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  <p:sldMasterId id="2147483660" r:id="rId2"/>
  </p:sldMasterIdLst>
  <p:notesMasterIdLst>
    <p:notesMasterId r:id="rId13"/>
  </p:notesMasterIdLst>
  <p:sldIdLst>
    <p:sldId id="262" r:id="rId3"/>
    <p:sldId id="263" r:id="rId4"/>
    <p:sldId id="264" r:id="rId5"/>
    <p:sldId id="265" r:id="rId6"/>
    <p:sldId id="257" r:id="rId7"/>
    <p:sldId id="260" r:id="rId8"/>
    <p:sldId id="267" r:id="rId9"/>
    <p:sldId id="258" r:id="rId10"/>
    <p:sldId id="266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9E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783" autoAdjust="0"/>
  </p:normalViewPr>
  <p:slideViewPr>
    <p:cSldViewPr>
      <p:cViewPr>
        <p:scale>
          <a:sx n="70" d="100"/>
          <a:sy n="70" d="100"/>
        </p:scale>
        <p:origin x="-130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571C64-A0CA-4593-9B90-F29DD79EE931}" type="doc">
      <dgm:prSet loTypeId="urn:microsoft.com/office/officeart/2005/8/layout/vList2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AE68D4DD-6338-4973-8111-6196FAA60ED4}">
      <dgm:prSet custT="1"/>
      <dgm:spPr/>
      <dgm:t>
        <a:bodyPr/>
        <a:lstStyle/>
        <a:p>
          <a:pPr rtl="0"/>
          <a:r>
            <a:rPr lang="cs-CZ" sz="2800" dirty="0" smtClean="0"/>
            <a:t>Jedná se o fyzikální veličinu se základní jednotkou kelvin [K] a vedlejší jednotkou stupeň Celsia [</a:t>
          </a:r>
          <a:r>
            <a:rPr lang="cs-CZ" sz="2800" dirty="0" smtClean="0">
              <a:latin typeface="Calibri"/>
            </a:rPr>
            <a:t>°</a:t>
          </a:r>
          <a:r>
            <a:rPr lang="cs-CZ" sz="2800" dirty="0" smtClean="0"/>
            <a:t>C]</a:t>
          </a:r>
          <a:endParaRPr lang="cs-CZ" sz="2800" dirty="0"/>
        </a:p>
      </dgm:t>
    </dgm:pt>
    <dgm:pt modelId="{EC375656-E5E7-48E5-ABDC-F532FE9C1D5D}" type="parTrans" cxnId="{F88BBFEB-8D82-41BB-84B2-42CAF9F591A2}">
      <dgm:prSet/>
      <dgm:spPr/>
      <dgm:t>
        <a:bodyPr/>
        <a:lstStyle/>
        <a:p>
          <a:endParaRPr lang="cs-CZ"/>
        </a:p>
      </dgm:t>
    </dgm:pt>
    <dgm:pt modelId="{BBCFF937-E7C1-4794-8087-FC1EBB6E5BB4}" type="sibTrans" cxnId="{F88BBFEB-8D82-41BB-84B2-42CAF9F591A2}">
      <dgm:prSet/>
      <dgm:spPr/>
      <dgm:t>
        <a:bodyPr/>
        <a:lstStyle/>
        <a:p>
          <a:endParaRPr lang="cs-CZ"/>
        </a:p>
      </dgm:t>
    </dgm:pt>
    <dgm:pt modelId="{71E7D0FF-A207-40AA-A53E-55D35DE03D1D}">
      <dgm:prSet custT="1"/>
      <dgm:spPr/>
      <dgm:t>
        <a:bodyPr/>
        <a:lstStyle/>
        <a:p>
          <a:pPr rtl="0"/>
          <a:r>
            <a:rPr lang="cs-CZ" sz="2800" dirty="0" smtClean="0"/>
            <a:t>Měření teploty se provádí pomocí teploměrů</a:t>
          </a:r>
          <a:endParaRPr lang="cs-CZ" sz="2800" dirty="0"/>
        </a:p>
      </dgm:t>
    </dgm:pt>
    <dgm:pt modelId="{DE556ACD-7226-48CD-9CAF-4AE83D819700}" type="parTrans" cxnId="{4F8AAFFD-D6B2-4165-B294-4B92BB486241}">
      <dgm:prSet/>
      <dgm:spPr/>
      <dgm:t>
        <a:bodyPr/>
        <a:lstStyle/>
        <a:p>
          <a:endParaRPr lang="cs-CZ"/>
        </a:p>
      </dgm:t>
    </dgm:pt>
    <dgm:pt modelId="{ECE1CBCB-D4F0-4708-AC96-52BA2DFD5D4A}" type="sibTrans" cxnId="{4F8AAFFD-D6B2-4165-B294-4B92BB486241}">
      <dgm:prSet/>
      <dgm:spPr/>
      <dgm:t>
        <a:bodyPr/>
        <a:lstStyle/>
        <a:p>
          <a:endParaRPr lang="cs-CZ"/>
        </a:p>
      </dgm:t>
    </dgm:pt>
    <dgm:pt modelId="{0F5E9873-A2DE-4072-82E5-A77A44B83D86}">
      <dgm:prSet custT="1"/>
      <dgm:spPr/>
      <dgm:t>
        <a:bodyPr/>
        <a:lstStyle/>
        <a:p>
          <a:pPr rtl="0"/>
          <a:r>
            <a:rPr lang="cs-CZ" sz="2800" dirty="0" smtClean="0"/>
            <a:t>Teplota se označuje převážně písmenem </a:t>
          </a:r>
          <a:r>
            <a:rPr lang="cs-CZ" sz="2800" i="1" dirty="0" smtClean="0"/>
            <a:t>velké</a:t>
          </a:r>
          <a:r>
            <a:rPr lang="cs-CZ" sz="2800" dirty="0" smtClean="0"/>
            <a:t> </a:t>
          </a:r>
          <a:r>
            <a:rPr lang="cs-CZ" sz="2800" b="1" dirty="0" smtClean="0"/>
            <a:t>T</a:t>
          </a:r>
          <a:r>
            <a:rPr lang="cs-CZ" sz="2800" dirty="0" smtClean="0"/>
            <a:t> </a:t>
          </a:r>
          <a:endParaRPr lang="cs-CZ" sz="2800" dirty="0"/>
        </a:p>
      </dgm:t>
    </dgm:pt>
    <dgm:pt modelId="{79A6C8D3-61B0-495B-B849-A41DCE61DA45}" type="parTrans" cxnId="{894D9F5D-D343-4FB0-8A49-3212B99C0CF0}">
      <dgm:prSet/>
      <dgm:spPr/>
      <dgm:t>
        <a:bodyPr/>
        <a:lstStyle/>
        <a:p>
          <a:endParaRPr lang="cs-CZ"/>
        </a:p>
      </dgm:t>
    </dgm:pt>
    <dgm:pt modelId="{65DD2797-0414-463A-AFFB-2F2212290FCC}" type="sibTrans" cxnId="{894D9F5D-D343-4FB0-8A49-3212B99C0CF0}">
      <dgm:prSet/>
      <dgm:spPr/>
      <dgm:t>
        <a:bodyPr/>
        <a:lstStyle/>
        <a:p>
          <a:endParaRPr lang="cs-CZ"/>
        </a:p>
      </dgm:t>
    </dgm:pt>
    <dgm:pt modelId="{AB04784D-8765-4A8D-9A4A-9A35EC5FB3D9}">
      <dgm:prSet custT="1"/>
      <dgm:spPr/>
      <dgm:t>
        <a:bodyPr/>
        <a:lstStyle/>
        <a:p>
          <a:r>
            <a:rPr lang="cs-CZ" sz="2400" dirty="0" smtClean="0"/>
            <a:t>Ve světě se používají ještě jiné jednotky. Např. : stupeň Fahrenheita [</a:t>
          </a:r>
          <a:r>
            <a:rPr lang="cs-CZ" sz="2400" dirty="0" smtClean="0">
              <a:latin typeface="Calibri"/>
            </a:rPr>
            <a:t>°F], stupeň </a:t>
          </a:r>
          <a:r>
            <a:rPr lang="cs-CZ" sz="2400" dirty="0" err="1" smtClean="0">
              <a:latin typeface="Calibri"/>
            </a:rPr>
            <a:t>Réaumura</a:t>
          </a:r>
          <a:r>
            <a:rPr lang="cs-CZ" sz="2400" dirty="0" smtClean="0">
              <a:latin typeface="Calibri"/>
            </a:rPr>
            <a:t> [°R]</a:t>
          </a:r>
          <a:endParaRPr lang="cs-CZ" sz="2400" dirty="0"/>
        </a:p>
      </dgm:t>
    </dgm:pt>
    <dgm:pt modelId="{BF94FDB9-C100-4245-ACFC-066739F2F11D}" type="parTrans" cxnId="{B7421DA8-81E2-4C34-9A83-0AEE690ECD1D}">
      <dgm:prSet/>
      <dgm:spPr/>
      <dgm:t>
        <a:bodyPr/>
        <a:lstStyle/>
        <a:p>
          <a:endParaRPr lang="cs-CZ"/>
        </a:p>
      </dgm:t>
    </dgm:pt>
    <dgm:pt modelId="{4218973B-440D-43FA-BCF5-C0E08ADEE306}" type="sibTrans" cxnId="{B7421DA8-81E2-4C34-9A83-0AEE690ECD1D}">
      <dgm:prSet/>
      <dgm:spPr/>
      <dgm:t>
        <a:bodyPr/>
        <a:lstStyle/>
        <a:p>
          <a:endParaRPr lang="cs-CZ"/>
        </a:p>
      </dgm:t>
    </dgm:pt>
    <dgm:pt modelId="{E0C9E881-51B8-4A02-9807-EC4E494F5571}" type="pres">
      <dgm:prSet presAssocID="{8E571C64-A0CA-4593-9B90-F29DD79EE93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3DDAC4E-CDD6-461A-BC82-5DB32151A370}" type="pres">
      <dgm:prSet presAssocID="{AE68D4DD-6338-4973-8111-6196FAA60ED4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E6A3CD-B982-4E06-8667-B64A65F95013}" type="pres">
      <dgm:prSet presAssocID="{BBCFF937-E7C1-4794-8087-FC1EBB6E5BB4}" presName="spacer" presStyleCnt="0"/>
      <dgm:spPr/>
    </dgm:pt>
    <dgm:pt modelId="{4EE1BFE4-5739-464E-B6B4-283090746D0A}" type="pres">
      <dgm:prSet presAssocID="{71E7D0FF-A207-40AA-A53E-55D35DE03D1D}" presName="parentText" presStyleLbl="node1" presStyleIdx="1" presStyleCnt="4" custScaleY="7745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D2B26A-E908-401B-AE0C-2C0FAC46F614}" type="pres">
      <dgm:prSet presAssocID="{ECE1CBCB-D4F0-4708-AC96-52BA2DFD5D4A}" presName="spacer" presStyleCnt="0"/>
      <dgm:spPr/>
    </dgm:pt>
    <dgm:pt modelId="{B03FC98E-B56B-4228-B548-5A8C5346E9CE}" type="pres">
      <dgm:prSet presAssocID="{0F5E9873-A2DE-4072-82E5-A77A44B83D86}" presName="parentText" presStyleLbl="node1" presStyleIdx="2" presStyleCnt="4" custScaleY="7004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C661CD-16D0-4325-8769-2DA242AB9BAA}" type="pres">
      <dgm:prSet presAssocID="{65DD2797-0414-463A-AFFB-2F2212290FCC}" presName="spacer" presStyleCnt="0"/>
      <dgm:spPr/>
    </dgm:pt>
    <dgm:pt modelId="{9B728ECA-61F9-4265-80DC-FB6B8161532D}" type="pres">
      <dgm:prSet presAssocID="{AB04784D-8765-4A8D-9A4A-9A35EC5FB3D9}" presName="parentText" presStyleLbl="node1" presStyleIdx="3" presStyleCnt="4" custScaleX="94057" custScaleY="136090" custLinFactY="402" custLinFactNeighborX="-6131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F8AAFFD-D6B2-4165-B294-4B92BB486241}" srcId="{8E571C64-A0CA-4593-9B90-F29DD79EE931}" destId="{71E7D0FF-A207-40AA-A53E-55D35DE03D1D}" srcOrd="1" destOrd="0" parTransId="{DE556ACD-7226-48CD-9CAF-4AE83D819700}" sibTransId="{ECE1CBCB-D4F0-4708-AC96-52BA2DFD5D4A}"/>
    <dgm:cxn modelId="{F88BBFEB-8D82-41BB-84B2-42CAF9F591A2}" srcId="{8E571C64-A0CA-4593-9B90-F29DD79EE931}" destId="{AE68D4DD-6338-4973-8111-6196FAA60ED4}" srcOrd="0" destOrd="0" parTransId="{EC375656-E5E7-48E5-ABDC-F532FE9C1D5D}" sibTransId="{BBCFF937-E7C1-4794-8087-FC1EBB6E5BB4}"/>
    <dgm:cxn modelId="{D8B2CE05-0385-40E8-9645-7C4E99BA91BA}" type="presOf" srcId="{0F5E9873-A2DE-4072-82E5-A77A44B83D86}" destId="{B03FC98E-B56B-4228-B548-5A8C5346E9CE}" srcOrd="0" destOrd="0" presId="urn:microsoft.com/office/officeart/2005/8/layout/vList2"/>
    <dgm:cxn modelId="{628F41DB-21E6-4404-BB53-D2C48FEFED97}" type="presOf" srcId="{71E7D0FF-A207-40AA-A53E-55D35DE03D1D}" destId="{4EE1BFE4-5739-464E-B6B4-283090746D0A}" srcOrd="0" destOrd="0" presId="urn:microsoft.com/office/officeart/2005/8/layout/vList2"/>
    <dgm:cxn modelId="{A1E5C63B-B368-4552-B1AC-EF88F881E4FF}" type="presOf" srcId="{8E571C64-A0CA-4593-9B90-F29DD79EE931}" destId="{E0C9E881-51B8-4A02-9807-EC4E494F5571}" srcOrd="0" destOrd="0" presId="urn:microsoft.com/office/officeart/2005/8/layout/vList2"/>
    <dgm:cxn modelId="{894D9F5D-D343-4FB0-8A49-3212B99C0CF0}" srcId="{8E571C64-A0CA-4593-9B90-F29DD79EE931}" destId="{0F5E9873-A2DE-4072-82E5-A77A44B83D86}" srcOrd="2" destOrd="0" parTransId="{79A6C8D3-61B0-495B-B849-A41DCE61DA45}" sibTransId="{65DD2797-0414-463A-AFFB-2F2212290FCC}"/>
    <dgm:cxn modelId="{3219C220-3AAB-4F43-8F27-DA9BF5E2AAA0}" type="presOf" srcId="{AE68D4DD-6338-4973-8111-6196FAA60ED4}" destId="{63DDAC4E-CDD6-461A-BC82-5DB32151A370}" srcOrd="0" destOrd="0" presId="urn:microsoft.com/office/officeart/2005/8/layout/vList2"/>
    <dgm:cxn modelId="{B6B6AE45-D587-4A4F-8E63-32C469A64A31}" type="presOf" srcId="{AB04784D-8765-4A8D-9A4A-9A35EC5FB3D9}" destId="{9B728ECA-61F9-4265-80DC-FB6B8161532D}" srcOrd="0" destOrd="0" presId="urn:microsoft.com/office/officeart/2005/8/layout/vList2"/>
    <dgm:cxn modelId="{B7421DA8-81E2-4C34-9A83-0AEE690ECD1D}" srcId="{8E571C64-A0CA-4593-9B90-F29DD79EE931}" destId="{AB04784D-8765-4A8D-9A4A-9A35EC5FB3D9}" srcOrd="3" destOrd="0" parTransId="{BF94FDB9-C100-4245-ACFC-066739F2F11D}" sibTransId="{4218973B-440D-43FA-BCF5-C0E08ADEE306}"/>
    <dgm:cxn modelId="{F382F884-70A0-4128-B899-DE8402CB311C}" type="presParOf" srcId="{E0C9E881-51B8-4A02-9807-EC4E494F5571}" destId="{63DDAC4E-CDD6-461A-BC82-5DB32151A370}" srcOrd="0" destOrd="0" presId="urn:microsoft.com/office/officeart/2005/8/layout/vList2"/>
    <dgm:cxn modelId="{3F0F1A58-960F-4FBB-9E53-02CC6F324102}" type="presParOf" srcId="{E0C9E881-51B8-4A02-9807-EC4E494F5571}" destId="{67E6A3CD-B982-4E06-8667-B64A65F95013}" srcOrd="1" destOrd="0" presId="urn:microsoft.com/office/officeart/2005/8/layout/vList2"/>
    <dgm:cxn modelId="{7EF57C3A-D88F-4BDB-936C-32625BA77336}" type="presParOf" srcId="{E0C9E881-51B8-4A02-9807-EC4E494F5571}" destId="{4EE1BFE4-5739-464E-B6B4-283090746D0A}" srcOrd="2" destOrd="0" presId="urn:microsoft.com/office/officeart/2005/8/layout/vList2"/>
    <dgm:cxn modelId="{8340DCC2-64C0-41CA-8130-E8C232666023}" type="presParOf" srcId="{E0C9E881-51B8-4A02-9807-EC4E494F5571}" destId="{1BD2B26A-E908-401B-AE0C-2C0FAC46F614}" srcOrd="3" destOrd="0" presId="urn:microsoft.com/office/officeart/2005/8/layout/vList2"/>
    <dgm:cxn modelId="{0830B8B2-0EA2-403A-94BC-AB8B7E82EB6F}" type="presParOf" srcId="{E0C9E881-51B8-4A02-9807-EC4E494F5571}" destId="{B03FC98E-B56B-4228-B548-5A8C5346E9CE}" srcOrd="4" destOrd="0" presId="urn:microsoft.com/office/officeart/2005/8/layout/vList2"/>
    <dgm:cxn modelId="{380CBF34-F1DF-4BAA-8DD4-45695755FC6E}" type="presParOf" srcId="{E0C9E881-51B8-4A02-9807-EC4E494F5571}" destId="{5AC661CD-16D0-4325-8769-2DA242AB9BAA}" srcOrd="5" destOrd="0" presId="urn:microsoft.com/office/officeart/2005/8/layout/vList2"/>
    <dgm:cxn modelId="{DC49B237-FEB8-4B5B-9B6F-D2C87623E28A}" type="presParOf" srcId="{E0C9E881-51B8-4A02-9807-EC4E494F5571}" destId="{9B728ECA-61F9-4265-80DC-FB6B8161532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A037D18-7CAD-4C44-847C-DC8ACF69FB1E}" type="doc">
      <dgm:prSet loTypeId="urn:microsoft.com/office/officeart/2005/8/layout/process4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21795154-85BF-438D-A8EB-6136648D326D}">
      <dgm:prSet phldrT="[Text]" custT="1"/>
      <dgm:spPr/>
      <dgm:t>
        <a:bodyPr/>
        <a:lstStyle/>
        <a:p>
          <a:r>
            <a:rPr lang="cs-CZ" sz="3200" b="1" dirty="0" smtClean="0"/>
            <a:t>Základní jednotka</a:t>
          </a:r>
          <a:endParaRPr lang="cs-CZ" sz="3200" b="1" dirty="0"/>
        </a:p>
      </dgm:t>
    </dgm:pt>
    <dgm:pt modelId="{0FA75A63-C6E1-4E98-AA30-F6A87B592371}" type="parTrans" cxnId="{404D55B2-C3B9-4F70-8F80-FBF4262327B2}">
      <dgm:prSet/>
      <dgm:spPr/>
      <dgm:t>
        <a:bodyPr/>
        <a:lstStyle/>
        <a:p>
          <a:endParaRPr lang="cs-CZ"/>
        </a:p>
      </dgm:t>
    </dgm:pt>
    <dgm:pt modelId="{33348EF7-5393-4ADF-A63F-FDFC265AE639}" type="sibTrans" cxnId="{404D55B2-C3B9-4F70-8F80-FBF4262327B2}">
      <dgm:prSet/>
      <dgm:spPr/>
      <dgm:t>
        <a:bodyPr/>
        <a:lstStyle/>
        <a:p>
          <a:endParaRPr lang="cs-CZ"/>
        </a:p>
      </dgm:t>
    </dgm:pt>
    <dgm:pt modelId="{674FE316-C28F-4E8A-8ED0-1310A685B4EA}">
      <dgm:prSet phldrT="[Text]" custT="1"/>
      <dgm:spPr/>
      <dgm:t>
        <a:bodyPr/>
        <a:lstStyle/>
        <a:p>
          <a:r>
            <a:rPr lang="cs-CZ" sz="2800" b="1" dirty="0" smtClean="0"/>
            <a:t>Kelvin [K]</a:t>
          </a:r>
          <a:endParaRPr lang="cs-CZ" sz="2800" b="1" dirty="0"/>
        </a:p>
      </dgm:t>
    </dgm:pt>
    <dgm:pt modelId="{089E35C0-9C26-4741-B62C-DF3C0E77CA6A}" type="parTrans" cxnId="{4129D0A8-FF60-41AD-823A-9F858398AC0B}">
      <dgm:prSet/>
      <dgm:spPr/>
      <dgm:t>
        <a:bodyPr/>
        <a:lstStyle/>
        <a:p>
          <a:endParaRPr lang="cs-CZ"/>
        </a:p>
      </dgm:t>
    </dgm:pt>
    <dgm:pt modelId="{44718FDE-9387-492E-8FF3-A6B92D3BCA48}" type="sibTrans" cxnId="{4129D0A8-FF60-41AD-823A-9F858398AC0B}">
      <dgm:prSet/>
      <dgm:spPr/>
      <dgm:t>
        <a:bodyPr/>
        <a:lstStyle/>
        <a:p>
          <a:endParaRPr lang="cs-CZ"/>
        </a:p>
      </dgm:t>
    </dgm:pt>
    <dgm:pt modelId="{6FABC915-01BA-4E53-B14C-419630625B9A}">
      <dgm:prSet phldrT="[Text]" custT="1"/>
      <dgm:spPr/>
      <dgm:t>
        <a:bodyPr/>
        <a:lstStyle/>
        <a:p>
          <a:r>
            <a:rPr lang="cs-CZ" sz="2800" dirty="0" smtClean="0"/>
            <a:t>Vedlejší jednotky</a:t>
          </a:r>
          <a:endParaRPr lang="cs-CZ" sz="2800" dirty="0"/>
        </a:p>
      </dgm:t>
    </dgm:pt>
    <dgm:pt modelId="{40A877F8-85AF-40D3-900D-14C614D78BF8}" type="parTrans" cxnId="{2C67480A-1A77-454F-8FCB-151CAB104265}">
      <dgm:prSet/>
      <dgm:spPr/>
      <dgm:t>
        <a:bodyPr/>
        <a:lstStyle/>
        <a:p>
          <a:endParaRPr lang="cs-CZ"/>
        </a:p>
      </dgm:t>
    </dgm:pt>
    <dgm:pt modelId="{6A32C677-D39F-44C4-9A6D-6E97E2BB3480}" type="sibTrans" cxnId="{2C67480A-1A77-454F-8FCB-151CAB104265}">
      <dgm:prSet/>
      <dgm:spPr/>
      <dgm:t>
        <a:bodyPr/>
        <a:lstStyle/>
        <a:p>
          <a:endParaRPr lang="cs-CZ"/>
        </a:p>
      </dgm:t>
    </dgm:pt>
    <dgm:pt modelId="{AACE1854-52BB-4BCE-A8E8-579C00084BCA}">
      <dgm:prSet phldrT="[Text]" custT="1"/>
      <dgm:spPr>
        <a:solidFill>
          <a:schemeClr val="accent6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cs-CZ" sz="2400" dirty="0" smtClean="0"/>
            <a:t>stupeň Fahrenheita [</a:t>
          </a:r>
          <a:r>
            <a:rPr lang="cs-CZ" sz="2400" dirty="0" smtClean="0">
              <a:latin typeface="Calibri"/>
            </a:rPr>
            <a:t>°F]</a:t>
          </a:r>
          <a:endParaRPr lang="cs-CZ" sz="2400" dirty="0"/>
        </a:p>
      </dgm:t>
    </dgm:pt>
    <dgm:pt modelId="{B1906FF2-0FF0-4506-AD47-672F42A1958C}" type="parTrans" cxnId="{E68D591B-C844-45B7-85A7-55C82970916E}">
      <dgm:prSet/>
      <dgm:spPr/>
      <dgm:t>
        <a:bodyPr/>
        <a:lstStyle/>
        <a:p>
          <a:endParaRPr lang="cs-CZ"/>
        </a:p>
      </dgm:t>
    </dgm:pt>
    <dgm:pt modelId="{CC0A5A60-898D-448C-B95F-2FED89B36C9F}" type="sibTrans" cxnId="{E68D591B-C844-45B7-85A7-55C82970916E}">
      <dgm:prSet/>
      <dgm:spPr/>
      <dgm:t>
        <a:bodyPr/>
        <a:lstStyle/>
        <a:p>
          <a:endParaRPr lang="cs-CZ"/>
        </a:p>
      </dgm:t>
    </dgm:pt>
    <dgm:pt modelId="{20248409-3FDF-480C-873C-B669CAB11017}">
      <dgm:prSet custT="1"/>
      <dgm:spPr>
        <a:solidFill>
          <a:schemeClr val="accent6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cs-CZ" sz="2400" dirty="0" smtClean="0"/>
            <a:t>stupeň Celsia [</a:t>
          </a:r>
          <a:r>
            <a:rPr lang="cs-CZ" sz="2400" dirty="0" smtClean="0">
              <a:latin typeface="Calibri"/>
            </a:rPr>
            <a:t>°C]</a:t>
          </a:r>
          <a:endParaRPr lang="cs-CZ" sz="2400" dirty="0"/>
        </a:p>
      </dgm:t>
    </dgm:pt>
    <dgm:pt modelId="{38CF5FB6-02F2-46BC-800E-41E300B85319}" type="parTrans" cxnId="{5502A23F-12B5-463B-9FB6-4026066A746B}">
      <dgm:prSet/>
      <dgm:spPr/>
      <dgm:t>
        <a:bodyPr/>
        <a:lstStyle/>
        <a:p>
          <a:endParaRPr lang="cs-CZ"/>
        </a:p>
      </dgm:t>
    </dgm:pt>
    <dgm:pt modelId="{CC0EDBDE-F319-4B81-8A69-0C123F7C18C9}" type="sibTrans" cxnId="{5502A23F-12B5-463B-9FB6-4026066A746B}">
      <dgm:prSet/>
      <dgm:spPr/>
      <dgm:t>
        <a:bodyPr/>
        <a:lstStyle/>
        <a:p>
          <a:endParaRPr lang="cs-CZ"/>
        </a:p>
      </dgm:t>
    </dgm:pt>
    <dgm:pt modelId="{534B6B7F-807F-4C31-80AC-A4077CDD685F}" type="pres">
      <dgm:prSet presAssocID="{CA037D18-7CAD-4C44-847C-DC8ACF69FB1E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8F45203-3C70-4552-897D-8AC392E924AD}" type="pres">
      <dgm:prSet presAssocID="{6FABC915-01BA-4E53-B14C-419630625B9A}" presName="boxAndChildren" presStyleCnt="0"/>
      <dgm:spPr/>
    </dgm:pt>
    <dgm:pt modelId="{E1A90D42-BCDD-4943-BD39-E334543DE2D1}" type="pres">
      <dgm:prSet presAssocID="{6FABC915-01BA-4E53-B14C-419630625B9A}" presName="parentTextBox" presStyleLbl="node1" presStyleIdx="0" presStyleCnt="2"/>
      <dgm:spPr/>
      <dgm:t>
        <a:bodyPr/>
        <a:lstStyle/>
        <a:p>
          <a:endParaRPr lang="cs-CZ"/>
        </a:p>
      </dgm:t>
    </dgm:pt>
    <dgm:pt modelId="{D5DFF8FF-B009-4A07-A093-0220FAFCC21D}" type="pres">
      <dgm:prSet presAssocID="{6FABC915-01BA-4E53-B14C-419630625B9A}" presName="entireBox" presStyleLbl="node1" presStyleIdx="0" presStyleCnt="2"/>
      <dgm:spPr/>
      <dgm:t>
        <a:bodyPr/>
        <a:lstStyle/>
        <a:p>
          <a:endParaRPr lang="cs-CZ"/>
        </a:p>
      </dgm:t>
    </dgm:pt>
    <dgm:pt modelId="{5DA51FFA-241E-4409-837E-1B88D00E1E72}" type="pres">
      <dgm:prSet presAssocID="{6FABC915-01BA-4E53-B14C-419630625B9A}" presName="descendantBox" presStyleCnt="0"/>
      <dgm:spPr/>
    </dgm:pt>
    <dgm:pt modelId="{ECAEF5FE-120C-4BD0-BC57-A69AAAA02000}" type="pres">
      <dgm:prSet presAssocID="{20248409-3FDF-480C-873C-B669CAB11017}" presName="childTextBox" presStyleLbl="fg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2FB0C1-970B-4DC3-AE49-9997FD33077D}" type="pres">
      <dgm:prSet presAssocID="{AACE1854-52BB-4BCE-A8E8-579C00084BCA}" presName="childTextBox" presStyleLbl="f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646252-D888-4640-849D-9B7CDC6D9A4C}" type="pres">
      <dgm:prSet presAssocID="{33348EF7-5393-4ADF-A63F-FDFC265AE639}" presName="sp" presStyleCnt="0"/>
      <dgm:spPr/>
    </dgm:pt>
    <dgm:pt modelId="{7698FB30-EAEC-4F6D-A63F-F7EB75C73733}" type="pres">
      <dgm:prSet presAssocID="{21795154-85BF-438D-A8EB-6136648D326D}" presName="arrowAndChildren" presStyleCnt="0"/>
      <dgm:spPr/>
    </dgm:pt>
    <dgm:pt modelId="{84636900-F87A-4D1A-88DA-ED7C4A458344}" type="pres">
      <dgm:prSet presAssocID="{21795154-85BF-438D-A8EB-6136648D326D}" presName="parentTextArrow" presStyleLbl="node1" presStyleIdx="0" presStyleCnt="2"/>
      <dgm:spPr/>
      <dgm:t>
        <a:bodyPr/>
        <a:lstStyle/>
        <a:p>
          <a:endParaRPr lang="cs-CZ"/>
        </a:p>
      </dgm:t>
    </dgm:pt>
    <dgm:pt modelId="{6CCB5F88-8B48-40E2-8222-91E097F06C80}" type="pres">
      <dgm:prSet presAssocID="{21795154-85BF-438D-A8EB-6136648D326D}" presName="arrow" presStyleLbl="node1" presStyleIdx="1" presStyleCnt="2"/>
      <dgm:spPr/>
      <dgm:t>
        <a:bodyPr/>
        <a:lstStyle/>
        <a:p>
          <a:endParaRPr lang="cs-CZ"/>
        </a:p>
      </dgm:t>
    </dgm:pt>
    <dgm:pt modelId="{6C9A2503-D722-4986-BF32-96AAAB1B67F9}" type="pres">
      <dgm:prSet presAssocID="{21795154-85BF-438D-A8EB-6136648D326D}" presName="descendantArrow" presStyleCnt="0"/>
      <dgm:spPr/>
    </dgm:pt>
    <dgm:pt modelId="{6DE7F73E-7A94-46D6-8B79-1A55C22BEFE8}" type="pres">
      <dgm:prSet presAssocID="{674FE316-C28F-4E8A-8ED0-1310A685B4EA}" presName="childTextArrow" presStyleLbl="f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A34F1D-3318-4F5E-B6BD-EF4A975373EC}" type="presOf" srcId="{6FABC915-01BA-4E53-B14C-419630625B9A}" destId="{D5DFF8FF-B009-4A07-A093-0220FAFCC21D}" srcOrd="1" destOrd="0" presId="urn:microsoft.com/office/officeart/2005/8/layout/process4"/>
    <dgm:cxn modelId="{2C67480A-1A77-454F-8FCB-151CAB104265}" srcId="{CA037D18-7CAD-4C44-847C-DC8ACF69FB1E}" destId="{6FABC915-01BA-4E53-B14C-419630625B9A}" srcOrd="1" destOrd="0" parTransId="{40A877F8-85AF-40D3-900D-14C614D78BF8}" sibTransId="{6A32C677-D39F-44C4-9A6D-6E97E2BB3480}"/>
    <dgm:cxn modelId="{5502A23F-12B5-463B-9FB6-4026066A746B}" srcId="{6FABC915-01BA-4E53-B14C-419630625B9A}" destId="{20248409-3FDF-480C-873C-B669CAB11017}" srcOrd="0" destOrd="0" parTransId="{38CF5FB6-02F2-46BC-800E-41E300B85319}" sibTransId="{CC0EDBDE-F319-4B81-8A69-0C123F7C18C9}"/>
    <dgm:cxn modelId="{FD72269B-3A04-4B77-96D9-D63CF16E70B6}" type="presOf" srcId="{CA037D18-7CAD-4C44-847C-DC8ACF69FB1E}" destId="{534B6B7F-807F-4C31-80AC-A4077CDD685F}" srcOrd="0" destOrd="0" presId="urn:microsoft.com/office/officeart/2005/8/layout/process4"/>
    <dgm:cxn modelId="{404D55B2-C3B9-4F70-8F80-FBF4262327B2}" srcId="{CA037D18-7CAD-4C44-847C-DC8ACF69FB1E}" destId="{21795154-85BF-438D-A8EB-6136648D326D}" srcOrd="0" destOrd="0" parTransId="{0FA75A63-C6E1-4E98-AA30-F6A87B592371}" sibTransId="{33348EF7-5393-4ADF-A63F-FDFC265AE639}"/>
    <dgm:cxn modelId="{8205AF11-97A4-4950-9A92-DA24318A2FA9}" type="presOf" srcId="{674FE316-C28F-4E8A-8ED0-1310A685B4EA}" destId="{6DE7F73E-7A94-46D6-8B79-1A55C22BEFE8}" srcOrd="0" destOrd="0" presId="urn:microsoft.com/office/officeart/2005/8/layout/process4"/>
    <dgm:cxn modelId="{0C5C886D-AC46-4272-88B9-DBC76DC51626}" type="presOf" srcId="{21795154-85BF-438D-A8EB-6136648D326D}" destId="{6CCB5F88-8B48-40E2-8222-91E097F06C80}" srcOrd="1" destOrd="0" presId="urn:microsoft.com/office/officeart/2005/8/layout/process4"/>
    <dgm:cxn modelId="{19FF46CE-B7B5-4860-B630-CA7BFCA54234}" type="presOf" srcId="{AACE1854-52BB-4BCE-A8E8-579C00084BCA}" destId="{C52FB0C1-970B-4DC3-AE49-9997FD33077D}" srcOrd="0" destOrd="0" presId="urn:microsoft.com/office/officeart/2005/8/layout/process4"/>
    <dgm:cxn modelId="{5AA65276-2E2C-4ED2-8C21-4DE51F98C139}" type="presOf" srcId="{20248409-3FDF-480C-873C-B669CAB11017}" destId="{ECAEF5FE-120C-4BD0-BC57-A69AAAA02000}" srcOrd="0" destOrd="0" presId="urn:microsoft.com/office/officeart/2005/8/layout/process4"/>
    <dgm:cxn modelId="{2EFC71DF-75F3-4D67-BCC1-7B1583B5CDBB}" type="presOf" srcId="{6FABC915-01BA-4E53-B14C-419630625B9A}" destId="{E1A90D42-BCDD-4943-BD39-E334543DE2D1}" srcOrd="0" destOrd="0" presId="urn:microsoft.com/office/officeart/2005/8/layout/process4"/>
    <dgm:cxn modelId="{E68D591B-C844-45B7-85A7-55C82970916E}" srcId="{6FABC915-01BA-4E53-B14C-419630625B9A}" destId="{AACE1854-52BB-4BCE-A8E8-579C00084BCA}" srcOrd="1" destOrd="0" parTransId="{B1906FF2-0FF0-4506-AD47-672F42A1958C}" sibTransId="{CC0A5A60-898D-448C-B95F-2FED89B36C9F}"/>
    <dgm:cxn modelId="{4129D0A8-FF60-41AD-823A-9F858398AC0B}" srcId="{21795154-85BF-438D-A8EB-6136648D326D}" destId="{674FE316-C28F-4E8A-8ED0-1310A685B4EA}" srcOrd="0" destOrd="0" parTransId="{089E35C0-9C26-4741-B62C-DF3C0E77CA6A}" sibTransId="{44718FDE-9387-492E-8FF3-A6B92D3BCA48}"/>
    <dgm:cxn modelId="{C64694DF-E187-4A8F-80BD-555CC939CEA5}" type="presOf" srcId="{21795154-85BF-438D-A8EB-6136648D326D}" destId="{84636900-F87A-4D1A-88DA-ED7C4A458344}" srcOrd="0" destOrd="0" presId="urn:microsoft.com/office/officeart/2005/8/layout/process4"/>
    <dgm:cxn modelId="{9F24134C-5FA9-4DCC-80B8-2602853652DF}" type="presParOf" srcId="{534B6B7F-807F-4C31-80AC-A4077CDD685F}" destId="{68F45203-3C70-4552-897D-8AC392E924AD}" srcOrd="0" destOrd="0" presId="urn:microsoft.com/office/officeart/2005/8/layout/process4"/>
    <dgm:cxn modelId="{FD21BD28-E670-41AB-A197-E46B3F171950}" type="presParOf" srcId="{68F45203-3C70-4552-897D-8AC392E924AD}" destId="{E1A90D42-BCDD-4943-BD39-E334543DE2D1}" srcOrd="0" destOrd="0" presId="urn:microsoft.com/office/officeart/2005/8/layout/process4"/>
    <dgm:cxn modelId="{8116B75C-8294-4CCC-82DF-295DE32359AB}" type="presParOf" srcId="{68F45203-3C70-4552-897D-8AC392E924AD}" destId="{D5DFF8FF-B009-4A07-A093-0220FAFCC21D}" srcOrd="1" destOrd="0" presId="urn:microsoft.com/office/officeart/2005/8/layout/process4"/>
    <dgm:cxn modelId="{E45BB03A-D28B-43F5-A4D2-CFE1310902A5}" type="presParOf" srcId="{68F45203-3C70-4552-897D-8AC392E924AD}" destId="{5DA51FFA-241E-4409-837E-1B88D00E1E72}" srcOrd="2" destOrd="0" presId="urn:microsoft.com/office/officeart/2005/8/layout/process4"/>
    <dgm:cxn modelId="{65BFD6C2-A03A-4EA7-B072-537F44F8D1B6}" type="presParOf" srcId="{5DA51FFA-241E-4409-837E-1B88D00E1E72}" destId="{ECAEF5FE-120C-4BD0-BC57-A69AAAA02000}" srcOrd="0" destOrd="0" presId="urn:microsoft.com/office/officeart/2005/8/layout/process4"/>
    <dgm:cxn modelId="{1807CC05-9EC5-4C81-951F-3A03C2772664}" type="presParOf" srcId="{5DA51FFA-241E-4409-837E-1B88D00E1E72}" destId="{C52FB0C1-970B-4DC3-AE49-9997FD33077D}" srcOrd="1" destOrd="0" presId="urn:microsoft.com/office/officeart/2005/8/layout/process4"/>
    <dgm:cxn modelId="{762A7B5E-84D5-469B-85BA-3D5E6F0578EB}" type="presParOf" srcId="{534B6B7F-807F-4C31-80AC-A4077CDD685F}" destId="{B9646252-D888-4640-849D-9B7CDC6D9A4C}" srcOrd="1" destOrd="0" presId="urn:microsoft.com/office/officeart/2005/8/layout/process4"/>
    <dgm:cxn modelId="{2D4582E9-7DFB-405D-B4A2-D92C2403F76A}" type="presParOf" srcId="{534B6B7F-807F-4C31-80AC-A4077CDD685F}" destId="{7698FB30-EAEC-4F6D-A63F-F7EB75C73733}" srcOrd="2" destOrd="0" presId="urn:microsoft.com/office/officeart/2005/8/layout/process4"/>
    <dgm:cxn modelId="{2F0E76BD-E8EF-4A84-9EA6-7C134011F206}" type="presParOf" srcId="{7698FB30-EAEC-4F6D-A63F-F7EB75C73733}" destId="{84636900-F87A-4D1A-88DA-ED7C4A458344}" srcOrd="0" destOrd="0" presId="urn:microsoft.com/office/officeart/2005/8/layout/process4"/>
    <dgm:cxn modelId="{471BA13B-15D6-4CE5-B999-E0181B406A89}" type="presParOf" srcId="{7698FB30-EAEC-4F6D-A63F-F7EB75C73733}" destId="{6CCB5F88-8B48-40E2-8222-91E097F06C80}" srcOrd="1" destOrd="0" presId="urn:microsoft.com/office/officeart/2005/8/layout/process4"/>
    <dgm:cxn modelId="{75A90325-4C9E-44C2-85D3-020C2C7942EF}" type="presParOf" srcId="{7698FB30-EAEC-4F6D-A63F-F7EB75C73733}" destId="{6C9A2503-D722-4986-BF32-96AAAB1B67F9}" srcOrd="2" destOrd="0" presId="urn:microsoft.com/office/officeart/2005/8/layout/process4"/>
    <dgm:cxn modelId="{25259DE3-246D-4938-A472-867A8B7B1A18}" type="presParOf" srcId="{6C9A2503-D722-4986-BF32-96AAAB1B67F9}" destId="{6DE7F73E-7A94-46D6-8B79-1A55C22BEFE8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4DE066C-152D-4420-8FD8-27557858826E}" type="doc">
      <dgm:prSet loTypeId="urn:microsoft.com/office/officeart/2005/8/layout/lProcess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46631224-46B6-43EA-91CB-C2845AB05909}">
      <dgm:prSet phldrT="[Text]"/>
      <dgm:spPr/>
      <dgm:t>
        <a:bodyPr/>
        <a:lstStyle/>
        <a:p>
          <a:r>
            <a:rPr lang="cs-CZ" dirty="0" smtClean="0"/>
            <a:t>Kelvin [K]</a:t>
          </a:r>
          <a:endParaRPr lang="cs-CZ" dirty="0"/>
        </a:p>
      </dgm:t>
    </dgm:pt>
    <dgm:pt modelId="{69501C6D-C3E6-4378-B084-C021AB1E5326}" type="parTrans" cxnId="{297E9689-DE50-45B5-94FF-AC94DEE70972}">
      <dgm:prSet/>
      <dgm:spPr/>
      <dgm:t>
        <a:bodyPr/>
        <a:lstStyle/>
        <a:p>
          <a:endParaRPr lang="cs-CZ"/>
        </a:p>
      </dgm:t>
    </dgm:pt>
    <dgm:pt modelId="{24E8E024-1495-4D27-AA05-4B5C91AB4308}" type="sibTrans" cxnId="{297E9689-DE50-45B5-94FF-AC94DEE70972}">
      <dgm:prSet/>
      <dgm:spPr/>
      <dgm:t>
        <a:bodyPr/>
        <a:lstStyle/>
        <a:p>
          <a:endParaRPr lang="cs-CZ"/>
        </a:p>
      </dgm:t>
    </dgm:pt>
    <dgm:pt modelId="{B34736CF-7E30-4719-84AF-A229D18B4468}">
      <dgm:prSet phldrT="[Text]"/>
      <dgm:spPr/>
      <dgm:t>
        <a:bodyPr/>
        <a:lstStyle/>
        <a:p>
          <a:r>
            <a:rPr lang="cs-CZ" dirty="0" smtClean="0"/>
            <a:t>273,15 K</a:t>
          </a:r>
          <a:endParaRPr lang="cs-CZ" dirty="0"/>
        </a:p>
      </dgm:t>
    </dgm:pt>
    <dgm:pt modelId="{69B9F91F-81EE-4AB0-B76B-7C3E4D58AA1E}" type="parTrans" cxnId="{7C36EF2F-396E-4B7A-9C11-21C457C53EDE}">
      <dgm:prSet/>
      <dgm:spPr/>
      <dgm:t>
        <a:bodyPr/>
        <a:lstStyle/>
        <a:p>
          <a:endParaRPr lang="cs-CZ"/>
        </a:p>
      </dgm:t>
    </dgm:pt>
    <dgm:pt modelId="{34F603B8-767E-41C9-B7E2-E84272E447F3}" type="sibTrans" cxnId="{7C36EF2F-396E-4B7A-9C11-21C457C53EDE}">
      <dgm:prSet/>
      <dgm:spPr/>
      <dgm:t>
        <a:bodyPr/>
        <a:lstStyle/>
        <a:p>
          <a:endParaRPr lang="cs-CZ"/>
        </a:p>
      </dgm:t>
    </dgm:pt>
    <dgm:pt modelId="{2F8D41D4-D704-4EBF-B1C3-032DC5F0B29F}">
      <dgm:prSet phldrT="[Text]"/>
      <dgm:spPr/>
      <dgm:t>
        <a:bodyPr/>
        <a:lstStyle/>
        <a:p>
          <a:r>
            <a:rPr lang="cs-CZ" dirty="0" smtClean="0"/>
            <a:t>373,15 K</a:t>
          </a:r>
          <a:endParaRPr lang="cs-CZ" dirty="0"/>
        </a:p>
      </dgm:t>
    </dgm:pt>
    <dgm:pt modelId="{76B53C15-A3BF-4992-BDF3-248BCA3D3A7C}" type="parTrans" cxnId="{59256544-48A2-487E-BA31-06A57EB20777}">
      <dgm:prSet/>
      <dgm:spPr/>
      <dgm:t>
        <a:bodyPr/>
        <a:lstStyle/>
        <a:p>
          <a:endParaRPr lang="cs-CZ"/>
        </a:p>
      </dgm:t>
    </dgm:pt>
    <dgm:pt modelId="{0FF7D3CB-5936-4BD2-858F-75DEB2F1EF99}" type="sibTrans" cxnId="{59256544-48A2-487E-BA31-06A57EB20777}">
      <dgm:prSet/>
      <dgm:spPr/>
      <dgm:t>
        <a:bodyPr/>
        <a:lstStyle/>
        <a:p>
          <a:endParaRPr lang="cs-CZ"/>
        </a:p>
      </dgm:t>
    </dgm:pt>
    <dgm:pt modelId="{A52C3506-59D5-4D4E-AEA7-08A376B25939}">
      <dgm:prSet phldrT="[Text]"/>
      <dgm:spPr/>
      <dgm:t>
        <a:bodyPr/>
        <a:lstStyle/>
        <a:p>
          <a:r>
            <a:rPr lang="cs-CZ" dirty="0" smtClean="0"/>
            <a:t>stupeň Celsia [</a:t>
          </a:r>
          <a:r>
            <a:rPr lang="cs-CZ" dirty="0" smtClean="0">
              <a:latin typeface="Calibri"/>
            </a:rPr>
            <a:t>°C]</a:t>
          </a:r>
          <a:endParaRPr lang="cs-CZ" dirty="0"/>
        </a:p>
      </dgm:t>
    </dgm:pt>
    <dgm:pt modelId="{7FC4589B-0B96-4F4C-9F72-8E5AF0E382D9}" type="parTrans" cxnId="{1F15A0C7-8C21-4DB8-89C9-E1E54919EF85}">
      <dgm:prSet/>
      <dgm:spPr/>
      <dgm:t>
        <a:bodyPr/>
        <a:lstStyle/>
        <a:p>
          <a:endParaRPr lang="cs-CZ"/>
        </a:p>
      </dgm:t>
    </dgm:pt>
    <dgm:pt modelId="{E6872173-3FB0-443D-AC55-E62D9985D5F0}" type="sibTrans" cxnId="{1F15A0C7-8C21-4DB8-89C9-E1E54919EF85}">
      <dgm:prSet/>
      <dgm:spPr/>
      <dgm:t>
        <a:bodyPr/>
        <a:lstStyle/>
        <a:p>
          <a:endParaRPr lang="cs-CZ"/>
        </a:p>
      </dgm:t>
    </dgm:pt>
    <dgm:pt modelId="{5D491E06-708A-4FC6-829C-3E5DAA9848EA}">
      <dgm:prSet phldrT="[Text]"/>
      <dgm:spPr/>
      <dgm:t>
        <a:bodyPr/>
        <a:lstStyle/>
        <a:p>
          <a:r>
            <a:rPr lang="cs-CZ" dirty="0" smtClean="0"/>
            <a:t>0</a:t>
          </a:r>
          <a:r>
            <a:rPr lang="cs-CZ" dirty="0" smtClean="0">
              <a:latin typeface="Calibri"/>
            </a:rPr>
            <a:t>°C</a:t>
          </a:r>
          <a:endParaRPr lang="cs-CZ" dirty="0"/>
        </a:p>
      </dgm:t>
    </dgm:pt>
    <dgm:pt modelId="{07B6DA2E-6885-4A67-8FAE-93922C2A5B8F}" type="parTrans" cxnId="{AF4ABBA0-5D67-454E-8ECE-7BB4365F29F6}">
      <dgm:prSet/>
      <dgm:spPr/>
      <dgm:t>
        <a:bodyPr/>
        <a:lstStyle/>
        <a:p>
          <a:endParaRPr lang="cs-CZ"/>
        </a:p>
      </dgm:t>
    </dgm:pt>
    <dgm:pt modelId="{7249F6B6-37E6-4640-8930-3718D67CF7D7}" type="sibTrans" cxnId="{AF4ABBA0-5D67-454E-8ECE-7BB4365F29F6}">
      <dgm:prSet/>
      <dgm:spPr/>
      <dgm:t>
        <a:bodyPr/>
        <a:lstStyle/>
        <a:p>
          <a:endParaRPr lang="cs-CZ"/>
        </a:p>
      </dgm:t>
    </dgm:pt>
    <dgm:pt modelId="{5D3EF3B8-8BDE-4262-8EC2-034F33CAA99E}">
      <dgm:prSet phldrT="[Text]"/>
      <dgm:spPr/>
      <dgm:t>
        <a:bodyPr/>
        <a:lstStyle/>
        <a:p>
          <a:r>
            <a:rPr lang="cs-CZ" dirty="0" smtClean="0"/>
            <a:t>100</a:t>
          </a:r>
          <a:r>
            <a:rPr lang="cs-CZ" dirty="0" smtClean="0">
              <a:latin typeface="Calibri"/>
            </a:rPr>
            <a:t>°C</a:t>
          </a:r>
          <a:endParaRPr lang="cs-CZ" dirty="0"/>
        </a:p>
      </dgm:t>
    </dgm:pt>
    <dgm:pt modelId="{657EF3FF-77AB-4C48-B18E-CDAA00444A34}" type="parTrans" cxnId="{5A497695-B510-49BC-9109-AD7D61EF0D7E}">
      <dgm:prSet/>
      <dgm:spPr/>
      <dgm:t>
        <a:bodyPr/>
        <a:lstStyle/>
        <a:p>
          <a:endParaRPr lang="cs-CZ"/>
        </a:p>
      </dgm:t>
    </dgm:pt>
    <dgm:pt modelId="{D3B04B59-7F24-4AD0-8627-E0221570C456}" type="sibTrans" cxnId="{5A497695-B510-49BC-9109-AD7D61EF0D7E}">
      <dgm:prSet/>
      <dgm:spPr/>
      <dgm:t>
        <a:bodyPr/>
        <a:lstStyle/>
        <a:p>
          <a:endParaRPr lang="cs-CZ"/>
        </a:p>
      </dgm:t>
    </dgm:pt>
    <dgm:pt modelId="{D417F36C-338D-487B-9C7C-7EC54B1BEA4A}">
      <dgm:prSet phldrT="[Text]"/>
      <dgm:spPr/>
      <dgm:t>
        <a:bodyPr/>
        <a:lstStyle/>
        <a:p>
          <a:r>
            <a:rPr lang="cs-CZ" dirty="0" smtClean="0"/>
            <a:t>stupeň Fahrenheita [</a:t>
          </a:r>
          <a:r>
            <a:rPr lang="cs-CZ" dirty="0" smtClean="0">
              <a:latin typeface="Calibri"/>
            </a:rPr>
            <a:t>°F]</a:t>
          </a:r>
          <a:r>
            <a:rPr lang="cs-CZ" dirty="0" smtClean="0"/>
            <a:t> </a:t>
          </a:r>
          <a:endParaRPr lang="cs-CZ" dirty="0"/>
        </a:p>
      </dgm:t>
    </dgm:pt>
    <dgm:pt modelId="{6E898A63-3D00-4BE0-9EB1-4FA608B5198D}" type="parTrans" cxnId="{137BE9FF-4B61-4F85-93A4-D5546041B862}">
      <dgm:prSet/>
      <dgm:spPr/>
      <dgm:t>
        <a:bodyPr/>
        <a:lstStyle/>
        <a:p>
          <a:endParaRPr lang="cs-CZ"/>
        </a:p>
      </dgm:t>
    </dgm:pt>
    <dgm:pt modelId="{E23D4B60-F959-44A2-B5B4-2102924C8C8D}" type="sibTrans" cxnId="{137BE9FF-4B61-4F85-93A4-D5546041B862}">
      <dgm:prSet/>
      <dgm:spPr/>
      <dgm:t>
        <a:bodyPr/>
        <a:lstStyle/>
        <a:p>
          <a:endParaRPr lang="cs-CZ"/>
        </a:p>
      </dgm:t>
    </dgm:pt>
    <dgm:pt modelId="{DC07A2B4-66B7-4153-A426-7CABD701015F}">
      <dgm:prSet phldrT="[Text]"/>
      <dgm:spPr/>
      <dgm:t>
        <a:bodyPr/>
        <a:lstStyle/>
        <a:p>
          <a:r>
            <a:rPr lang="cs-CZ" dirty="0" smtClean="0"/>
            <a:t>32</a:t>
          </a:r>
          <a:r>
            <a:rPr lang="cs-CZ" dirty="0" smtClean="0">
              <a:latin typeface="Calibri"/>
            </a:rPr>
            <a:t>°F</a:t>
          </a:r>
          <a:endParaRPr lang="cs-CZ" dirty="0"/>
        </a:p>
      </dgm:t>
    </dgm:pt>
    <dgm:pt modelId="{44B74FA8-CAC5-4FE0-84E7-CDA0CBF5CF4D}" type="parTrans" cxnId="{05B7D680-97E2-49B7-AF4B-7710FD4B4439}">
      <dgm:prSet/>
      <dgm:spPr/>
      <dgm:t>
        <a:bodyPr/>
        <a:lstStyle/>
        <a:p>
          <a:endParaRPr lang="cs-CZ"/>
        </a:p>
      </dgm:t>
    </dgm:pt>
    <dgm:pt modelId="{64C6A6E5-9FEA-487B-8247-D4DEEE73E0CA}" type="sibTrans" cxnId="{05B7D680-97E2-49B7-AF4B-7710FD4B4439}">
      <dgm:prSet/>
      <dgm:spPr/>
      <dgm:t>
        <a:bodyPr/>
        <a:lstStyle/>
        <a:p>
          <a:endParaRPr lang="cs-CZ"/>
        </a:p>
      </dgm:t>
    </dgm:pt>
    <dgm:pt modelId="{1CF81997-3426-49D1-A4B4-FEB844C4CC16}">
      <dgm:prSet phldrT="[Text]"/>
      <dgm:spPr/>
      <dgm:t>
        <a:bodyPr/>
        <a:lstStyle/>
        <a:p>
          <a:r>
            <a:rPr lang="cs-CZ" dirty="0" smtClean="0"/>
            <a:t>211,97</a:t>
          </a:r>
          <a:r>
            <a:rPr lang="cs-CZ" dirty="0" smtClean="0">
              <a:latin typeface="Calibri"/>
            </a:rPr>
            <a:t>°F</a:t>
          </a:r>
          <a:endParaRPr lang="cs-CZ" dirty="0"/>
        </a:p>
      </dgm:t>
    </dgm:pt>
    <dgm:pt modelId="{ED92358D-C27B-4F1E-AE2D-E2BFF9DEBAC3}" type="parTrans" cxnId="{72784EC2-76E0-495E-B520-2FDAD846BCEF}">
      <dgm:prSet/>
      <dgm:spPr/>
      <dgm:t>
        <a:bodyPr/>
        <a:lstStyle/>
        <a:p>
          <a:endParaRPr lang="cs-CZ"/>
        </a:p>
      </dgm:t>
    </dgm:pt>
    <dgm:pt modelId="{57115145-9399-48A7-85B9-A6FA36335241}" type="sibTrans" cxnId="{72784EC2-76E0-495E-B520-2FDAD846BCEF}">
      <dgm:prSet/>
      <dgm:spPr/>
      <dgm:t>
        <a:bodyPr/>
        <a:lstStyle/>
        <a:p>
          <a:endParaRPr lang="cs-CZ"/>
        </a:p>
      </dgm:t>
    </dgm:pt>
    <dgm:pt modelId="{832F7A8A-6049-43FC-BCBA-510F4AD9B9C5}">
      <dgm:prSet/>
      <dgm:spPr/>
      <dgm:t>
        <a:bodyPr/>
        <a:lstStyle/>
        <a:p>
          <a:r>
            <a:rPr lang="cs-CZ" dirty="0" smtClean="0"/>
            <a:t>0 K</a:t>
          </a:r>
          <a:endParaRPr lang="cs-CZ" dirty="0"/>
        </a:p>
      </dgm:t>
    </dgm:pt>
    <dgm:pt modelId="{12821C3D-63F8-47EA-B33F-AD2A47C0CD4C}" type="parTrans" cxnId="{7B57A949-6ECA-4BEE-8FFF-48627E821318}">
      <dgm:prSet/>
      <dgm:spPr/>
      <dgm:t>
        <a:bodyPr/>
        <a:lstStyle/>
        <a:p>
          <a:endParaRPr lang="cs-CZ"/>
        </a:p>
      </dgm:t>
    </dgm:pt>
    <dgm:pt modelId="{3E09C3AE-D6E7-4286-B032-A89C6939C3E8}" type="sibTrans" cxnId="{7B57A949-6ECA-4BEE-8FFF-48627E821318}">
      <dgm:prSet/>
      <dgm:spPr/>
      <dgm:t>
        <a:bodyPr/>
        <a:lstStyle/>
        <a:p>
          <a:endParaRPr lang="cs-CZ"/>
        </a:p>
      </dgm:t>
    </dgm:pt>
    <dgm:pt modelId="{54D49A0B-FC01-498A-A38C-1C0F50EB863A}">
      <dgm:prSet/>
      <dgm:spPr/>
      <dgm:t>
        <a:bodyPr/>
        <a:lstStyle/>
        <a:p>
          <a:r>
            <a:rPr lang="cs-CZ" dirty="0" smtClean="0"/>
            <a:t>-273,15</a:t>
          </a:r>
          <a:r>
            <a:rPr lang="cs-CZ" dirty="0" smtClean="0">
              <a:latin typeface="Calibri"/>
            </a:rPr>
            <a:t>°C</a:t>
          </a:r>
          <a:endParaRPr lang="cs-CZ" dirty="0"/>
        </a:p>
      </dgm:t>
    </dgm:pt>
    <dgm:pt modelId="{804057A1-701A-42ED-BB99-FEB401CB919B}" type="parTrans" cxnId="{1CFAA269-7DC0-45C9-B46E-CFA32EECB96F}">
      <dgm:prSet/>
      <dgm:spPr/>
      <dgm:t>
        <a:bodyPr/>
        <a:lstStyle/>
        <a:p>
          <a:endParaRPr lang="cs-CZ"/>
        </a:p>
      </dgm:t>
    </dgm:pt>
    <dgm:pt modelId="{5024905D-3C87-4C37-BCDC-4A71D7940234}" type="sibTrans" cxnId="{1CFAA269-7DC0-45C9-B46E-CFA32EECB96F}">
      <dgm:prSet/>
      <dgm:spPr/>
      <dgm:t>
        <a:bodyPr/>
        <a:lstStyle/>
        <a:p>
          <a:endParaRPr lang="cs-CZ"/>
        </a:p>
      </dgm:t>
    </dgm:pt>
    <dgm:pt modelId="{686F11F7-03E7-469E-9581-D804CC82CAFB}">
      <dgm:prSet/>
      <dgm:spPr/>
      <dgm:t>
        <a:bodyPr/>
        <a:lstStyle/>
        <a:p>
          <a:r>
            <a:rPr lang="cs-CZ" dirty="0" smtClean="0"/>
            <a:t>-459,67</a:t>
          </a:r>
          <a:r>
            <a:rPr lang="cs-CZ" dirty="0" smtClean="0">
              <a:latin typeface="Calibri"/>
            </a:rPr>
            <a:t>°F</a:t>
          </a:r>
          <a:endParaRPr lang="cs-CZ" dirty="0"/>
        </a:p>
      </dgm:t>
    </dgm:pt>
    <dgm:pt modelId="{8246AA49-B745-4BD6-B17B-0508A59CD3E5}" type="parTrans" cxnId="{17CCF44E-AA24-468D-9D2F-6DDA42F4D2E0}">
      <dgm:prSet/>
      <dgm:spPr/>
      <dgm:t>
        <a:bodyPr/>
        <a:lstStyle/>
        <a:p>
          <a:endParaRPr lang="cs-CZ"/>
        </a:p>
      </dgm:t>
    </dgm:pt>
    <dgm:pt modelId="{FFFF8621-2961-4865-A58C-5847EC83DDF7}" type="sibTrans" cxnId="{17CCF44E-AA24-468D-9D2F-6DDA42F4D2E0}">
      <dgm:prSet/>
      <dgm:spPr/>
      <dgm:t>
        <a:bodyPr/>
        <a:lstStyle/>
        <a:p>
          <a:endParaRPr lang="cs-CZ"/>
        </a:p>
      </dgm:t>
    </dgm:pt>
    <dgm:pt modelId="{938BF93F-856B-411D-8224-7DC4577AECD6}" type="pres">
      <dgm:prSet presAssocID="{84DE066C-152D-4420-8FD8-27557858826E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44CE85-2495-4D58-8BF0-FF66DF026C83}" type="pres">
      <dgm:prSet presAssocID="{46631224-46B6-43EA-91CB-C2845AB05909}" presName="compNode" presStyleCnt="0"/>
      <dgm:spPr/>
    </dgm:pt>
    <dgm:pt modelId="{F3341F32-4EAA-450C-8AA3-0A8FAC2CB73B}" type="pres">
      <dgm:prSet presAssocID="{46631224-46B6-43EA-91CB-C2845AB05909}" presName="aNode" presStyleLbl="bgShp" presStyleIdx="0" presStyleCnt="3"/>
      <dgm:spPr/>
      <dgm:t>
        <a:bodyPr/>
        <a:lstStyle/>
        <a:p>
          <a:endParaRPr lang="cs-CZ"/>
        </a:p>
      </dgm:t>
    </dgm:pt>
    <dgm:pt modelId="{E87EF8C1-DF9A-4051-8E91-0EE54C54D71D}" type="pres">
      <dgm:prSet presAssocID="{46631224-46B6-43EA-91CB-C2845AB05909}" presName="textNode" presStyleLbl="bgShp" presStyleIdx="0" presStyleCnt="3"/>
      <dgm:spPr/>
      <dgm:t>
        <a:bodyPr/>
        <a:lstStyle/>
        <a:p>
          <a:endParaRPr lang="cs-CZ"/>
        </a:p>
      </dgm:t>
    </dgm:pt>
    <dgm:pt modelId="{2D529A3C-784E-4994-B5A7-A164FBD9A544}" type="pres">
      <dgm:prSet presAssocID="{46631224-46B6-43EA-91CB-C2845AB05909}" presName="compChildNode" presStyleCnt="0"/>
      <dgm:spPr/>
    </dgm:pt>
    <dgm:pt modelId="{AD294C7D-FE41-493D-B0D8-A4B53E980D71}" type="pres">
      <dgm:prSet presAssocID="{46631224-46B6-43EA-91CB-C2845AB05909}" presName="theInnerList" presStyleCnt="0"/>
      <dgm:spPr/>
    </dgm:pt>
    <dgm:pt modelId="{CAF8D9EF-9AAE-4089-B4BC-9119E6062FEB}" type="pres">
      <dgm:prSet presAssocID="{832F7A8A-6049-43FC-BCBA-510F4AD9B9C5}" presName="child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F70A2F-F729-4C16-B0B1-5262CF966DD5}" type="pres">
      <dgm:prSet presAssocID="{832F7A8A-6049-43FC-BCBA-510F4AD9B9C5}" presName="aSpace2" presStyleCnt="0"/>
      <dgm:spPr/>
    </dgm:pt>
    <dgm:pt modelId="{96DF03CD-DD0D-47BD-8332-7D479F4571FC}" type="pres">
      <dgm:prSet presAssocID="{B34736CF-7E30-4719-84AF-A229D18B4468}" presName="child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A9006C-1E74-44C5-842F-524ABF32F231}" type="pres">
      <dgm:prSet presAssocID="{B34736CF-7E30-4719-84AF-A229D18B4468}" presName="aSpace2" presStyleCnt="0"/>
      <dgm:spPr/>
    </dgm:pt>
    <dgm:pt modelId="{A4970C8A-40A4-411C-986C-C8491129FCB7}" type="pres">
      <dgm:prSet presAssocID="{2F8D41D4-D704-4EBF-B1C3-032DC5F0B29F}" presName="child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19F0CE-0959-4B84-99EC-CA3229672BE2}" type="pres">
      <dgm:prSet presAssocID="{46631224-46B6-43EA-91CB-C2845AB05909}" presName="aSpace" presStyleCnt="0"/>
      <dgm:spPr/>
    </dgm:pt>
    <dgm:pt modelId="{965209C7-E5F6-433F-8A20-4F88CB927F18}" type="pres">
      <dgm:prSet presAssocID="{A52C3506-59D5-4D4E-AEA7-08A376B25939}" presName="compNode" presStyleCnt="0"/>
      <dgm:spPr/>
    </dgm:pt>
    <dgm:pt modelId="{2D774ED5-6344-467A-9159-BECAF069C57E}" type="pres">
      <dgm:prSet presAssocID="{A52C3506-59D5-4D4E-AEA7-08A376B25939}" presName="aNode" presStyleLbl="bgShp" presStyleIdx="1" presStyleCnt="3"/>
      <dgm:spPr/>
      <dgm:t>
        <a:bodyPr/>
        <a:lstStyle/>
        <a:p>
          <a:endParaRPr lang="cs-CZ"/>
        </a:p>
      </dgm:t>
    </dgm:pt>
    <dgm:pt modelId="{3EF25C0E-5BE8-4B96-9B02-6D54B1E3E8AD}" type="pres">
      <dgm:prSet presAssocID="{A52C3506-59D5-4D4E-AEA7-08A376B25939}" presName="textNode" presStyleLbl="bgShp" presStyleIdx="1" presStyleCnt="3"/>
      <dgm:spPr/>
      <dgm:t>
        <a:bodyPr/>
        <a:lstStyle/>
        <a:p>
          <a:endParaRPr lang="cs-CZ"/>
        </a:p>
      </dgm:t>
    </dgm:pt>
    <dgm:pt modelId="{EB047E5B-BFD8-4E1D-A62A-82ACF7F910E7}" type="pres">
      <dgm:prSet presAssocID="{A52C3506-59D5-4D4E-AEA7-08A376B25939}" presName="compChildNode" presStyleCnt="0"/>
      <dgm:spPr/>
    </dgm:pt>
    <dgm:pt modelId="{44C56961-AB6C-47D1-8101-51397DB9825C}" type="pres">
      <dgm:prSet presAssocID="{A52C3506-59D5-4D4E-AEA7-08A376B25939}" presName="theInnerList" presStyleCnt="0"/>
      <dgm:spPr/>
    </dgm:pt>
    <dgm:pt modelId="{34568C41-59E2-45A6-B009-0CDFB088A170}" type="pres">
      <dgm:prSet presAssocID="{54D49A0B-FC01-498A-A38C-1C0F50EB863A}" presName="childNode" presStyleLbl="node1" presStyleIdx="3" presStyleCnt="9" custLinFactNeighborX="1712" custLinFactNeighborY="37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1BCEC7-BA33-4A16-A28A-CB1ABBE55E47}" type="pres">
      <dgm:prSet presAssocID="{54D49A0B-FC01-498A-A38C-1C0F50EB863A}" presName="aSpace2" presStyleCnt="0"/>
      <dgm:spPr/>
    </dgm:pt>
    <dgm:pt modelId="{0F1772FF-8BF8-4F43-9F24-66FC1420BCC1}" type="pres">
      <dgm:prSet presAssocID="{5D491E06-708A-4FC6-829C-3E5DAA9848EA}" presName="child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3217ED-3C0E-4DF9-ACCD-5D7405EBB920}" type="pres">
      <dgm:prSet presAssocID="{5D491E06-708A-4FC6-829C-3E5DAA9848EA}" presName="aSpace2" presStyleCnt="0"/>
      <dgm:spPr/>
    </dgm:pt>
    <dgm:pt modelId="{260DA1B9-7E64-43BD-9214-26B83D4C9D86}" type="pres">
      <dgm:prSet presAssocID="{5D3EF3B8-8BDE-4262-8EC2-034F33CAA99E}" presName="child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6DF40C-5A93-42EB-9679-388C0D23BA17}" type="pres">
      <dgm:prSet presAssocID="{A52C3506-59D5-4D4E-AEA7-08A376B25939}" presName="aSpace" presStyleCnt="0"/>
      <dgm:spPr/>
    </dgm:pt>
    <dgm:pt modelId="{0C513368-97B6-4036-B179-F3BF937AFAC8}" type="pres">
      <dgm:prSet presAssocID="{D417F36C-338D-487B-9C7C-7EC54B1BEA4A}" presName="compNode" presStyleCnt="0"/>
      <dgm:spPr/>
    </dgm:pt>
    <dgm:pt modelId="{4BBF7AC7-840C-4EB4-B574-945D87B7792E}" type="pres">
      <dgm:prSet presAssocID="{D417F36C-338D-487B-9C7C-7EC54B1BEA4A}" presName="aNode" presStyleLbl="bgShp" presStyleIdx="2" presStyleCnt="3"/>
      <dgm:spPr/>
      <dgm:t>
        <a:bodyPr/>
        <a:lstStyle/>
        <a:p>
          <a:endParaRPr lang="cs-CZ"/>
        </a:p>
      </dgm:t>
    </dgm:pt>
    <dgm:pt modelId="{E16CEB9D-D236-4FCA-B90C-FD666C99439E}" type="pres">
      <dgm:prSet presAssocID="{D417F36C-338D-487B-9C7C-7EC54B1BEA4A}" presName="textNode" presStyleLbl="bgShp" presStyleIdx="2" presStyleCnt="3"/>
      <dgm:spPr/>
      <dgm:t>
        <a:bodyPr/>
        <a:lstStyle/>
        <a:p>
          <a:endParaRPr lang="cs-CZ"/>
        </a:p>
      </dgm:t>
    </dgm:pt>
    <dgm:pt modelId="{6A67AF38-110F-43D1-99B0-F31E7332768B}" type="pres">
      <dgm:prSet presAssocID="{D417F36C-338D-487B-9C7C-7EC54B1BEA4A}" presName="compChildNode" presStyleCnt="0"/>
      <dgm:spPr/>
    </dgm:pt>
    <dgm:pt modelId="{31494657-92F9-4B94-9D98-FC153A819698}" type="pres">
      <dgm:prSet presAssocID="{D417F36C-338D-487B-9C7C-7EC54B1BEA4A}" presName="theInnerList" presStyleCnt="0"/>
      <dgm:spPr/>
    </dgm:pt>
    <dgm:pt modelId="{AC3D511D-B1ED-4D2E-8DEE-A103D1126553}" type="pres">
      <dgm:prSet presAssocID="{686F11F7-03E7-469E-9581-D804CC82CAFB}" presName="child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B95835-DE9B-417A-85EE-57307EA3207C}" type="pres">
      <dgm:prSet presAssocID="{686F11F7-03E7-469E-9581-D804CC82CAFB}" presName="aSpace2" presStyleCnt="0"/>
      <dgm:spPr/>
    </dgm:pt>
    <dgm:pt modelId="{084195E0-1970-4F40-B024-9CA7B36D829B}" type="pres">
      <dgm:prSet presAssocID="{DC07A2B4-66B7-4153-A426-7CABD701015F}" presName="child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AB2974-DD48-4963-B0B4-9BC1C6D74868}" type="pres">
      <dgm:prSet presAssocID="{DC07A2B4-66B7-4153-A426-7CABD701015F}" presName="aSpace2" presStyleCnt="0"/>
      <dgm:spPr/>
    </dgm:pt>
    <dgm:pt modelId="{8311E252-E09F-4671-A087-96F7BA6CB77A}" type="pres">
      <dgm:prSet presAssocID="{1CF81997-3426-49D1-A4B4-FEB844C4CC16}" presName="child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AF04AD9-27A6-4A31-95D5-71A9093BBAAB}" type="presOf" srcId="{686F11F7-03E7-469E-9581-D804CC82CAFB}" destId="{AC3D511D-B1ED-4D2E-8DEE-A103D1126553}" srcOrd="0" destOrd="0" presId="urn:microsoft.com/office/officeart/2005/8/layout/lProcess2"/>
    <dgm:cxn modelId="{1CFAA269-7DC0-45C9-B46E-CFA32EECB96F}" srcId="{A52C3506-59D5-4D4E-AEA7-08A376B25939}" destId="{54D49A0B-FC01-498A-A38C-1C0F50EB863A}" srcOrd="0" destOrd="0" parTransId="{804057A1-701A-42ED-BB99-FEB401CB919B}" sibTransId="{5024905D-3C87-4C37-BCDC-4A71D7940234}"/>
    <dgm:cxn modelId="{CF0501E2-E89D-4C1C-AD68-2FB1888931E7}" type="presOf" srcId="{832F7A8A-6049-43FC-BCBA-510F4AD9B9C5}" destId="{CAF8D9EF-9AAE-4089-B4BC-9119E6062FEB}" srcOrd="0" destOrd="0" presId="urn:microsoft.com/office/officeart/2005/8/layout/lProcess2"/>
    <dgm:cxn modelId="{29602F08-9472-42F5-9AAF-6D34120272A6}" type="presOf" srcId="{B34736CF-7E30-4719-84AF-A229D18B4468}" destId="{96DF03CD-DD0D-47BD-8332-7D479F4571FC}" srcOrd="0" destOrd="0" presId="urn:microsoft.com/office/officeart/2005/8/layout/lProcess2"/>
    <dgm:cxn modelId="{1EFFCEDC-2773-4843-A2D7-C9227FE3E1EA}" type="presOf" srcId="{DC07A2B4-66B7-4153-A426-7CABD701015F}" destId="{084195E0-1970-4F40-B024-9CA7B36D829B}" srcOrd="0" destOrd="0" presId="urn:microsoft.com/office/officeart/2005/8/layout/lProcess2"/>
    <dgm:cxn modelId="{5A497695-B510-49BC-9109-AD7D61EF0D7E}" srcId="{A52C3506-59D5-4D4E-AEA7-08A376B25939}" destId="{5D3EF3B8-8BDE-4262-8EC2-034F33CAA99E}" srcOrd="2" destOrd="0" parTransId="{657EF3FF-77AB-4C48-B18E-CDAA00444A34}" sibTransId="{D3B04B59-7F24-4AD0-8627-E0221570C456}"/>
    <dgm:cxn modelId="{72784EC2-76E0-495E-B520-2FDAD846BCEF}" srcId="{D417F36C-338D-487B-9C7C-7EC54B1BEA4A}" destId="{1CF81997-3426-49D1-A4B4-FEB844C4CC16}" srcOrd="2" destOrd="0" parTransId="{ED92358D-C27B-4F1E-AE2D-E2BFF9DEBAC3}" sibTransId="{57115145-9399-48A7-85B9-A6FA36335241}"/>
    <dgm:cxn modelId="{05B7D680-97E2-49B7-AF4B-7710FD4B4439}" srcId="{D417F36C-338D-487B-9C7C-7EC54B1BEA4A}" destId="{DC07A2B4-66B7-4153-A426-7CABD701015F}" srcOrd="1" destOrd="0" parTransId="{44B74FA8-CAC5-4FE0-84E7-CDA0CBF5CF4D}" sibTransId="{64C6A6E5-9FEA-487B-8247-D4DEEE73E0CA}"/>
    <dgm:cxn modelId="{84F2479C-5E3D-4B63-87FA-11535F23D52F}" type="presOf" srcId="{2F8D41D4-D704-4EBF-B1C3-032DC5F0B29F}" destId="{A4970C8A-40A4-411C-986C-C8491129FCB7}" srcOrd="0" destOrd="0" presId="urn:microsoft.com/office/officeart/2005/8/layout/lProcess2"/>
    <dgm:cxn modelId="{AC17D41B-461D-4232-B1E9-95C23D935E4D}" type="presOf" srcId="{A52C3506-59D5-4D4E-AEA7-08A376B25939}" destId="{3EF25C0E-5BE8-4B96-9B02-6D54B1E3E8AD}" srcOrd="1" destOrd="0" presId="urn:microsoft.com/office/officeart/2005/8/layout/lProcess2"/>
    <dgm:cxn modelId="{17CCF44E-AA24-468D-9D2F-6DDA42F4D2E0}" srcId="{D417F36C-338D-487B-9C7C-7EC54B1BEA4A}" destId="{686F11F7-03E7-469E-9581-D804CC82CAFB}" srcOrd="0" destOrd="0" parTransId="{8246AA49-B745-4BD6-B17B-0508A59CD3E5}" sibTransId="{FFFF8621-2961-4865-A58C-5847EC83DDF7}"/>
    <dgm:cxn modelId="{DBD0A537-59EC-43EC-9F33-A6F365B46C4A}" type="presOf" srcId="{84DE066C-152D-4420-8FD8-27557858826E}" destId="{938BF93F-856B-411D-8224-7DC4577AECD6}" srcOrd="0" destOrd="0" presId="urn:microsoft.com/office/officeart/2005/8/layout/lProcess2"/>
    <dgm:cxn modelId="{59256544-48A2-487E-BA31-06A57EB20777}" srcId="{46631224-46B6-43EA-91CB-C2845AB05909}" destId="{2F8D41D4-D704-4EBF-B1C3-032DC5F0B29F}" srcOrd="2" destOrd="0" parTransId="{76B53C15-A3BF-4992-BDF3-248BCA3D3A7C}" sibTransId="{0FF7D3CB-5936-4BD2-858F-75DEB2F1EF99}"/>
    <dgm:cxn modelId="{137BE9FF-4B61-4F85-93A4-D5546041B862}" srcId="{84DE066C-152D-4420-8FD8-27557858826E}" destId="{D417F36C-338D-487B-9C7C-7EC54B1BEA4A}" srcOrd="2" destOrd="0" parTransId="{6E898A63-3D00-4BE0-9EB1-4FA608B5198D}" sibTransId="{E23D4B60-F959-44A2-B5B4-2102924C8C8D}"/>
    <dgm:cxn modelId="{07299C70-F559-4F78-83C8-651D3E511069}" type="presOf" srcId="{1CF81997-3426-49D1-A4B4-FEB844C4CC16}" destId="{8311E252-E09F-4671-A087-96F7BA6CB77A}" srcOrd="0" destOrd="0" presId="urn:microsoft.com/office/officeart/2005/8/layout/lProcess2"/>
    <dgm:cxn modelId="{7B57A949-6ECA-4BEE-8FFF-48627E821318}" srcId="{46631224-46B6-43EA-91CB-C2845AB05909}" destId="{832F7A8A-6049-43FC-BCBA-510F4AD9B9C5}" srcOrd="0" destOrd="0" parTransId="{12821C3D-63F8-47EA-B33F-AD2A47C0CD4C}" sibTransId="{3E09C3AE-D6E7-4286-B032-A89C6939C3E8}"/>
    <dgm:cxn modelId="{24B8E0C0-058D-430F-AC54-302CD46D212F}" type="presOf" srcId="{54D49A0B-FC01-498A-A38C-1C0F50EB863A}" destId="{34568C41-59E2-45A6-B009-0CDFB088A170}" srcOrd="0" destOrd="0" presId="urn:microsoft.com/office/officeart/2005/8/layout/lProcess2"/>
    <dgm:cxn modelId="{297E9689-DE50-45B5-94FF-AC94DEE70972}" srcId="{84DE066C-152D-4420-8FD8-27557858826E}" destId="{46631224-46B6-43EA-91CB-C2845AB05909}" srcOrd="0" destOrd="0" parTransId="{69501C6D-C3E6-4378-B084-C021AB1E5326}" sibTransId="{24E8E024-1495-4D27-AA05-4B5C91AB4308}"/>
    <dgm:cxn modelId="{AF4ABBA0-5D67-454E-8ECE-7BB4365F29F6}" srcId="{A52C3506-59D5-4D4E-AEA7-08A376B25939}" destId="{5D491E06-708A-4FC6-829C-3E5DAA9848EA}" srcOrd="1" destOrd="0" parTransId="{07B6DA2E-6885-4A67-8FAE-93922C2A5B8F}" sibTransId="{7249F6B6-37E6-4640-8930-3718D67CF7D7}"/>
    <dgm:cxn modelId="{2A38030C-F124-4E8A-B4F4-A7B696A4F57B}" type="presOf" srcId="{5D491E06-708A-4FC6-829C-3E5DAA9848EA}" destId="{0F1772FF-8BF8-4F43-9F24-66FC1420BCC1}" srcOrd="0" destOrd="0" presId="urn:microsoft.com/office/officeart/2005/8/layout/lProcess2"/>
    <dgm:cxn modelId="{FA023179-A73A-4F13-A558-64C81A210EB5}" type="presOf" srcId="{46631224-46B6-43EA-91CB-C2845AB05909}" destId="{F3341F32-4EAA-450C-8AA3-0A8FAC2CB73B}" srcOrd="0" destOrd="0" presId="urn:microsoft.com/office/officeart/2005/8/layout/lProcess2"/>
    <dgm:cxn modelId="{0ADBCBAC-EC5A-4BC5-BC63-F9F98EBA2E2A}" type="presOf" srcId="{D417F36C-338D-487B-9C7C-7EC54B1BEA4A}" destId="{E16CEB9D-D236-4FCA-B90C-FD666C99439E}" srcOrd="1" destOrd="0" presId="urn:microsoft.com/office/officeart/2005/8/layout/lProcess2"/>
    <dgm:cxn modelId="{0D7B688E-3FCF-49F5-B805-7BD5B584F9B6}" type="presOf" srcId="{D417F36C-338D-487B-9C7C-7EC54B1BEA4A}" destId="{4BBF7AC7-840C-4EB4-B574-945D87B7792E}" srcOrd="0" destOrd="0" presId="urn:microsoft.com/office/officeart/2005/8/layout/lProcess2"/>
    <dgm:cxn modelId="{91F327F7-0542-416F-9CDA-B84958C4E85C}" type="presOf" srcId="{A52C3506-59D5-4D4E-AEA7-08A376B25939}" destId="{2D774ED5-6344-467A-9159-BECAF069C57E}" srcOrd="0" destOrd="0" presId="urn:microsoft.com/office/officeart/2005/8/layout/lProcess2"/>
    <dgm:cxn modelId="{FBDABC39-63CE-4C80-A491-3018C386E823}" type="presOf" srcId="{46631224-46B6-43EA-91CB-C2845AB05909}" destId="{E87EF8C1-DF9A-4051-8E91-0EE54C54D71D}" srcOrd="1" destOrd="0" presId="urn:microsoft.com/office/officeart/2005/8/layout/lProcess2"/>
    <dgm:cxn modelId="{1F15A0C7-8C21-4DB8-89C9-E1E54919EF85}" srcId="{84DE066C-152D-4420-8FD8-27557858826E}" destId="{A52C3506-59D5-4D4E-AEA7-08A376B25939}" srcOrd="1" destOrd="0" parTransId="{7FC4589B-0B96-4F4C-9F72-8E5AF0E382D9}" sibTransId="{E6872173-3FB0-443D-AC55-E62D9985D5F0}"/>
    <dgm:cxn modelId="{FC7051A3-5C40-49BC-A17B-5F6F070216EA}" type="presOf" srcId="{5D3EF3B8-8BDE-4262-8EC2-034F33CAA99E}" destId="{260DA1B9-7E64-43BD-9214-26B83D4C9D86}" srcOrd="0" destOrd="0" presId="urn:microsoft.com/office/officeart/2005/8/layout/lProcess2"/>
    <dgm:cxn modelId="{7C36EF2F-396E-4B7A-9C11-21C457C53EDE}" srcId="{46631224-46B6-43EA-91CB-C2845AB05909}" destId="{B34736CF-7E30-4719-84AF-A229D18B4468}" srcOrd="1" destOrd="0" parTransId="{69B9F91F-81EE-4AB0-B76B-7C3E4D58AA1E}" sibTransId="{34F603B8-767E-41C9-B7E2-E84272E447F3}"/>
    <dgm:cxn modelId="{678F039F-8BEE-44A3-838C-6A2F3C23CEBE}" type="presParOf" srcId="{938BF93F-856B-411D-8224-7DC4577AECD6}" destId="{0A44CE85-2495-4D58-8BF0-FF66DF026C83}" srcOrd="0" destOrd="0" presId="urn:microsoft.com/office/officeart/2005/8/layout/lProcess2"/>
    <dgm:cxn modelId="{2AB1CEFA-6225-41E8-AFB6-11EC3BBBE891}" type="presParOf" srcId="{0A44CE85-2495-4D58-8BF0-FF66DF026C83}" destId="{F3341F32-4EAA-450C-8AA3-0A8FAC2CB73B}" srcOrd="0" destOrd="0" presId="urn:microsoft.com/office/officeart/2005/8/layout/lProcess2"/>
    <dgm:cxn modelId="{12783B70-A9B2-4E32-B557-223D3592CD40}" type="presParOf" srcId="{0A44CE85-2495-4D58-8BF0-FF66DF026C83}" destId="{E87EF8C1-DF9A-4051-8E91-0EE54C54D71D}" srcOrd="1" destOrd="0" presId="urn:microsoft.com/office/officeart/2005/8/layout/lProcess2"/>
    <dgm:cxn modelId="{34907D0D-E809-4C11-8EC3-CA3725AAEDD1}" type="presParOf" srcId="{0A44CE85-2495-4D58-8BF0-FF66DF026C83}" destId="{2D529A3C-784E-4994-B5A7-A164FBD9A544}" srcOrd="2" destOrd="0" presId="urn:microsoft.com/office/officeart/2005/8/layout/lProcess2"/>
    <dgm:cxn modelId="{D5BC930B-3518-49D4-94FD-DB9833B62E9F}" type="presParOf" srcId="{2D529A3C-784E-4994-B5A7-A164FBD9A544}" destId="{AD294C7D-FE41-493D-B0D8-A4B53E980D71}" srcOrd="0" destOrd="0" presId="urn:microsoft.com/office/officeart/2005/8/layout/lProcess2"/>
    <dgm:cxn modelId="{C342AEA0-F630-4409-9357-E36F695ECD35}" type="presParOf" srcId="{AD294C7D-FE41-493D-B0D8-A4B53E980D71}" destId="{CAF8D9EF-9AAE-4089-B4BC-9119E6062FEB}" srcOrd="0" destOrd="0" presId="urn:microsoft.com/office/officeart/2005/8/layout/lProcess2"/>
    <dgm:cxn modelId="{BFBE928B-E64A-4504-88A6-B13D1789DE93}" type="presParOf" srcId="{AD294C7D-FE41-493D-B0D8-A4B53E980D71}" destId="{98F70A2F-F729-4C16-B0B1-5262CF966DD5}" srcOrd="1" destOrd="0" presId="urn:microsoft.com/office/officeart/2005/8/layout/lProcess2"/>
    <dgm:cxn modelId="{9090EA01-2A7F-41DE-B1FC-C1206BAB811B}" type="presParOf" srcId="{AD294C7D-FE41-493D-B0D8-A4B53E980D71}" destId="{96DF03CD-DD0D-47BD-8332-7D479F4571FC}" srcOrd="2" destOrd="0" presId="urn:microsoft.com/office/officeart/2005/8/layout/lProcess2"/>
    <dgm:cxn modelId="{624E2ECD-916A-4F05-9F4F-F9BC54055618}" type="presParOf" srcId="{AD294C7D-FE41-493D-B0D8-A4B53E980D71}" destId="{46A9006C-1E74-44C5-842F-524ABF32F231}" srcOrd="3" destOrd="0" presId="urn:microsoft.com/office/officeart/2005/8/layout/lProcess2"/>
    <dgm:cxn modelId="{3D007E5A-F501-4A36-AC9A-C092A026BEAC}" type="presParOf" srcId="{AD294C7D-FE41-493D-B0D8-A4B53E980D71}" destId="{A4970C8A-40A4-411C-986C-C8491129FCB7}" srcOrd="4" destOrd="0" presId="urn:microsoft.com/office/officeart/2005/8/layout/lProcess2"/>
    <dgm:cxn modelId="{7270F1C5-9530-4EC7-BF92-BDC6A4467C7A}" type="presParOf" srcId="{938BF93F-856B-411D-8224-7DC4577AECD6}" destId="{2B19F0CE-0959-4B84-99EC-CA3229672BE2}" srcOrd="1" destOrd="0" presId="urn:microsoft.com/office/officeart/2005/8/layout/lProcess2"/>
    <dgm:cxn modelId="{55F0AA7E-FE8A-4B12-BA33-6FF7F41D7992}" type="presParOf" srcId="{938BF93F-856B-411D-8224-7DC4577AECD6}" destId="{965209C7-E5F6-433F-8A20-4F88CB927F18}" srcOrd="2" destOrd="0" presId="urn:microsoft.com/office/officeart/2005/8/layout/lProcess2"/>
    <dgm:cxn modelId="{BD7655A2-27D3-4A43-BBA5-902ED316ACF4}" type="presParOf" srcId="{965209C7-E5F6-433F-8A20-4F88CB927F18}" destId="{2D774ED5-6344-467A-9159-BECAF069C57E}" srcOrd="0" destOrd="0" presId="urn:microsoft.com/office/officeart/2005/8/layout/lProcess2"/>
    <dgm:cxn modelId="{D96E6E31-8747-4413-8F80-044F5097903D}" type="presParOf" srcId="{965209C7-E5F6-433F-8A20-4F88CB927F18}" destId="{3EF25C0E-5BE8-4B96-9B02-6D54B1E3E8AD}" srcOrd="1" destOrd="0" presId="urn:microsoft.com/office/officeart/2005/8/layout/lProcess2"/>
    <dgm:cxn modelId="{E9B2BAD9-0C8E-496C-814C-6A8432F1DF97}" type="presParOf" srcId="{965209C7-E5F6-433F-8A20-4F88CB927F18}" destId="{EB047E5B-BFD8-4E1D-A62A-82ACF7F910E7}" srcOrd="2" destOrd="0" presId="urn:microsoft.com/office/officeart/2005/8/layout/lProcess2"/>
    <dgm:cxn modelId="{29EFE12E-90CC-4618-BE8D-8D97C7FCBB92}" type="presParOf" srcId="{EB047E5B-BFD8-4E1D-A62A-82ACF7F910E7}" destId="{44C56961-AB6C-47D1-8101-51397DB9825C}" srcOrd="0" destOrd="0" presId="urn:microsoft.com/office/officeart/2005/8/layout/lProcess2"/>
    <dgm:cxn modelId="{0D96258A-5002-4BE8-B2D4-B68C1DE06D75}" type="presParOf" srcId="{44C56961-AB6C-47D1-8101-51397DB9825C}" destId="{34568C41-59E2-45A6-B009-0CDFB088A170}" srcOrd="0" destOrd="0" presId="urn:microsoft.com/office/officeart/2005/8/layout/lProcess2"/>
    <dgm:cxn modelId="{855D3993-7804-4767-8AB0-557ECC3AFA01}" type="presParOf" srcId="{44C56961-AB6C-47D1-8101-51397DB9825C}" destId="{541BCEC7-BA33-4A16-A28A-CB1ABBE55E47}" srcOrd="1" destOrd="0" presId="urn:microsoft.com/office/officeart/2005/8/layout/lProcess2"/>
    <dgm:cxn modelId="{67138E4B-34EA-4342-92BB-194FC9490B3E}" type="presParOf" srcId="{44C56961-AB6C-47D1-8101-51397DB9825C}" destId="{0F1772FF-8BF8-4F43-9F24-66FC1420BCC1}" srcOrd="2" destOrd="0" presId="urn:microsoft.com/office/officeart/2005/8/layout/lProcess2"/>
    <dgm:cxn modelId="{07A816C8-F118-4CF6-BB59-B429AD77DF77}" type="presParOf" srcId="{44C56961-AB6C-47D1-8101-51397DB9825C}" destId="{403217ED-3C0E-4DF9-ACCD-5D7405EBB920}" srcOrd="3" destOrd="0" presId="urn:microsoft.com/office/officeart/2005/8/layout/lProcess2"/>
    <dgm:cxn modelId="{BE54B61E-7187-4129-A88E-8F17A588B6E2}" type="presParOf" srcId="{44C56961-AB6C-47D1-8101-51397DB9825C}" destId="{260DA1B9-7E64-43BD-9214-26B83D4C9D86}" srcOrd="4" destOrd="0" presId="urn:microsoft.com/office/officeart/2005/8/layout/lProcess2"/>
    <dgm:cxn modelId="{A17B89EF-7438-490C-A05E-CAEC84F21302}" type="presParOf" srcId="{938BF93F-856B-411D-8224-7DC4577AECD6}" destId="{B16DF40C-5A93-42EB-9679-388C0D23BA17}" srcOrd="3" destOrd="0" presId="urn:microsoft.com/office/officeart/2005/8/layout/lProcess2"/>
    <dgm:cxn modelId="{D2B96536-79B6-4A32-A005-319AD267730D}" type="presParOf" srcId="{938BF93F-856B-411D-8224-7DC4577AECD6}" destId="{0C513368-97B6-4036-B179-F3BF937AFAC8}" srcOrd="4" destOrd="0" presId="urn:microsoft.com/office/officeart/2005/8/layout/lProcess2"/>
    <dgm:cxn modelId="{14AF6057-E4FF-4574-B389-B76372A43260}" type="presParOf" srcId="{0C513368-97B6-4036-B179-F3BF937AFAC8}" destId="{4BBF7AC7-840C-4EB4-B574-945D87B7792E}" srcOrd="0" destOrd="0" presId="urn:microsoft.com/office/officeart/2005/8/layout/lProcess2"/>
    <dgm:cxn modelId="{D1996704-7A87-42D5-A56D-64769A0F8D5E}" type="presParOf" srcId="{0C513368-97B6-4036-B179-F3BF937AFAC8}" destId="{E16CEB9D-D236-4FCA-B90C-FD666C99439E}" srcOrd="1" destOrd="0" presId="urn:microsoft.com/office/officeart/2005/8/layout/lProcess2"/>
    <dgm:cxn modelId="{3BEB7114-4E73-493B-8CDF-CA824ACC2526}" type="presParOf" srcId="{0C513368-97B6-4036-B179-F3BF937AFAC8}" destId="{6A67AF38-110F-43D1-99B0-F31E7332768B}" srcOrd="2" destOrd="0" presId="urn:microsoft.com/office/officeart/2005/8/layout/lProcess2"/>
    <dgm:cxn modelId="{91C01F51-1E76-45AA-972F-A105FDDD42EB}" type="presParOf" srcId="{6A67AF38-110F-43D1-99B0-F31E7332768B}" destId="{31494657-92F9-4B94-9D98-FC153A819698}" srcOrd="0" destOrd="0" presId="urn:microsoft.com/office/officeart/2005/8/layout/lProcess2"/>
    <dgm:cxn modelId="{FBF48444-6105-4F63-B82C-9394697EF663}" type="presParOf" srcId="{31494657-92F9-4B94-9D98-FC153A819698}" destId="{AC3D511D-B1ED-4D2E-8DEE-A103D1126553}" srcOrd="0" destOrd="0" presId="urn:microsoft.com/office/officeart/2005/8/layout/lProcess2"/>
    <dgm:cxn modelId="{698FDA46-4AD1-478B-A13D-9152D7344203}" type="presParOf" srcId="{31494657-92F9-4B94-9D98-FC153A819698}" destId="{72B95835-DE9B-417A-85EE-57307EA3207C}" srcOrd="1" destOrd="0" presId="urn:microsoft.com/office/officeart/2005/8/layout/lProcess2"/>
    <dgm:cxn modelId="{B64269A9-F8CD-437F-9433-ABA27A5FCE4C}" type="presParOf" srcId="{31494657-92F9-4B94-9D98-FC153A819698}" destId="{084195E0-1970-4F40-B024-9CA7B36D829B}" srcOrd="2" destOrd="0" presId="urn:microsoft.com/office/officeart/2005/8/layout/lProcess2"/>
    <dgm:cxn modelId="{D71DF317-248F-4031-B2BE-6100BB55E357}" type="presParOf" srcId="{31494657-92F9-4B94-9D98-FC153A819698}" destId="{77AB2974-DD48-4963-B0B4-9BC1C6D74868}" srcOrd="3" destOrd="0" presId="urn:microsoft.com/office/officeart/2005/8/layout/lProcess2"/>
    <dgm:cxn modelId="{23DA6D1C-B6F7-403C-8E32-2AFF42E0A0FF}" type="presParOf" srcId="{31494657-92F9-4B94-9D98-FC153A819698}" destId="{8311E252-E09F-4671-A087-96F7BA6CB77A}" srcOrd="4" destOrd="0" presId="urn:microsoft.com/office/officeart/2005/8/layout/lProcess2"/>
  </dgm:cxnLst>
  <dgm:bg>
    <a:effectLst>
      <a:outerShdw blurRad="50800" dist="38100" dir="2700000" algn="tl" rotWithShape="0">
        <a:prstClr val="black">
          <a:alpha val="40000"/>
        </a:prstClr>
      </a:outerShdw>
    </a:effectLst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DDAC4E-CDD6-461A-BC82-5DB32151A370}">
      <dsp:nvSpPr>
        <dsp:cNvPr id="0" name=""/>
        <dsp:cNvSpPr/>
      </dsp:nvSpPr>
      <dsp:spPr>
        <a:xfrm>
          <a:off x="0" y="542"/>
          <a:ext cx="7992888" cy="931423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Jedná se o fyzikální veličinu se základní jednotkou kelvin [K] a vedlejší jednotkou stupeň Celsia [</a:t>
          </a:r>
          <a:r>
            <a:rPr lang="cs-CZ" sz="2800" kern="1200" dirty="0" smtClean="0">
              <a:latin typeface="Calibri"/>
            </a:rPr>
            <a:t>°</a:t>
          </a:r>
          <a:r>
            <a:rPr lang="cs-CZ" sz="2800" kern="1200" dirty="0" smtClean="0"/>
            <a:t>C]</a:t>
          </a:r>
          <a:endParaRPr lang="cs-CZ" sz="2800" kern="1200" dirty="0"/>
        </a:p>
      </dsp:txBody>
      <dsp:txXfrm>
        <a:off x="45468" y="46010"/>
        <a:ext cx="7901952" cy="840487"/>
      </dsp:txXfrm>
    </dsp:sp>
    <dsp:sp modelId="{4EE1BFE4-5739-464E-B6B4-283090746D0A}">
      <dsp:nvSpPr>
        <dsp:cNvPr id="0" name=""/>
        <dsp:cNvSpPr/>
      </dsp:nvSpPr>
      <dsp:spPr>
        <a:xfrm>
          <a:off x="0" y="940782"/>
          <a:ext cx="7992888" cy="72147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Měření teploty se provádí pomocí teploměrů</a:t>
          </a:r>
          <a:endParaRPr lang="cs-CZ" sz="2800" kern="1200" dirty="0"/>
        </a:p>
      </dsp:txBody>
      <dsp:txXfrm>
        <a:off x="35219" y="976001"/>
        <a:ext cx="7922450" cy="651032"/>
      </dsp:txXfrm>
    </dsp:sp>
    <dsp:sp modelId="{B03FC98E-B56B-4228-B548-5A8C5346E9CE}">
      <dsp:nvSpPr>
        <dsp:cNvPr id="0" name=""/>
        <dsp:cNvSpPr/>
      </dsp:nvSpPr>
      <dsp:spPr>
        <a:xfrm>
          <a:off x="0" y="1671070"/>
          <a:ext cx="7992888" cy="652396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Teplota se označuje převážně písmenem </a:t>
          </a:r>
          <a:r>
            <a:rPr lang="cs-CZ" sz="2800" i="1" kern="1200" dirty="0" smtClean="0"/>
            <a:t>velké</a:t>
          </a:r>
          <a:r>
            <a:rPr lang="cs-CZ" sz="2800" kern="1200" dirty="0" smtClean="0"/>
            <a:t> </a:t>
          </a:r>
          <a:r>
            <a:rPr lang="cs-CZ" sz="2800" b="1" kern="1200" dirty="0" smtClean="0"/>
            <a:t>T</a:t>
          </a:r>
          <a:r>
            <a:rPr lang="cs-CZ" sz="2800" kern="1200" dirty="0" smtClean="0"/>
            <a:t> </a:t>
          </a:r>
          <a:endParaRPr lang="cs-CZ" sz="2800" kern="1200" dirty="0"/>
        </a:p>
      </dsp:txBody>
      <dsp:txXfrm>
        <a:off x="31847" y="1702917"/>
        <a:ext cx="7929194" cy="588702"/>
      </dsp:txXfrm>
    </dsp:sp>
    <dsp:sp modelId="{9B728ECA-61F9-4265-80DC-FB6B8161532D}">
      <dsp:nvSpPr>
        <dsp:cNvPr id="0" name=""/>
        <dsp:cNvSpPr/>
      </dsp:nvSpPr>
      <dsp:spPr>
        <a:xfrm>
          <a:off x="0" y="2332826"/>
          <a:ext cx="7071083" cy="1267573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Ve světě se používají ještě jiné jednotky. Např. : stupeň Fahrenheita [</a:t>
          </a:r>
          <a:r>
            <a:rPr lang="cs-CZ" sz="2400" kern="1200" dirty="0" smtClean="0">
              <a:latin typeface="Calibri"/>
            </a:rPr>
            <a:t>°F], stupeň </a:t>
          </a:r>
          <a:r>
            <a:rPr lang="cs-CZ" sz="2400" kern="1200" dirty="0" err="1" smtClean="0">
              <a:latin typeface="Calibri"/>
            </a:rPr>
            <a:t>Réaumura</a:t>
          </a:r>
          <a:r>
            <a:rPr lang="cs-CZ" sz="2400" kern="1200" dirty="0" smtClean="0">
              <a:latin typeface="Calibri"/>
            </a:rPr>
            <a:t> [°R]</a:t>
          </a:r>
          <a:endParaRPr lang="cs-CZ" sz="2400" kern="1200" dirty="0"/>
        </a:p>
      </dsp:txBody>
      <dsp:txXfrm>
        <a:off x="61878" y="2394704"/>
        <a:ext cx="6947327" cy="11438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DFF8FF-B009-4A07-A093-0220FAFCC21D}">
      <dsp:nvSpPr>
        <dsp:cNvPr id="0" name=""/>
        <dsp:cNvSpPr/>
      </dsp:nvSpPr>
      <dsp:spPr>
        <a:xfrm>
          <a:off x="0" y="2452839"/>
          <a:ext cx="6480720" cy="160932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Vedlejší jednotky</a:t>
          </a:r>
          <a:endParaRPr lang="cs-CZ" sz="2800" kern="1200" dirty="0"/>
        </a:p>
      </dsp:txBody>
      <dsp:txXfrm>
        <a:off x="0" y="2452839"/>
        <a:ext cx="6480720" cy="869037"/>
      </dsp:txXfrm>
    </dsp:sp>
    <dsp:sp modelId="{ECAEF5FE-120C-4BD0-BC57-A69AAAA02000}">
      <dsp:nvSpPr>
        <dsp:cNvPr id="0" name=""/>
        <dsp:cNvSpPr/>
      </dsp:nvSpPr>
      <dsp:spPr>
        <a:xfrm>
          <a:off x="0" y="3289689"/>
          <a:ext cx="3240360" cy="740290"/>
        </a:xfrm>
        <a:prstGeom prst="rect">
          <a:avLst/>
        </a:prstGeom>
        <a:solidFill>
          <a:schemeClr val="accent6">
            <a:lumMod val="40000"/>
            <a:lumOff val="60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stupeň Celsia [</a:t>
          </a:r>
          <a:r>
            <a:rPr lang="cs-CZ" sz="2400" kern="1200" dirty="0" smtClean="0">
              <a:latin typeface="Calibri"/>
            </a:rPr>
            <a:t>°C]</a:t>
          </a:r>
          <a:endParaRPr lang="cs-CZ" sz="2400" kern="1200" dirty="0"/>
        </a:p>
      </dsp:txBody>
      <dsp:txXfrm>
        <a:off x="0" y="3289689"/>
        <a:ext cx="3240360" cy="740290"/>
      </dsp:txXfrm>
    </dsp:sp>
    <dsp:sp modelId="{C52FB0C1-970B-4DC3-AE49-9997FD33077D}">
      <dsp:nvSpPr>
        <dsp:cNvPr id="0" name=""/>
        <dsp:cNvSpPr/>
      </dsp:nvSpPr>
      <dsp:spPr>
        <a:xfrm>
          <a:off x="3240360" y="3289689"/>
          <a:ext cx="3240360" cy="740290"/>
        </a:xfrm>
        <a:prstGeom prst="rect">
          <a:avLst/>
        </a:prstGeom>
        <a:solidFill>
          <a:schemeClr val="accent6">
            <a:lumMod val="40000"/>
            <a:lumOff val="60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2512910"/>
              <a:satOff val="-2189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stupeň Fahrenheita [</a:t>
          </a:r>
          <a:r>
            <a:rPr lang="cs-CZ" sz="2400" kern="1200" dirty="0" smtClean="0">
              <a:latin typeface="Calibri"/>
            </a:rPr>
            <a:t>°F]</a:t>
          </a:r>
          <a:endParaRPr lang="cs-CZ" sz="2400" kern="1200" dirty="0"/>
        </a:p>
      </dsp:txBody>
      <dsp:txXfrm>
        <a:off x="3240360" y="3289689"/>
        <a:ext cx="3240360" cy="740290"/>
      </dsp:txXfrm>
    </dsp:sp>
    <dsp:sp modelId="{6CCB5F88-8B48-40E2-8222-91E097F06C80}">
      <dsp:nvSpPr>
        <dsp:cNvPr id="0" name=""/>
        <dsp:cNvSpPr/>
      </dsp:nvSpPr>
      <dsp:spPr>
        <a:xfrm rot="10800000">
          <a:off x="0" y="1832"/>
          <a:ext cx="6480720" cy="2475146"/>
        </a:xfrm>
        <a:prstGeom prst="upArrowCallou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Základní jednotka</a:t>
          </a:r>
          <a:endParaRPr lang="cs-CZ" sz="3200" b="1" kern="1200" dirty="0"/>
        </a:p>
      </dsp:txBody>
      <dsp:txXfrm rot="-10800000">
        <a:off x="0" y="1832"/>
        <a:ext cx="6480720" cy="868776"/>
      </dsp:txXfrm>
    </dsp:sp>
    <dsp:sp modelId="{6DE7F73E-7A94-46D6-8B79-1A55C22BEFE8}">
      <dsp:nvSpPr>
        <dsp:cNvPr id="0" name=""/>
        <dsp:cNvSpPr/>
      </dsp:nvSpPr>
      <dsp:spPr>
        <a:xfrm>
          <a:off x="0" y="870609"/>
          <a:ext cx="6480720" cy="740068"/>
        </a:xfrm>
        <a:prstGeom prst="rect">
          <a:avLst/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35560" rIns="199136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Kelvin [K]</a:t>
          </a:r>
          <a:endParaRPr lang="cs-CZ" sz="2800" b="1" kern="1200" dirty="0"/>
        </a:p>
      </dsp:txBody>
      <dsp:txXfrm>
        <a:off x="0" y="870609"/>
        <a:ext cx="6480720" cy="7400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341F32-4EAA-450C-8AA3-0A8FAC2CB73B}">
      <dsp:nvSpPr>
        <dsp:cNvPr id="0" name=""/>
        <dsp:cNvSpPr/>
      </dsp:nvSpPr>
      <dsp:spPr>
        <a:xfrm>
          <a:off x="1010" y="0"/>
          <a:ext cx="2628221" cy="4064000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Kelvin [K]</a:t>
          </a:r>
          <a:endParaRPr lang="cs-CZ" sz="2900" kern="1200" dirty="0"/>
        </a:p>
      </dsp:txBody>
      <dsp:txXfrm>
        <a:off x="1010" y="0"/>
        <a:ext cx="2628221" cy="1219200"/>
      </dsp:txXfrm>
    </dsp:sp>
    <dsp:sp modelId="{CAF8D9EF-9AAE-4089-B4BC-9119E6062FEB}">
      <dsp:nvSpPr>
        <dsp:cNvPr id="0" name=""/>
        <dsp:cNvSpPr/>
      </dsp:nvSpPr>
      <dsp:spPr>
        <a:xfrm>
          <a:off x="263833" y="1219547"/>
          <a:ext cx="2102577" cy="79841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980" tIns="70485" rIns="9398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0 K</a:t>
          </a:r>
          <a:endParaRPr lang="cs-CZ" sz="3700" kern="1200" dirty="0"/>
        </a:p>
      </dsp:txBody>
      <dsp:txXfrm>
        <a:off x="287218" y="1242932"/>
        <a:ext cx="2055807" cy="751643"/>
      </dsp:txXfrm>
    </dsp:sp>
    <dsp:sp modelId="{96DF03CD-DD0D-47BD-8332-7D479F4571FC}">
      <dsp:nvSpPr>
        <dsp:cNvPr id="0" name=""/>
        <dsp:cNvSpPr/>
      </dsp:nvSpPr>
      <dsp:spPr>
        <a:xfrm>
          <a:off x="263833" y="2140793"/>
          <a:ext cx="2102577" cy="798413"/>
        </a:xfrm>
        <a:prstGeom prst="roundRect">
          <a:avLst>
            <a:gd name="adj" fmla="val 10000"/>
          </a:avLst>
        </a:prstGeom>
        <a:solidFill>
          <a:schemeClr val="accent3">
            <a:hueOff val="1406283"/>
            <a:satOff val="-2110"/>
            <a:lumOff val="-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980" tIns="70485" rIns="9398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273,15 K</a:t>
          </a:r>
          <a:endParaRPr lang="cs-CZ" sz="3700" kern="1200" dirty="0"/>
        </a:p>
      </dsp:txBody>
      <dsp:txXfrm>
        <a:off x="287218" y="2164178"/>
        <a:ext cx="2055807" cy="751643"/>
      </dsp:txXfrm>
    </dsp:sp>
    <dsp:sp modelId="{A4970C8A-40A4-411C-986C-C8491129FCB7}">
      <dsp:nvSpPr>
        <dsp:cNvPr id="0" name=""/>
        <dsp:cNvSpPr/>
      </dsp:nvSpPr>
      <dsp:spPr>
        <a:xfrm>
          <a:off x="263833" y="3062039"/>
          <a:ext cx="2102577" cy="798413"/>
        </a:xfrm>
        <a:prstGeom prst="roundRect">
          <a:avLst>
            <a:gd name="adj" fmla="val 10000"/>
          </a:avLst>
        </a:prstGeom>
        <a:solidFill>
          <a:schemeClr val="accent3">
            <a:hueOff val="2812566"/>
            <a:satOff val="-4220"/>
            <a:lumOff val="-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980" tIns="70485" rIns="9398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373,15 K</a:t>
          </a:r>
          <a:endParaRPr lang="cs-CZ" sz="3700" kern="1200" dirty="0"/>
        </a:p>
      </dsp:txBody>
      <dsp:txXfrm>
        <a:off x="287218" y="3085424"/>
        <a:ext cx="2055807" cy="751643"/>
      </dsp:txXfrm>
    </dsp:sp>
    <dsp:sp modelId="{2D774ED5-6344-467A-9159-BECAF069C57E}">
      <dsp:nvSpPr>
        <dsp:cNvPr id="0" name=""/>
        <dsp:cNvSpPr/>
      </dsp:nvSpPr>
      <dsp:spPr>
        <a:xfrm>
          <a:off x="2826349" y="0"/>
          <a:ext cx="2628221" cy="4064000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stupeň Celsia [</a:t>
          </a:r>
          <a:r>
            <a:rPr lang="cs-CZ" sz="2900" kern="1200" dirty="0" smtClean="0">
              <a:latin typeface="Calibri"/>
            </a:rPr>
            <a:t>°C]</a:t>
          </a:r>
          <a:endParaRPr lang="cs-CZ" sz="2900" kern="1200" dirty="0"/>
        </a:p>
      </dsp:txBody>
      <dsp:txXfrm>
        <a:off x="2826349" y="0"/>
        <a:ext cx="2628221" cy="1219200"/>
      </dsp:txXfrm>
    </dsp:sp>
    <dsp:sp modelId="{34568C41-59E2-45A6-B009-0CDFB088A170}">
      <dsp:nvSpPr>
        <dsp:cNvPr id="0" name=""/>
        <dsp:cNvSpPr/>
      </dsp:nvSpPr>
      <dsp:spPr>
        <a:xfrm>
          <a:off x="3125167" y="1224136"/>
          <a:ext cx="2102577" cy="798413"/>
        </a:xfrm>
        <a:prstGeom prst="roundRect">
          <a:avLst>
            <a:gd name="adj" fmla="val 10000"/>
          </a:avLst>
        </a:prstGeom>
        <a:solidFill>
          <a:schemeClr val="accent3">
            <a:hueOff val="4218849"/>
            <a:satOff val="-6330"/>
            <a:lumOff val="-102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980" tIns="70485" rIns="9398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-273,15</a:t>
          </a:r>
          <a:r>
            <a:rPr lang="cs-CZ" sz="3700" kern="1200" dirty="0" smtClean="0">
              <a:latin typeface="Calibri"/>
            </a:rPr>
            <a:t>°C</a:t>
          </a:r>
          <a:endParaRPr lang="cs-CZ" sz="3700" kern="1200" dirty="0"/>
        </a:p>
      </dsp:txBody>
      <dsp:txXfrm>
        <a:off x="3148552" y="1247521"/>
        <a:ext cx="2055807" cy="751643"/>
      </dsp:txXfrm>
    </dsp:sp>
    <dsp:sp modelId="{0F1772FF-8BF8-4F43-9F24-66FC1420BCC1}">
      <dsp:nvSpPr>
        <dsp:cNvPr id="0" name=""/>
        <dsp:cNvSpPr/>
      </dsp:nvSpPr>
      <dsp:spPr>
        <a:xfrm>
          <a:off x="3089171" y="2140793"/>
          <a:ext cx="2102577" cy="798413"/>
        </a:xfrm>
        <a:prstGeom prst="roundRect">
          <a:avLst>
            <a:gd name="adj" fmla="val 10000"/>
          </a:avLst>
        </a:prstGeom>
        <a:solidFill>
          <a:schemeClr val="accent3">
            <a:hueOff val="5625132"/>
            <a:satOff val="-8440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980" tIns="70485" rIns="9398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0</a:t>
          </a:r>
          <a:r>
            <a:rPr lang="cs-CZ" sz="3700" kern="1200" dirty="0" smtClean="0">
              <a:latin typeface="Calibri"/>
            </a:rPr>
            <a:t>°C</a:t>
          </a:r>
          <a:endParaRPr lang="cs-CZ" sz="3700" kern="1200" dirty="0"/>
        </a:p>
      </dsp:txBody>
      <dsp:txXfrm>
        <a:off x="3112556" y="2164178"/>
        <a:ext cx="2055807" cy="751643"/>
      </dsp:txXfrm>
    </dsp:sp>
    <dsp:sp modelId="{260DA1B9-7E64-43BD-9214-26B83D4C9D86}">
      <dsp:nvSpPr>
        <dsp:cNvPr id="0" name=""/>
        <dsp:cNvSpPr/>
      </dsp:nvSpPr>
      <dsp:spPr>
        <a:xfrm>
          <a:off x="3089171" y="3062039"/>
          <a:ext cx="2102577" cy="798413"/>
        </a:xfrm>
        <a:prstGeom prst="roundRect">
          <a:avLst>
            <a:gd name="adj" fmla="val 10000"/>
          </a:avLst>
        </a:prstGeom>
        <a:solidFill>
          <a:schemeClr val="accent3">
            <a:hueOff val="7031415"/>
            <a:satOff val="-10550"/>
            <a:lumOff val="-17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980" tIns="70485" rIns="9398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100</a:t>
          </a:r>
          <a:r>
            <a:rPr lang="cs-CZ" sz="3700" kern="1200" dirty="0" smtClean="0">
              <a:latin typeface="Calibri"/>
            </a:rPr>
            <a:t>°C</a:t>
          </a:r>
          <a:endParaRPr lang="cs-CZ" sz="3700" kern="1200" dirty="0"/>
        </a:p>
      </dsp:txBody>
      <dsp:txXfrm>
        <a:off x="3112556" y="3085424"/>
        <a:ext cx="2055807" cy="751643"/>
      </dsp:txXfrm>
    </dsp:sp>
    <dsp:sp modelId="{4BBF7AC7-840C-4EB4-B574-945D87B7792E}">
      <dsp:nvSpPr>
        <dsp:cNvPr id="0" name=""/>
        <dsp:cNvSpPr/>
      </dsp:nvSpPr>
      <dsp:spPr>
        <a:xfrm>
          <a:off x="5651687" y="0"/>
          <a:ext cx="2628221" cy="4064000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stupeň Fahrenheita [</a:t>
          </a:r>
          <a:r>
            <a:rPr lang="cs-CZ" sz="2900" kern="1200" dirty="0" smtClean="0">
              <a:latin typeface="Calibri"/>
            </a:rPr>
            <a:t>°F]</a:t>
          </a:r>
          <a:r>
            <a:rPr lang="cs-CZ" sz="2900" kern="1200" dirty="0" smtClean="0"/>
            <a:t> </a:t>
          </a:r>
          <a:endParaRPr lang="cs-CZ" sz="2900" kern="1200" dirty="0"/>
        </a:p>
      </dsp:txBody>
      <dsp:txXfrm>
        <a:off x="5651687" y="0"/>
        <a:ext cx="2628221" cy="1219200"/>
      </dsp:txXfrm>
    </dsp:sp>
    <dsp:sp modelId="{AC3D511D-B1ED-4D2E-8DEE-A103D1126553}">
      <dsp:nvSpPr>
        <dsp:cNvPr id="0" name=""/>
        <dsp:cNvSpPr/>
      </dsp:nvSpPr>
      <dsp:spPr>
        <a:xfrm>
          <a:off x="5914509" y="1219547"/>
          <a:ext cx="2102577" cy="798413"/>
        </a:xfrm>
        <a:prstGeom prst="roundRect">
          <a:avLst>
            <a:gd name="adj" fmla="val 10000"/>
          </a:avLst>
        </a:prstGeom>
        <a:solidFill>
          <a:schemeClr val="accent3">
            <a:hueOff val="8437698"/>
            <a:satOff val="-12660"/>
            <a:lumOff val="-205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980" tIns="70485" rIns="9398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-459,67</a:t>
          </a:r>
          <a:r>
            <a:rPr lang="cs-CZ" sz="3700" kern="1200" dirty="0" smtClean="0">
              <a:latin typeface="Calibri"/>
            </a:rPr>
            <a:t>°F</a:t>
          </a:r>
          <a:endParaRPr lang="cs-CZ" sz="3700" kern="1200" dirty="0"/>
        </a:p>
      </dsp:txBody>
      <dsp:txXfrm>
        <a:off x="5937894" y="1242932"/>
        <a:ext cx="2055807" cy="751643"/>
      </dsp:txXfrm>
    </dsp:sp>
    <dsp:sp modelId="{084195E0-1970-4F40-B024-9CA7B36D829B}">
      <dsp:nvSpPr>
        <dsp:cNvPr id="0" name=""/>
        <dsp:cNvSpPr/>
      </dsp:nvSpPr>
      <dsp:spPr>
        <a:xfrm>
          <a:off x="5914509" y="2140793"/>
          <a:ext cx="2102577" cy="798413"/>
        </a:xfrm>
        <a:prstGeom prst="roundRect">
          <a:avLst>
            <a:gd name="adj" fmla="val 10000"/>
          </a:avLst>
        </a:prstGeom>
        <a:solidFill>
          <a:schemeClr val="accent3">
            <a:hueOff val="9843981"/>
            <a:satOff val="-14770"/>
            <a:lumOff val="-240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980" tIns="70485" rIns="9398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32</a:t>
          </a:r>
          <a:r>
            <a:rPr lang="cs-CZ" sz="3700" kern="1200" dirty="0" smtClean="0">
              <a:latin typeface="Calibri"/>
            </a:rPr>
            <a:t>°F</a:t>
          </a:r>
          <a:endParaRPr lang="cs-CZ" sz="3700" kern="1200" dirty="0"/>
        </a:p>
      </dsp:txBody>
      <dsp:txXfrm>
        <a:off x="5937894" y="2164178"/>
        <a:ext cx="2055807" cy="751643"/>
      </dsp:txXfrm>
    </dsp:sp>
    <dsp:sp modelId="{8311E252-E09F-4671-A087-96F7BA6CB77A}">
      <dsp:nvSpPr>
        <dsp:cNvPr id="0" name=""/>
        <dsp:cNvSpPr/>
      </dsp:nvSpPr>
      <dsp:spPr>
        <a:xfrm>
          <a:off x="5914509" y="3062039"/>
          <a:ext cx="2102577" cy="798413"/>
        </a:xfrm>
        <a:prstGeom prst="roundRect">
          <a:avLst>
            <a:gd name="adj" fmla="val 10000"/>
          </a:avLst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980" tIns="70485" rIns="9398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211,97</a:t>
          </a:r>
          <a:r>
            <a:rPr lang="cs-CZ" sz="3700" kern="1200" dirty="0" smtClean="0">
              <a:latin typeface="Calibri"/>
            </a:rPr>
            <a:t>°F</a:t>
          </a:r>
          <a:endParaRPr lang="cs-CZ" sz="3700" kern="1200" dirty="0"/>
        </a:p>
      </dsp:txBody>
      <dsp:txXfrm>
        <a:off x="5937894" y="3085424"/>
        <a:ext cx="2055807" cy="7516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3F763C-AF93-4749-8F29-420905069A3E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709ED3-4280-46F2-A2A6-E6F8D0223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9772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68754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61673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399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07598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8427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44511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26700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21249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67469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885630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80092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lumMod val="51000"/>
                <a:lumOff val="49000"/>
              </a:schemeClr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lumMod val="51000"/>
                <a:lumOff val="49000"/>
              </a:schemeClr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69832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Layout" Target="../diagrams/layout1.xml"/><Relationship Id="rId7" Type="http://schemas.openxmlformats.org/officeDocument/2006/relationships/hyperlink" Target="http://cs.wikipedia.org/wiki/Teplota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hyperlink" Target="http://cs.wikipedia.org/wiki/Absolutn%C3%AD_nula" TargetMode="Externa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elvin" TargetMode="Externa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nders_Celsius" TargetMode="Externa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hyperlink" Target="http://cs.wikipedia.org/wiki/Stupe%C5%88_Celsia" TargetMode="Externa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Fahrenheitova_stupnice" TargetMode="Externa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Měření teploty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VY_32_INOVACE_2A_08</a:t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9482331"/>
              </p:ext>
            </p:extLst>
          </p:nvPr>
        </p:nvGraphicFramePr>
        <p:xfrm>
          <a:off x="338141" y="1196752"/>
          <a:ext cx="8640959" cy="4573928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404440"/>
                <a:gridCol w="6236519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Tento materiál je čistě výkladový, který je doplněn o spoustu internetových odkazů. Ikona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wikipeda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odkazuje na informace v této encyklopedii.  Výklad je tedy možno doplnit a oživit pomocí internetu.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Srpen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6229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Fyzika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získají základní poznatky o měření teploty a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něco málo o historii tohoto měření.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13 – 15 let, 7.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08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Teplota (T)</a:t>
            </a:r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553296318"/>
              </p:ext>
            </p:extLst>
          </p:nvPr>
        </p:nvGraphicFramePr>
        <p:xfrm>
          <a:off x="539552" y="1844824"/>
          <a:ext cx="7992888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3092" y="4106281"/>
            <a:ext cx="1383188" cy="1554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8991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99592" y="404664"/>
            <a:ext cx="7787208" cy="864096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Různé typy jednotek teploty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51446975"/>
              </p:ext>
            </p:extLst>
          </p:nvPr>
        </p:nvGraphicFramePr>
        <p:xfrm>
          <a:off x="1403648" y="1916832"/>
          <a:ext cx="648072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5970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456710"/>
            <a:ext cx="5760640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Převodní jednotky jednotlivých veličin</a:t>
            </a:r>
            <a:endParaRPr lang="cs-CZ" sz="2800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64923018"/>
              </p:ext>
            </p:extLst>
          </p:nvPr>
        </p:nvGraphicFramePr>
        <p:xfrm>
          <a:off x="472359" y="1412776"/>
          <a:ext cx="828092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03548" y="5733256"/>
            <a:ext cx="8280920" cy="830997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Teplotě 0K se také říká </a:t>
            </a:r>
            <a:r>
              <a:rPr lang="cs-CZ" sz="2400" dirty="0" smtClean="0">
                <a:hlinkClick r:id="rId7"/>
              </a:rPr>
              <a:t>ABSOLUTNÍ NULA</a:t>
            </a:r>
            <a:r>
              <a:rPr lang="cs-CZ" sz="2400" dirty="0" smtClean="0"/>
              <a:t>, což je teoretická teplota, při které nedochází k pohybu částic.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457508"/>
            <a:ext cx="6408712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Používané teploměry pro měření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403484"/>
            <a:ext cx="2664296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Teploměry podle funkce: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348880"/>
            <a:ext cx="25202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Kapalinové</a:t>
            </a:r>
          </a:p>
          <a:p>
            <a:pPr marL="904875" indent="-342900">
              <a:buFont typeface="+mj-lt"/>
              <a:buAutoNum type="alphaLcParenR"/>
            </a:pPr>
            <a:r>
              <a:rPr lang="cs-CZ" sz="2400" dirty="0" smtClean="0"/>
              <a:t>Lihové</a:t>
            </a:r>
          </a:p>
          <a:p>
            <a:pPr marL="904875" indent="-342900">
              <a:buFont typeface="+mj-lt"/>
              <a:buAutoNum type="alphaLcParenR"/>
            </a:pPr>
            <a:r>
              <a:rPr lang="cs-CZ" sz="2400" dirty="0" smtClean="0"/>
              <a:t>Rtuťové</a:t>
            </a:r>
          </a:p>
          <a:p>
            <a:pPr marL="355600" indent="-342900" defTabSz="901700">
              <a:buFont typeface="Arial" pitchFamily="34" charset="0"/>
              <a:buChar char="•"/>
            </a:pPr>
            <a:r>
              <a:rPr lang="cs-CZ" sz="2400" dirty="0" smtClean="0"/>
              <a:t>Bimetalové</a:t>
            </a:r>
          </a:p>
          <a:p>
            <a:pPr marL="355600" indent="-342900" defTabSz="901700">
              <a:buFont typeface="Arial" pitchFamily="34" charset="0"/>
              <a:buChar char="•"/>
            </a:pPr>
            <a:r>
              <a:rPr lang="cs-CZ" sz="2400" dirty="0" smtClean="0"/>
              <a:t>Digitální</a:t>
            </a:r>
          </a:p>
        </p:txBody>
      </p:sp>
      <p:grpSp>
        <p:nvGrpSpPr>
          <p:cNvPr id="7" name="Skupina 6"/>
          <p:cNvGrpSpPr/>
          <p:nvPr/>
        </p:nvGrpSpPr>
        <p:grpSpPr>
          <a:xfrm>
            <a:off x="3805872" y="1611841"/>
            <a:ext cx="1870554" cy="1962351"/>
            <a:chOff x="4513055" y="1403484"/>
            <a:chExt cx="1870554" cy="1962351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053" t="11813" r="18260" b="11612"/>
            <a:stretch/>
          </p:blipFill>
          <p:spPr bwMode="auto">
            <a:xfrm>
              <a:off x="4513055" y="1403484"/>
              <a:ext cx="1870554" cy="15871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4535996" y="2996503"/>
              <a:ext cx="6904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Obr.1</a:t>
              </a:r>
              <a:endParaRPr lang="cs-CZ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3805872" y="4297325"/>
            <a:ext cx="1980549" cy="2131348"/>
            <a:chOff x="3635425" y="3645024"/>
            <a:chExt cx="2321444" cy="2258052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35425" y="3645024"/>
              <a:ext cx="2321444" cy="191949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3635425" y="5564522"/>
              <a:ext cx="68179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Obr. 2</a:t>
              </a:r>
              <a:endParaRPr lang="cs-CZ" sz="1600" dirty="0"/>
            </a:p>
          </p:txBody>
        </p:sp>
      </p:grpSp>
      <p:pic>
        <p:nvPicPr>
          <p:cNvPr id="1029" name="Picture 5" descr="C:\Users\uzivatel\AppData\Local\Microsoft\Windows\Temporary Internet Files\Content.IE5\HXF7LY24\MP9004094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3894" y="1588150"/>
            <a:ext cx="2404162" cy="36150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741367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2797925" y="332656"/>
            <a:ext cx="3548149" cy="88945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Kelvin</a:t>
            </a:r>
            <a:endParaRPr lang="cs-CZ" sz="3200" b="1" dirty="0"/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455816" y="1767216"/>
            <a:ext cx="505228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/>
              <a:t>Tuto stupnici měření teplot navrhl skotský matematik a fyzik William Thomson</a:t>
            </a:r>
            <a:endParaRPr lang="cs-CZ" sz="2400" dirty="0" smtClean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Je základní jednotka teploty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0K </a:t>
            </a:r>
            <a:r>
              <a:rPr lang="cs-CZ" sz="2400" dirty="0"/>
              <a:t>je teplota absolutní nuly, tedy naprosto nejnižší teplota, která je fyzikálně </a:t>
            </a:r>
            <a:r>
              <a:rPr lang="cs-CZ" sz="2400" dirty="0" smtClean="0"/>
              <a:t>definována</a:t>
            </a:r>
          </a:p>
        </p:txBody>
      </p:sp>
      <p:pic>
        <p:nvPicPr>
          <p:cNvPr id="8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55804"/>
            <a:ext cx="1471645" cy="1654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7908537" y="6240937"/>
            <a:ext cx="576064" cy="447786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1207465"/>
              </p:ext>
            </p:extLst>
          </p:nvPr>
        </p:nvGraphicFramePr>
        <p:xfrm>
          <a:off x="5652120" y="4755804"/>
          <a:ext cx="3096344" cy="1127760"/>
        </p:xfrm>
        <a:graphic>
          <a:graphicData uri="http://schemas.openxmlformats.org/drawingml/2006/table">
            <a:tbl>
              <a:tblPr/>
              <a:tblGrid>
                <a:gridCol w="938495"/>
                <a:gridCol w="2157849"/>
              </a:tblGrid>
              <a:tr h="0">
                <a:tc gridSpan="2"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William Thomson - lord Kelvin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400">
                          <a:latin typeface="Times New Roman" pitchFamily="18" charset="0"/>
                          <a:cs typeface="Times New Roman" pitchFamily="18" charset="0"/>
                        </a:rPr>
                        <a:t>Narození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Times New Roman" pitchFamily="18" charset="0"/>
                          <a:cs typeface="Times New Roman" pitchFamily="18" charset="0"/>
                        </a:rPr>
                        <a:t>26. června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1824 Belfast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Times New Roman" pitchFamily="18" charset="0"/>
                          <a:cs typeface="Times New Roman" pitchFamily="18" charset="0"/>
                        </a:rPr>
                        <a:t>Úmrtí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tabLst>
                          <a:tab pos="1350963" algn="l"/>
                        </a:tabLst>
                      </a:pPr>
                      <a:r>
                        <a:rPr lang="cs-CZ" sz="1400" dirty="0">
                          <a:latin typeface="Times New Roman" pitchFamily="18" charset="0"/>
                          <a:cs typeface="Times New Roman" pitchFamily="18" charset="0"/>
                        </a:rPr>
                        <a:t>17. prosince 1907</a:t>
                      </a:r>
                      <a:br>
                        <a:rPr lang="cs-CZ" sz="1400" dirty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dirty="0" err="1">
                          <a:latin typeface="Times New Roman" pitchFamily="18" charset="0"/>
                          <a:cs typeface="Times New Roman" pitchFamily="18" charset="0"/>
                        </a:rPr>
                        <a:t>Netherhall</a:t>
                      </a:r>
                      <a:r>
                        <a:rPr lang="cs-CZ" sz="1400" dirty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Skotsko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pSp>
        <p:nvGrpSpPr>
          <p:cNvPr id="6" name="Skupina 5"/>
          <p:cNvGrpSpPr/>
          <p:nvPr/>
        </p:nvGrpSpPr>
        <p:grpSpPr>
          <a:xfrm>
            <a:off x="5431291" y="1545592"/>
            <a:ext cx="3053310" cy="3143901"/>
            <a:chOff x="5431291" y="1545592"/>
            <a:chExt cx="3053310" cy="3143901"/>
          </a:xfrm>
        </p:grpSpPr>
        <p:pic>
          <p:nvPicPr>
            <p:cNvPr id="4098" name="Picture 2" descr="Soubor:William Thomson 1st Baron Kelvin.jp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23379" y="1545592"/>
              <a:ext cx="2261222" cy="31209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5431291" y="4350939"/>
              <a:ext cx="792088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600" dirty="0" smtClean="0"/>
                <a:t>Obr. 4</a:t>
              </a:r>
              <a:endParaRPr lang="cs-CZ" sz="1600" dirty="0"/>
            </a:p>
          </p:txBody>
        </p:sp>
      </p:grpSp>
    </p:spTree>
    <p:extLst>
      <p:ext uri="{BB962C8B-B14F-4D97-AF65-F5344CB8AC3E}">
        <p14:creationId xmlns:p14="http://schemas.microsoft.com/office/powerpoint/2010/main" val="1120799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116633"/>
            <a:ext cx="9144000" cy="6741367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927461" y="614359"/>
            <a:ext cx="4824536" cy="100811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Stupeň Celsia</a:t>
            </a:r>
            <a:endParaRPr lang="cs-CZ" sz="3200" b="1" dirty="0"/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455816" y="2708920"/>
            <a:ext cx="389977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0</a:t>
            </a:r>
            <a:r>
              <a:rPr lang="cs-CZ" sz="2400" u="sng" dirty="0" smtClean="0">
                <a:latin typeface="Calibri"/>
              </a:rPr>
              <a:t>°</a:t>
            </a:r>
            <a:r>
              <a:rPr lang="cs-CZ" sz="2400" u="sng" dirty="0" smtClean="0"/>
              <a:t>C</a:t>
            </a:r>
            <a:r>
              <a:rPr lang="cs-CZ" sz="2400" dirty="0" smtClean="0"/>
              <a:t> určuje teplotu tání ledu za normálního tlaku</a:t>
            </a:r>
          </a:p>
          <a:p>
            <a:endParaRPr lang="cs-CZ" sz="2400" dirty="0" smtClean="0"/>
          </a:p>
          <a:p>
            <a:r>
              <a:rPr lang="cs-CZ" sz="2400" u="sng" dirty="0" smtClean="0"/>
              <a:t>100</a:t>
            </a:r>
            <a:r>
              <a:rPr lang="cs-CZ" sz="2400" u="sng" dirty="0" smtClean="0">
                <a:latin typeface="Calibri"/>
              </a:rPr>
              <a:t>°C</a:t>
            </a:r>
            <a:r>
              <a:rPr lang="cs-CZ" sz="2400" dirty="0" smtClean="0">
                <a:latin typeface="Calibri"/>
              </a:rPr>
              <a:t> určuje teplotu varu vody za normálního tlaku</a:t>
            </a:r>
            <a:endParaRPr lang="cs-CZ" sz="24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5796136" y="1876584"/>
            <a:ext cx="2861627" cy="4533630"/>
            <a:chOff x="5925635" y="1876583"/>
            <a:chExt cx="2861627" cy="4533630"/>
          </a:xfrm>
        </p:grpSpPr>
        <p:pic>
          <p:nvPicPr>
            <p:cNvPr id="3074" name="Picture 2" descr="Soubor:Anders-Celsius-Head.jpg">
              <a:hlinkClick r:id="rId3"/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1172" y="2276872"/>
              <a:ext cx="2846090" cy="37947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bdélník 3">
              <a:hlinkClick r:id="rId3"/>
            </p:cNvPr>
            <p:cNvSpPr/>
            <p:nvPr/>
          </p:nvSpPr>
          <p:spPr>
            <a:xfrm>
              <a:off x="5925635" y="1876583"/>
              <a:ext cx="1541640" cy="369332"/>
            </a:xfrm>
            <a:prstGeom prst="rect">
              <a:avLst/>
            </a:prstGeom>
            <a:ln w="63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>
              <a:spAutoFit/>
            </a:bodyPr>
            <a:lstStyle/>
            <a:p>
              <a:r>
                <a:rPr lang="cs-CZ" dirty="0" err="1"/>
                <a:t>Anders</a:t>
              </a:r>
              <a:r>
                <a:rPr lang="cs-CZ" dirty="0"/>
                <a:t> Celsius</a:t>
              </a: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5961657" y="6071659"/>
              <a:ext cx="68179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Obr. 3</a:t>
              </a:r>
              <a:endParaRPr lang="cs-CZ" sz="1600" dirty="0"/>
            </a:p>
          </p:txBody>
        </p:sp>
      </p:grpSp>
      <p:pic>
        <p:nvPicPr>
          <p:cNvPr id="8" name="Picture 2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815" y="4755804"/>
            <a:ext cx="1471645" cy="1654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7884368" y="6240937"/>
            <a:ext cx="576064" cy="447786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116633"/>
            <a:ext cx="9144000" cy="6741367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927461" y="523324"/>
            <a:ext cx="4824536" cy="100811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Stupeň Fahrenheita</a:t>
            </a:r>
            <a:endParaRPr lang="cs-CZ" sz="3200" b="1" dirty="0"/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971601" y="2708919"/>
            <a:ext cx="413737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Používá se nejčastěji v USA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3200" u="sng" dirty="0" smtClean="0"/>
              <a:t>32</a:t>
            </a:r>
            <a:r>
              <a:rPr lang="cs-CZ" sz="3200" u="sng" dirty="0" smtClean="0">
                <a:latin typeface="Calibri"/>
              </a:rPr>
              <a:t>°F = </a:t>
            </a:r>
            <a:r>
              <a:rPr lang="cs-CZ" sz="3200" u="sng" dirty="0" smtClean="0"/>
              <a:t>0</a:t>
            </a:r>
            <a:r>
              <a:rPr lang="cs-CZ" sz="3200" u="sng" dirty="0" smtClean="0">
                <a:latin typeface="Calibri"/>
              </a:rPr>
              <a:t>°C</a:t>
            </a:r>
            <a:endParaRPr lang="cs-CZ" sz="3200" dirty="0"/>
          </a:p>
        </p:txBody>
      </p:sp>
      <p:pic>
        <p:nvPicPr>
          <p:cNvPr id="8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450" y="4755804"/>
            <a:ext cx="1471645" cy="1654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7884368" y="6240937"/>
            <a:ext cx="576064" cy="447786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2" descr="C:\Users\uzivatel\AppData\Local\Microsoft\Windows\Temporary Internet Files\Content.IE5\16UXLQ8S\MP900430456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52" t="4669" r="34424" b="3403"/>
          <a:stretch/>
        </p:blipFill>
        <p:spPr bwMode="auto">
          <a:xfrm>
            <a:off x="5769528" y="1844840"/>
            <a:ext cx="1657829" cy="4427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9292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8010" y="1556792"/>
            <a:ext cx="7920879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1</a:t>
            </a:r>
          </a:p>
          <a:p>
            <a:r>
              <a:rPr lang="cs-CZ" sz="1600" dirty="0" smtClean="0"/>
              <a:t>XELL</a:t>
            </a:r>
            <a:r>
              <a:rPr lang="cs-CZ" sz="1600" dirty="0"/>
              <a:t>. </a:t>
            </a:r>
            <a:r>
              <a:rPr lang="cs-CZ" sz="1600" i="1" dirty="0"/>
              <a:t>Wikipedia.cz</a:t>
            </a:r>
            <a:r>
              <a:rPr lang="cs-CZ" sz="1600" dirty="0"/>
              <a:t> [online]. [cit. </a:t>
            </a:r>
            <a:r>
              <a:rPr lang="cs-CZ" sz="1600" dirty="0" smtClean="0"/>
              <a:t>4.8.2011]. </a:t>
            </a:r>
            <a:r>
              <a:rPr lang="cs-CZ" sz="1600" dirty="0"/>
              <a:t>Dostupný na WWW: http://commons.wikimedia.org/wiki/File:Digital_thermometer.jpg?uselang=cs </a:t>
            </a:r>
          </a:p>
        </p:txBody>
      </p:sp>
      <p:sp>
        <p:nvSpPr>
          <p:cNvPr id="2" name="Obdélník 1"/>
          <p:cNvSpPr/>
          <p:nvPr/>
        </p:nvSpPr>
        <p:spPr>
          <a:xfrm>
            <a:off x="398010" y="2636912"/>
            <a:ext cx="828092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2</a:t>
            </a:r>
          </a:p>
          <a:p>
            <a:r>
              <a:rPr lang="cs-CZ" sz="1600" dirty="0" smtClean="0"/>
              <a:t>1-1111</a:t>
            </a:r>
            <a:r>
              <a:rPr lang="cs-CZ" sz="1600" dirty="0"/>
              <a:t>. </a:t>
            </a:r>
            <a:r>
              <a:rPr lang="cs-CZ" sz="1600" i="1" dirty="0"/>
              <a:t>Wikipedia.cz</a:t>
            </a:r>
            <a:r>
              <a:rPr lang="cs-CZ" sz="1600" dirty="0"/>
              <a:t> [online]. [cit. </a:t>
            </a:r>
            <a:r>
              <a:rPr lang="cs-CZ" sz="1600" dirty="0" smtClean="0"/>
              <a:t>4.8.2011]. </a:t>
            </a:r>
            <a:r>
              <a:rPr lang="cs-CZ" sz="1600" dirty="0"/>
              <a:t>Dostupný na WWW: http://cs.wikipedia.org/wiki/Soubor:20050501_1315_2558-Bimetall-Zeigerthermometer.jpg </a:t>
            </a:r>
          </a:p>
        </p:txBody>
      </p:sp>
      <p:sp>
        <p:nvSpPr>
          <p:cNvPr id="3" name="Obdélník 2"/>
          <p:cNvSpPr/>
          <p:nvPr/>
        </p:nvSpPr>
        <p:spPr>
          <a:xfrm>
            <a:off x="468781" y="3631663"/>
            <a:ext cx="7779336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3</a:t>
            </a:r>
          </a:p>
          <a:p>
            <a:r>
              <a:rPr lang="cs-CZ" sz="1600" dirty="0" smtClean="0"/>
              <a:t>ARENIUS </a:t>
            </a:r>
            <a:r>
              <a:rPr lang="cs-CZ" sz="1600" dirty="0"/>
              <a:t>(1700–1766), </a:t>
            </a:r>
            <a:r>
              <a:rPr lang="cs-CZ" sz="1600" dirty="0" err="1"/>
              <a:t>Olof</a:t>
            </a:r>
            <a:r>
              <a:rPr lang="cs-CZ" sz="1600" dirty="0"/>
              <a:t>. </a:t>
            </a:r>
            <a:r>
              <a:rPr lang="cs-CZ" sz="1600" i="1" dirty="0"/>
              <a:t>Wikipedia.cz</a:t>
            </a:r>
            <a:r>
              <a:rPr lang="cs-CZ" sz="1600" dirty="0"/>
              <a:t> [online]. [cit. </a:t>
            </a:r>
            <a:r>
              <a:rPr lang="cs-CZ" sz="1600" smtClean="0"/>
              <a:t>4.8.2011]. </a:t>
            </a:r>
            <a:r>
              <a:rPr lang="cs-CZ" sz="1600" dirty="0"/>
              <a:t>Dostupný na WWW: http://cs.wikipedia.org/wiki/Soubor:Anders-Celsius-Head.jpg </a:t>
            </a:r>
          </a:p>
        </p:txBody>
      </p:sp>
      <p:sp>
        <p:nvSpPr>
          <p:cNvPr id="5" name="Obdélník 4"/>
          <p:cNvSpPr/>
          <p:nvPr/>
        </p:nvSpPr>
        <p:spPr>
          <a:xfrm>
            <a:off x="482821" y="4581128"/>
            <a:ext cx="7113515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4</a:t>
            </a:r>
          </a:p>
          <a:p>
            <a:r>
              <a:rPr lang="cs-CZ" sz="1600" dirty="0" smtClean="0"/>
              <a:t>NEZNÁMÝ</a:t>
            </a:r>
            <a:r>
              <a:rPr lang="cs-CZ" sz="1600" dirty="0"/>
              <a:t>. </a:t>
            </a:r>
            <a:r>
              <a:rPr lang="cs-CZ" sz="1600" i="1" dirty="0"/>
              <a:t>Wikipedia.cz</a:t>
            </a:r>
            <a:r>
              <a:rPr lang="cs-CZ" sz="1600" dirty="0"/>
              <a:t> [online]. [cit. </a:t>
            </a:r>
            <a:r>
              <a:rPr lang="cs-CZ" sz="1600" dirty="0" smtClean="0"/>
              <a:t>4.8.2011]. </a:t>
            </a:r>
            <a:r>
              <a:rPr lang="cs-CZ" sz="1600" dirty="0"/>
              <a:t>Dostupný na WWW: http://cs.wikipedia.org/wiki/Soubor:William_Thomson_1st_Baron_Kelvin.jpg </a:t>
            </a:r>
          </a:p>
        </p:txBody>
      </p:sp>
      <p:sp>
        <p:nvSpPr>
          <p:cNvPr id="6" name="Obdélník 5"/>
          <p:cNvSpPr/>
          <p:nvPr/>
        </p:nvSpPr>
        <p:spPr>
          <a:xfrm>
            <a:off x="410104" y="1087706"/>
            <a:ext cx="437441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http://office.microsoft.com/klipart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412442" y="458648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Zdroje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472</Words>
  <Application>Microsoft Office PowerPoint</Application>
  <PresentationFormat>Předvádění na obrazovce (4:3)</PresentationFormat>
  <Paragraphs>94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1_Motiv sady Office</vt:lpstr>
      <vt:lpstr>Měření teploty VY_32_INOVACE_2A_08 Číslo projektu: CZ.1.07/1.4.00/21.1101</vt:lpstr>
      <vt:lpstr>Prezentace aplikace PowerPoint</vt:lpstr>
      <vt:lpstr>Teplota (T)</vt:lpstr>
      <vt:lpstr>Různé typy jednotek teploty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2011-08-03T16:53:16Z</dcterms:created>
  <dcterms:modified xsi:type="dcterms:W3CDTF">2013-01-25T12:43:39Z</dcterms:modified>
</cp:coreProperties>
</file>