
<file path=[Content_Types].xml><?xml version="1.0" encoding="utf-8"?>
<Types xmlns="http://schemas.openxmlformats.org/package/2006/content-types">
  <Default Extension="png" ContentType="image/png"/>
  <Default Extension="jpeg" ContentType="image/jpeg"/>
  <Default Extension="wmf" ContentType="image/x-wmf"/>
  <Default Extension="rels" ContentType="application/vnd.openxmlformats-package.relationships+xml"/>
  <Default Extension="xml" ContentType="application/xml"/>
  <Default Extension="wav" ContentType="audio/wav"/>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8" r:id="rId3"/>
    <p:sldId id="259" r:id="rId4"/>
    <p:sldId id="260" r:id="rId5"/>
    <p:sldId id="261" r:id="rId6"/>
    <p:sldId id="262" r:id="rId7"/>
    <p:sldId id="263" r:id="rId8"/>
    <p:sldId id="264" r:id="rId9"/>
    <p:sldId id="265" r:id="rId10"/>
    <p:sldId id="266" r:id="rId11"/>
    <p:sldId id="267" r:id="rId12"/>
    <p:sldId id="268" r:id="rId13"/>
    <p:sldId id="269" r:id="rId14"/>
    <p:sldId id="270" r:id="rId15"/>
    <p:sldId id="271" r:id="rId16"/>
  </p:sldIdLst>
  <p:sldSz cx="9144000" cy="6858000" type="screen4x3"/>
  <p:notesSz cx="6858000" cy="9144000"/>
  <p:defaultTex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5" d="100"/>
          <a:sy n="65" d="100"/>
        </p:scale>
        <p:origin x="-1452" y="-10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diagrams/_rels/data2.xml.rels><?xml version="1.0" encoding="UTF-8" standalone="yes"?>
<Relationships xmlns="http://schemas.openxmlformats.org/package/2006/relationships"><Relationship Id="rId1" Type="http://schemas.openxmlformats.org/officeDocument/2006/relationships/image" Target="../media/image4.png"/></Relationships>
</file>

<file path=ppt/diagrams/_rels/drawing2.xml.rels><?xml version="1.0" encoding="UTF-8" standalone="yes"?>
<Relationships xmlns="http://schemas.openxmlformats.org/package/2006/relationships"><Relationship Id="rId1" Type="http://schemas.openxmlformats.org/officeDocument/2006/relationships/image" Target="../media/image4.png"/></Relationships>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6_5">
  <dgm:title val=""/>
  <dgm:desc val=""/>
  <dgm:catLst>
    <dgm:cat type="accent6" pri="11500"/>
  </dgm:catLst>
  <dgm:styleLbl name="node0">
    <dgm:fillClrLst meth="cycle">
      <a:schemeClr val="accent6">
        <a:alpha val="80000"/>
      </a:schemeClr>
    </dgm:fillClrLst>
    <dgm:linClrLst meth="repeat">
      <a:schemeClr val="lt1"/>
    </dgm:linClrLst>
    <dgm:effectClrLst/>
    <dgm:txLinClrLst/>
    <dgm:txFillClrLst/>
    <dgm:txEffectClrLst/>
  </dgm:styleLbl>
  <dgm:styleLbl name="alignNode1">
    <dgm:fillClrLst>
      <a:schemeClr val="accent6">
        <a:alpha val="90000"/>
      </a:schemeClr>
      <a:schemeClr val="accent6">
        <a:alpha val="50000"/>
      </a:schemeClr>
    </dgm:fillClrLst>
    <dgm:linClrLst>
      <a:schemeClr val="accent6">
        <a:alpha val="90000"/>
      </a:schemeClr>
      <a:schemeClr val="accent6">
        <a:alpha val="50000"/>
      </a:schemeClr>
    </dgm:linClrLst>
    <dgm:effectClrLst/>
    <dgm:txLinClrLst/>
    <dgm:txFillClrLst/>
    <dgm:txEffectClrLst/>
  </dgm:styleLbl>
  <dgm:styleLbl name="node1">
    <dgm:fillClrLst>
      <a:schemeClr val="accent6">
        <a:alpha val="90000"/>
      </a:schemeClr>
      <a:schemeClr val="accent6">
        <a:alpha val="50000"/>
      </a:schemeClr>
    </dgm:fillClrLst>
    <dgm:linClrLst meth="repeat">
      <a:schemeClr val="lt1"/>
    </dgm:linClrLst>
    <dgm:effectClrLst/>
    <dgm:txLinClrLst/>
    <dgm:txFillClrLst/>
    <dgm:txEffectClrLst/>
  </dgm:styleLbl>
  <dgm:styleLbl name="lnNode1">
    <dgm:fillClrLst>
      <a:schemeClr val="accent6">
        <a:shade val="90000"/>
      </a:schemeClr>
      <a:schemeClr val="accent6">
        <a:tint val="50000"/>
        <a:alpha val="50000"/>
      </a:schemeClr>
    </dgm:fillClrLst>
    <dgm:linClrLst meth="repeat">
      <a:schemeClr val="lt1"/>
    </dgm:linClrLst>
    <dgm:effectClrLst/>
    <dgm:txLinClrLst/>
    <dgm:txFillClrLst/>
    <dgm:txEffectClrLst/>
  </dgm:styleLbl>
  <dgm:styleLbl name="vennNode1">
    <dgm:fillClrLst>
      <a:schemeClr val="accent6">
        <a:shade val="80000"/>
        <a:alpha val="50000"/>
      </a:schemeClr>
      <a:schemeClr val="accent6">
        <a:alpha val="80000"/>
      </a:schemeClr>
    </dgm:fillClrLst>
    <dgm:linClrLst meth="repeat">
      <a:schemeClr val="lt1"/>
    </dgm:linClrLst>
    <dgm:effectClrLst/>
    <dgm:txLinClrLst/>
    <dgm:txFillClrLst/>
    <dgm:txEffectClrLst/>
  </dgm:styleLbl>
  <dgm:styleLbl name="node2">
    <dgm:fillClrLst>
      <a:schemeClr val="accent6">
        <a:alpha val="70000"/>
      </a:schemeClr>
    </dgm:fillClrLst>
    <dgm:linClrLst meth="repeat">
      <a:schemeClr val="lt1"/>
    </dgm:linClrLst>
    <dgm:effectClrLst/>
    <dgm:txLinClrLst/>
    <dgm:txFillClrLst/>
    <dgm:txEffectClrLst/>
  </dgm:styleLbl>
  <dgm:styleLbl name="node3">
    <dgm:fillClrLst>
      <a:schemeClr val="accent6">
        <a:alpha val="50000"/>
      </a:schemeClr>
    </dgm:fillClrLst>
    <dgm:linClrLst meth="repeat">
      <a:schemeClr val="lt1"/>
    </dgm:linClrLst>
    <dgm:effectClrLst/>
    <dgm:txLinClrLst/>
    <dgm:txFillClrLst/>
    <dgm:txEffectClrLst/>
  </dgm:styleLbl>
  <dgm:styleLbl name="node4">
    <dgm:fillClrLst>
      <a:schemeClr val="accent6">
        <a:alpha val="30000"/>
      </a:schemeClr>
    </dgm:fillClrLst>
    <dgm:linClrLst meth="repeat">
      <a:schemeClr val="lt1"/>
    </dgm:linClrLst>
    <dgm:effectClrLst/>
    <dgm:txLinClrLst/>
    <dgm:txFillClrLst/>
    <dgm:txEffectClrLst/>
  </dgm:styleLbl>
  <dgm:styleLbl name="fgImgPlace1">
    <dgm:fillClrLst>
      <a:schemeClr val="accent6">
        <a:tint val="50000"/>
        <a:alpha val="90000"/>
      </a:schemeClr>
      <a:schemeClr val="accent6">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6">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6">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6">
        <a:shade val="90000"/>
      </a:schemeClr>
      <a:schemeClr val="accent6">
        <a:tint val="50000"/>
      </a:schemeClr>
    </dgm:fillClrLst>
    <dgm:linClrLst>
      <a:schemeClr val="accent6">
        <a:shade val="90000"/>
      </a:schemeClr>
      <a:schemeClr val="accent6">
        <a:tint val="50000"/>
      </a:schemeClr>
    </dgm:linClrLst>
    <dgm:effectClrLst/>
    <dgm:txLinClrLst/>
    <dgm:txFillClrLst/>
    <dgm:txEffectClrLst/>
  </dgm:styleLbl>
  <dgm:styleLbl name="fgSibTrans2D1">
    <dgm:fillClrLst>
      <a:schemeClr val="accent6">
        <a:shade val="90000"/>
      </a:schemeClr>
      <a:schemeClr val="accent6">
        <a:tint val="50000"/>
      </a:schemeClr>
    </dgm:fillClrLst>
    <dgm:linClrLst>
      <a:schemeClr val="accent6">
        <a:shade val="90000"/>
      </a:schemeClr>
      <a:schemeClr val="accent6">
        <a:tint val="50000"/>
      </a:schemeClr>
    </dgm:linClrLst>
    <dgm:effectClrLst/>
    <dgm:txLinClrLst/>
    <dgm:txFillClrLst/>
    <dgm:txEffectClrLst/>
  </dgm:styleLbl>
  <dgm:styleLbl name="bgSibTrans2D1">
    <dgm:fillClrLst>
      <a:schemeClr val="accent6">
        <a:shade val="90000"/>
      </a:schemeClr>
      <a:schemeClr val="accent6">
        <a:tint val="50000"/>
      </a:schemeClr>
    </dgm:fillClrLst>
    <dgm:linClrLst>
      <a:schemeClr val="accent6">
        <a:shade val="90000"/>
      </a:schemeClr>
      <a:schemeClr val="accent6">
        <a:tint val="50000"/>
      </a:schemeClr>
    </dgm:linClrLst>
    <dgm:effectClrLst/>
    <dgm:txLinClrLst/>
    <dgm:txFillClrLst/>
    <dgm:txEffectClrLst/>
  </dgm:styleLbl>
  <dgm:styleLbl name="sibTrans1D1">
    <dgm:fillClrLst>
      <a:schemeClr val="accent6">
        <a:shade val="90000"/>
      </a:schemeClr>
      <a:schemeClr val="accent6">
        <a:tint val="50000"/>
      </a:schemeClr>
    </dgm:fillClrLst>
    <dgm:linClrLst>
      <a:schemeClr val="accent6">
        <a:shade val="90000"/>
      </a:schemeClr>
      <a:schemeClr val="accent6">
        <a:tint val="50000"/>
      </a:schemeClr>
    </dgm:linClrLst>
    <dgm:effectClrLst/>
    <dgm:txLinClrLst/>
    <dgm:txFillClrLst meth="repeat">
      <a:schemeClr val="tx1"/>
    </dgm:txFillClrLst>
    <dgm:txEffectClrLst/>
  </dgm:styleLbl>
  <dgm:styleLbl name="callout">
    <dgm:fillClrLst meth="repeat">
      <a:schemeClr val="accent6"/>
    </dgm:fillClrLst>
    <dgm:linClrLst meth="repeat">
      <a:schemeClr val="accent6"/>
    </dgm:linClrLst>
    <dgm:effectClrLst/>
    <dgm:txLinClrLst/>
    <dgm:txFillClrLst meth="repeat">
      <a:schemeClr val="tx1"/>
    </dgm:txFillClrLst>
    <dgm:txEffectClrLst/>
  </dgm:styleLbl>
  <dgm:styleLbl name="asst0">
    <dgm:fillClrLst meth="repeat">
      <a:schemeClr val="accent6">
        <a:alpha val="90000"/>
      </a:schemeClr>
    </dgm:fillClrLst>
    <dgm:linClrLst meth="repeat">
      <a:schemeClr val="lt1"/>
    </dgm:linClrLst>
    <dgm:effectClrLst/>
    <dgm:txLinClrLst/>
    <dgm:txFillClrLst/>
    <dgm:txEffectClrLst/>
  </dgm:styleLbl>
  <dgm:styleLbl name="asst1">
    <dgm:fillClrLst meth="repeat">
      <a:schemeClr val="accent6">
        <a:alpha val="90000"/>
      </a:schemeClr>
    </dgm:fillClrLst>
    <dgm:linClrLst meth="repeat">
      <a:schemeClr val="lt1"/>
    </dgm:linClrLst>
    <dgm:effectClrLst/>
    <dgm:txLinClrLst/>
    <dgm:txFillClrLst/>
    <dgm:txEffectClrLst/>
  </dgm:styleLbl>
  <dgm:styleLbl name="asst2">
    <dgm:fillClrLst>
      <a:schemeClr val="accent6">
        <a:alpha val="90000"/>
      </a:schemeClr>
    </dgm:fillClrLst>
    <dgm:linClrLst meth="repeat">
      <a:schemeClr val="lt1"/>
    </dgm:linClrLst>
    <dgm:effectClrLst/>
    <dgm:txLinClrLst/>
    <dgm:txFillClrLst/>
    <dgm:txEffectClrLst/>
  </dgm:styleLbl>
  <dgm:styleLbl name="asst3">
    <dgm:fillClrLst>
      <a:schemeClr val="accent6">
        <a:alpha val="70000"/>
      </a:schemeClr>
    </dgm:fillClrLst>
    <dgm:linClrLst meth="repeat">
      <a:schemeClr val="lt1"/>
    </dgm:linClrLst>
    <dgm:effectClrLst/>
    <dgm:txLinClrLst/>
    <dgm:txFillClrLst/>
    <dgm:txEffectClrLst/>
  </dgm:styleLbl>
  <dgm:styleLbl name="asst4">
    <dgm:fillClrLst>
      <a:schemeClr val="accent6">
        <a:alpha val="50000"/>
      </a:schemeClr>
    </dgm:fillClrLst>
    <dgm:linClrLst meth="repeat">
      <a:schemeClr val="lt1"/>
    </dgm:linClrLst>
    <dgm:effectClrLst/>
    <dgm:txLinClrLst/>
    <dgm:txFillClrLst/>
    <dgm:txEffectClrLst/>
  </dgm:styleLbl>
  <dgm:styleLbl name="parChTrans2D1">
    <dgm:fillClrLst meth="repeat">
      <a:schemeClr val="accent6">
        <a:shade val="80000"/>
      </a:schemeClr>
    </dgm:fillClrLst>
    <dgm:linClrLst meth="repeat">
      <a:schemeClr val="accent6">
        <a:shade val="80000"/>
      </a:schemeClr>
    </dgm:linClrLst>
    <dgm:effectClrLst/>
    <dgm:txLinClrLst/>
    <dgm:txFillClrLst/>
    <dgm:txEffectClrLst/>
  </dgm:styleLbl>
  <dgm:styleLbl name="parChTrans2D2">
    <dgm:fillClrLst meth="repeat">
      <a:schemeClr val="accent6">
        <a:tint val="90000"/>
      </a:schemeClr>
    </dgm:fillClrLst>
    <dgm:linClrLst meth="repeat">
      <a:schemeClr val="accent6">
        <a:tint val="90000"/>
      </a:schemeClr>
    </dgm:linClrLst>
    <dgm:effectClrLst/>
    <dgm:txLinClrLst/>
    <dgm:txFillClrLst/>
    <dgm:txEffectClrLst/>
  </dgm:styleLbl>
  <dgm:styleLbl name="parChTrans2D3">
    <dgm:fillClrLst meth="repeat">
      <a:schemeClr val="accent6">
        <a:tint val="70000"/>
      </a:schemeClr>
    </dgm:fillClrLst>
    <dgm:linClrLst meth="repeat">
      <a:schemeClr val="accent6">
        <a:tint val="70000"/>
      </a:schemeClr>
    </dgm:linClrLst>
    <dgm:effectClrLst/>
    <dgm:txLinClrLst/>
    <dgm:txFillClrLst/>
    <dgm:txEffectClrLst/>
  </dgm:styleLbl>
  <dgm:styleLbl name="parChTrans2D4">
    <dgm:fillClrLst meth="repeat">
      <a:schemeClr val="accent6">
        <a:tint val="50000"/>
      </a:schemeClr>
    </dgm:fillClrLst>
    <dgm:linClrLst meth="repeat">
      <a:schemeClr val="accent6">
        <a:tint val="50000"/>
      </a:schemeClr>
    </dgm:linClrLst>
    <dgm:effectClrLst/>
    <dgm:txLinClrLst/>
    <dgm:txFillClrLst meth="repeat">
      <a:schemeClr val="dk1"/>
    </dgm:txFillClrLst>
    <dgm:txEffectClrLst/>
  </dgm:styleLbl>
  <dgm:styleLbl name="parChTrans1D1">
    <dgm:fillClrLst meth="repeat">
      <a:schemeClr val="accent6">
        <a:shade val="80000"/>
      </a:schemeClr>
    </dgm:fillClrLst>
    <dgm:linClrLst meth="repeat">
      <a:schemeClr val="accent6">
        <a:shade val="80000"/>
      </a:schemeClr>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a:tint val="90000"/>
      </a:schemeClr>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6">
        <a:tint val="70000"/>
      </a:schemeClr>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6">
        <a:alpha val="90000"/>
      </a:schemeClr>
      <a:schemeClr val="accent6">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6">
        <a:alpha val="90000"/>
      </a:schemeClr>
      <a:schemeClr val="accent6">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6">
        <a:alpha val="90000"/>
      </a:schemeClr>
      <a:schemeClr val="accent6">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6">
        <a:alpha val="90000"/>
      </a:schemeClr>
      <a:schemeClr val="accent6">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6">
        <a:alpha val="90000"/>
      </a:schemeClr>
      <a:schemeClr val="accent6">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6">
        <a:alpha val="90000"/>
      </a:schemeClr>
      <a:schemeClr val="accent6">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6"/>
    </dgm:linClrLst>
    <dgm:effectClrLst/>
    <dgm:txLinClrLst/>
    <dgm:txFillClrLst meth="repeat">
      <a:schemeClr val="dk1"/>
    </dgm:txFillClrLst>
    <dgm:txEffectClrLst/>
  </dgm:styleLbl>
  <dgm:styleLbl name="fgAccFollowNode1">
    <dgm:fillClrLst>
      <a:schemeClr val="accent6">
        <a:alpha val="90000"/>
        <a:tint val="40000"/>
      </a:schemeClr>
      <a:schemeClr val="accent6">
        <a:alpha val="5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align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bgAccFollowNode1">
    <dgm:fillClrLst meth="repeat">
      <a:schemeClr val="accent6">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6">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6">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6">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6">
        <a:tint val="50000"/>
      </a:schemeClr>
    </dgm:linClrLst>
    <dgm:effectClrLst/>
    <dgm:txLinClrLst/>
    <dgm:txFillClrLst meth="repeat">
      <a:schemeClr val="dk1"/>
    </dgm:txFillClrLst>
    <dgm:txEffectClrLst/>
  </dgm:styleLbl>
  <dgm:styleLbl name="bgShp">
    <dgm:fillClrLst meth="repeat">
      <a:schemeClr val="accent6">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6">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6">
        <a:tint val="50000"/>
        <a:alpha val="40000"/>
      </a:schemeClr>
    </dgm:fillClrLst>
    <dgm:linClrLst meth="repeat">
      <a:schemeClr val="accent6"/>
    </dgm:linClrLst>
    <dgm:effectClrLst/>
    <dgm:txLinClrLst/>
    <dgm:txFillClrLst meth="repeat">
      <a:schemeClr val="lt1"/>
    </dgm:txFillClrLst>
    <dgm:txEffectClrLst/>
  </dgm:styleLbl>
  <dgm:styleLbl name="fgShp">
    <dgm:fillClrLst meth="repeat">
      <a:schemeClr val="accent6">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6_5">
  <dgm:title val=""/>
  <dgm:desc val=""/>
  <dgm:catLst>
    <dgm:cat type="accent6" pri="11500"/>
  </dgm:catLst>
  <dgm:styleLbl name="node0">
    <dgm:fillClrLst meth="cycle">
      <a:schemeClr val="accent6">
        <a:alpha val="80000"/>
      </a:schemeClr>
    </dgm:fillClrLst>
    <dgm:linClrLst meth="repeat">
      <a:schemeClr val="lt1"/>
    </dgm:linClrLst>
    <dgm:effectClrLst/>
    <dgm:txLinClrLst/>
    <dgm:txFillClrLst/>
    <dgm:txEffectClrLst/>
  </dgm:styleLbl>
  <dgm:styleLbl name="alignNode1">
    <dgm:fillClrLst>
      <a:schemeClr val="accent6">
        <a:alpha val="90000"/>
      </a:schemeClr>
      <a:schemeClr val="accent6">
        <a:alpha val="50000"/>
      </a:schemeClr>
    </dgm:fillClrLst>
    <dgm:linClrLst>
      <a:schemeClr val="accent6">
        <a:alpha val="90000"/>
      </a:schemeClr>
      <a:schemeClr val="accent6">
        <a:alpha val="50000"/>
      </a:schemeClr>
    </dgm:linClrLst>
    <dgm:effectClrLst/>
    <dgm:txLinClrLst/>
    <dgm:txFillClrLst/>
    <dgm:txEffectClrLst/>
  </dgm:styleLbl>
  <dgm:styleLbl name="node1">
    <dgm:fillClrLst>
      <a:schemeClr val="accent6">
        <a:alpha val="90000"/>
      </a:schemeClr>
      <a:schemeClr val="accent6">
        <a:alpha val="50000"/>
      </a:schemeClr>
    </dgm:fillClrLst>
    <dgm:linClrLst meth="repeat">
      <a:schemeClr val="lt1"/>
    </dgm:linClrLst>
    <dgm:effectClrLst/>
    <dgm:txLinClrLst/>
    <dgm:txFillClrLst/>
    <dgm:txEffectClrLst/>
  </dgm:styleLbl>
  <dgm:styleLbl name="lnNode1">
    <dgm:fillClrLst>
      <a:schemeClr val="accent6">
        <a:shade val="90000"/>
      </a:schemeClr>
      <a:schemeClr val="accent6">
        <a:tint val="50000"/>
        <a:alpha val="50000"/>
      </a:schemeClr>
    </dgm:fillClrLst>
    <dgm:linClrLst meth="repeat">
      <a:schemeClr val="lt1"/>
    </dgm:linClrLst>
    <dgm:effectClrLst/>
    <dgm:txLinClrLst/>
    <dgm:txFillClrLst/>
    <dgm:txEffectClrLst/>
  </dgm:styleLbl>
  <dgm:styleLbl name="vennNode1">
    <dgm:fillClrLst>
      <a:schemeClr val="accent6">
        <a:shade val="80000"/>
        <a:alpha val="50000"/>
      </a:schemeClr>
      <a:schemeClr val="accent6">
        <a:alpha val="80000"/>
      </a:schemeClr>
    </dgm:fillClrLst>
    <dgm:linClrLst meth="repeat">
      <a:schemeClr val="lt1"/>
    </dgm:linClrLst>
    <dgm:effectClrLst/>
    <dgm:txLinClrLst/>
    <dgm:txFillClrLst/>
    <dgm:txEffectClrLst/>
  </dgm:styleLbl>
  <dgm:styleLbl name="node2">
    <dgm:fillClrLst>
      <a:schemeClr val="accent6">
        <a:alpha val="70000"/>
      </a:schemeClr>
    </dgm:fillClrLst>
    <dgm:linClrLst meth="repeat">
      <a:schemeClr val="lt1"/>
    </dgm:linClrLst>
    <dgm:effectClrLst/>
    <dgm:txLinClrLst/>
    <dgm:txFillClrLst/>
    <dgm:txEffectClrLst/>
  </dgm:styleLbl>
  <dgm:styleLbl name="node3">
    <dgm:fillClrLst>
      <a:schemeClr val="accent6">
        <a:alpha val="50000"/>
      </a:schemeClr>
    </dgm:fillClrLst>
    <dgm:linClrLst meth="repeat">
      <a:schemeClr val="lt1"/>
    </dgm:linClrLst>
    <dgm:effectClrLst/>
    <dgm:txLinClrLst/>
    <dgm:txFillClrLst/>
    <dgm:txEffectClrLst/>
  </dgm:styleLbl>
  <dgm:styleLbl name="node4">
    <dgm:fillClrLst>
      <a:schemeClr val="accent6">
        <a:alpha val="30000"/>
      </a:schemeClr>
    </dgm:fillClrLst>
    <dgm:linClrLst meth="repeat">
      <a:schemeClr val="lt1"/>
    </dgm:linClrLst>
    <dgm:effectClrLst/>
    <dgm:txLinClrLst/>
    <dgm:txFillClrLst/>
    <dgm:txEffectClrLst/>
  </dgm:styleLbl>
  <dgm:styleLbl name="fgImgPlace1">
    <dgm:fillClrLst>
      <a:schemeClr val="accent6">
        <a:tint val="50000"/>
        <a:alpha val="90000"/>
      </a:schemeClr>
      <a:schemeClr val="accent6">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6">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6">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6">
        <a:shade val="90000"/>
      </a:schemeClr>
      <a:schemeClr val="accent6">
        <a:tint val="50000"/>
      </a:schemeClr>
    </dgm:fillClrLst>
    <dgm:linClrLst>
      <a:schemeClr val="accent6">
        <a:shade val="90000"/>
      </a:schemeClr>
      <a:schemeClr val="accent6">
        <a:tint val="50000"/>
      </a:schemeClr>
    </dgm:linClrLst>
    <dgm:effectClrLst/>
    <dgm:txLinClrLst/>
    <dgm:txFillClrLst/>
    <dgm:txEffectClrLst/>
  </dgm:styleLbl>
  <dgm:styleLbl name="fgSibTrans2D1">
    <dgm:fillClrLst>
      <a:schemeClr val="accent6">
        <a:shade val="90000"/>
      </a:schemeClr>
      <a:schemeClr val="accent6">
        <a:tint val="50000"/>
      </a:schemeClr>
    </dgm:fillClrLst>
    <dgm:linClrLst>
      <a:schemeClr val="accent6">
        <a:shade val="90000"/>
      </a:schemeClr>
      <a:schemeClr val="accent6">
        <a:tint val="50000"/>
      </a:schemeClr>
    </dgm:linClrLst>
    <dgm:effectClrLst/>
    <dgm:txLinClrLst/>
    <dgm:txFillClrLst/>
    <dgm:txEffectClrLst/>
  </dgm:styleLbl>
  <dgm:styleLbl name="bgSibTrans2D1">
    <dgm:fillClrLst>
      <a:schemeClr val="accent6">
        <a:shade val="90000"/>
      </a:schemeClr>
      <a:schemeClr val="accent6">
        <a:tint val="50000"/>
      </a:schemeClr>
    </dgm:fillClrLst>
    <dgm:linClrLst>
      <a:schemeClr val="accent6">
        <a:shade val="90000"/>
      </a:schemeClr>
      <a:schemeClr val="accent6">
        <a:tint val="50000"/>
      </a:schemeClr>
    </dgm:linClrLst>
    <dgm:effectClrLst/>
    <dgm:txLinClrLst/>
    <dgm:txFillClrLst/>
    <dgm:txEffectClrLst/>
  </dgm:styleLbl>
  <dgm:styleLbl name="sibTrans1D1">
    <dgm:fillClrLst>
      <a:schemeClr val="accent6">
        <a:shade val="90000"/>
      </a:schemeClr>
      <a:schemeClr val="accent6">
        <a:tint val="50000"/>
      </a:schemeClr>
    </dgm:fillClrLst>
    <dgm:linClrLst>
      <a:schemeClr val="accent6">
        <a:shade val="90000"/>
      </a:schemeClr>
      <a:schemeClr val="accent6">
        <a:tint val="50000"/>
      </a:schemeClr>
    </dgm:linClrLst>
    <dgm:effectClrLst/>
    <dgm:txLinClrLst/>
    <dgm:txFillClrLst meth="repeat">
      <a:schemeClr val="tx1"/>
    </dgm:txFillClrLst>
    <dgm:txEffectClrLst/>
  </dgm:styleLbl>
  <dgm:styleLbl name="callout">
    <dgm:fillClrLst meth="repeat">
      <a:schemeClr val="accent6"/>
    </dgm:fillClrLst>
    <dgm:linClrLst meth="repeat">
      <a:schemeClr val="accent6"/>
    </dgm:linClrLst>
    <dgm:effectClrLst/>
    <dgm:txLinClrLst/>
    <dgm:txFillClrLst meth="repeat">
      <a:schemeClr val="tx1"/>
    </dgm:txFillClrLst>
    <dgm:txEffectClrLst/>
  </dgm:styleLbl>
  <dgm:styleLbl name="asst0">
    <dgm:fillClrLst meth="repeat">
      <a:schemeClr val="accent6">
        <a:alpha val="90000"/>
      </a:schemeClr>
    </dgm:fillClrLst>
    <dgm:linClrLst meth="repeat">
      <a:schemeClr val="lt1"/>
    </dgm:linClrLst>
    <dgm:effectClrLst/>
    <dgm:txLinClrLst/>
    <dgm:txFillClrLst/>
    <dgm:txEffectClrLst/>
  </dgm:styleLbl>
  <dgm:styleLbl name="asst1">
    <dgm:fillClrLst meth="repeat">
      <a:schemeClr val="accent6">
        <a:alpha val="90000"/>
      </a:schemeClr>
    </dgm:fillClrLst>
    <dgm:linClrLst meth="repeat">
      <a:schemeClr val="lt1"/>
    </dgm:linClrLst>
    <dgm:effectClrLst/>
    <dgm:txLinClrLst/>
    <dgm:txFillClrLst/>
    <dgm:txEffectClrLst/>
  </dgm:styleLbl>
  <dgm:styleLbl name="asst2">
    <dgm:fillClrLst>
      <a:schemeClr val="accent6">
        <a:alpha val="90000"/>
      </a:schemeClr>
    </dgm:fillClrLst>
    <dgm:linClrLst meth="repeat">
      <a:schemeClr val="lt1"/>
    </dgm:linClrLst>
    <dgm:effectClrLst/>
    <dgm:txLinClrLst/>
    <dgm:txFillClrLst/>
    <dgm:txEffectClrLst/>
  </dgm:styleLbl>
  <dgm:styleLbl name="asst3">
    <dgm:fillClrLst>
      <a:schemeClr val="accent6">
        <a:alpha val="70000"/>
      </a:schemeClr>
    </dgm:fillClrLst>
    <dgm:linClrLst meth="repeat">
      <a:schemeClr val="lt1"/>
    </dgm:linClrLst>
    <dgm:effectClrLst/>
    <dgm:txLinClrLst/>
    <dgm:txFillClrLst/>
    <dgm:txEffectClrLst/>
  </dgm:styleLbl>
  <dgm:styleLbl name="asst4">
    <dgm:fillClrLst>
      <a:schemeClr val="accent6">
        <a:alpha val="50000"/>
      </a:schemeClr>
    </dgm:fillClrLst>
    <dgm:linClrLst meth="repeat">
      <a:schemeClr val="lt1"/>
    </dgm:linClrLst>
    <dgm:effectClrLst/>
    <dgm:txLinClrLst/>
    <dgm:txFillClrLst/>
    <dgm:txEffectClrLst/>
  </dgm:styleLbl>
  <dgm:styleLbl name="parChTrans2D1">
    <dgm:fillClrLst meth="repeat">
      <a:schemeClr val="accent6">
        <a:shade val="80000"/>
      </a:schemeClr>
    </dgm:fillClrLst>
    <dgm:linClrLst meth="repeat">
      <a:schemeClr val="accent6">
        <a:shade val="80000"/>
      </a:schemeClr>
    </dgm:linClrLst>
    <dgm:effectClrLst/>
    <dgm:txLinClrLst/>
    <dgm:txFillClrLst/>
    <dgm:txEffectClrLst/>
  </dgm:styleLbl>
  <dgm:styleLbl name="parChTrans2D2">
    <dgm:fillClrLst meth="repeat">
      <a:schemeClr val="accent6">
        <a:tint val="90000"/>
      </a:schemeClr>
    </dgm:fillClrLst>
    <dgm:linClrLst meth="repeat">
      <a:schemeClr val="accent6">
        <a:tint val="90000"/>
      </a:schemeClr>
    </dgm:linClrLst>
    <dgm:effectClrLst/>
    <dgm:txLinClrLst/>
    <dgm:txFillClrLst/>
    <dgm:txEffectClrLst/>
  </dgm:styleLbl>
  <dgm:styleLbl name="parChTrans2D3">
    <dgm:fillClrLst meth="repeat">
      <a:schemeClr val="accent6">
        <a:tint val="70000"/>
      </a:schemeClr>
    </dgm:fillClrLst>
    <dgm:linClrLst meth="repeat">
      <a:schemeClr val="accent6">
        <a:tint val="70000"/>
      </a:schemeClr>
    </dgm:linClrLst>
    <dgm:effectClrLst/>
    <dgm:txLinClrLst/>
    <dgm:txFillClrLst/>
    <dgm:txEffectClrLst/>
  </dgm:styleLbl>
  <dgm:styleLbl name="parChTrans2D4">
    <dgm:fillClrLst meth="repeat">
      <a:schemeClr val="accent6">
        <a:tint val="50000"/>
      </a:schemeClr>
    </dgm:fillClrLst>
    <dgm:linClrLst meth="repeat">
      <a:schemeClr val="accent6">
        <a:tint val="50000"/>
      </a:schemeClr>
    </dgm:linClrLst>
    <dgm:effectClrLst/>
    <dgm:txLinClrLst/>
    <dgm:txFillClrLst meth="repeat">
      <a:schemeClr val="dk1"/>
    </dgm:txFillClrLst>
    <dgm:txEffectClrLst/>
  </dgm:styleLbl>
  <dgm:styleLbl name="parChTrans1D1">
    <dgm:fillClrLst meth="repeat">
      <a:schemeClr val="accent6">
        <a:shade val="80000"/>
      </a:schemeClr>
    </dgm:fillClrLst>
    <dgm:linClrLst meth="repeat">
      <a:schemeClr val="accent6">
        <a:shade val="80000"/>
      </a:schemeClr>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a:tint val="90000"/>
      </a:schemeClr>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6">
        <a:tint val="70000"/>
      </a:schemeClr>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6">
        <a:alpha val="90000"/>
      </a:schemeClr>
      <a:schemeClr val="accent6">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6">
        <a:alpha val="90000"/>
      </a:schemeClr>
      <a:schemeClr val="accent6">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6">
        <a:alpha val="90000"/>
      </a:schemeClr>
      <a:schemeClr val="accent6">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6">
        <a:alpha val="90000"/>
      </a:schemeClr>
      <a:schemeClr val="accent6">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6">
        <a:alpha val="90000"/>
      </a:schemeClr>
      <a:schemeClr val="accent6">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6">
        <a:alpha val="90000"/>
      </a:schemeClr>
      <a:schemeClr val="accent6">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6"/>
    </dgm:linClrLst>
    <dgm:effectClrLst/>
    <dgm:txLinClrLst/>
    <dgm:txFillClrLst meth="repeat">
      <a:schemeClr val="dk1"/>
    </dgm:txFillClrLst>
    <dgm:txEffectClrLst/>
  </dgm:styleLbl>
  <dgm:styleLbl name="fgAccFollowNode1">
    <dgm:fillClrLst>
      <a:schemeClr val="accent6">
        <a:alpha val="90000"/>
        <a:tint val="40000"/>
      </a:schemeClr>
      <a:schemeClr val="accent6">
        <a:alpha val="5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align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bgAccFollowNode1">
    <dgm:fillClrLst meth="repeat">
      <a:schemeClr val="accent6">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6">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6">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6">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6">
        <a:tint val="50000"/>
      </a:schemeClr>
    </dgm:linClrLst>
    <dgm:effectClrLst/>
    <dgm:txLinClrLst/>
    <dgm:txFillClrLst meth="repeat">
      <a:schemeClr val="dk1"/>
    </dgm:txFillClrLst>
    <dgm:txEffectClrLst/>
  </dgm:styleLbl>
  <dgm:styleLbl name="bgShp">
    <dgm:fillClrLst meth="repeat">
      <a:schemeClr val="accent6">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6">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6">
        <a:tint val="50000"/>
        <a:alpha val="40000"/>
      </a:schemeClr>
    </dgm:fillClrLst>
    <dgm:linClrLst meth="repeat">
      <a:schemeClr val="accent6"/>
    </dgm:linClrLst>
    <dgm:effectClrLst/>
    <dgm:txLinClrLst/>
    <dgm:txFillClrLst meth="repeat">
      <a:schemeClr val="lt1"/>
    </dgm:txFillClrLst>
    <dgm:txEffectClrLst/>
  </dgm:styleLbl>
  <dgm:styleLbl name="fgShp">
    <dgm:fillClrLst meth="repeat">
      <a:schemeClr val="accent6">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BD754C7-2314-4840-A5C7-F6480A190CDF}" type="doc">
      <dgm:prSet loTypeId="urn:microsoft.com/office/officeart/2005/8/layout/radial2" loCatId="relationship" qsTypeId="urn:microsoft.com/office/officeart/2005/8/quickstyle/simple1" qsCatId="simple" csTypeId="urn:microsoft.com/office/officeart/2005/8/colors/colorful5" csCatId="colorful" phldr="1"/>
      <dgm:spPr/>
      <dgm:t>
        <a:bodyPr/>
        <a:lstStyle/>
        <a:p>
          <a:endParaRPr lang="cs-CZ"/>
        </a:p>
      </dgm:t>
    </dgm:pt>
    <dgm:pt modelId="{D7411A4E-6483-4CF4-AF10-98D7D839029B}">
      <dgm:prSet custT="1"/>
      <dgm:spPr>
        <a:solidFill>
          <a:srgbClr val="FFC000"/>
        </a:solidFill>
      </dgm:spPr>
      <dgm:t>
        <a:bodyPr/>
        <a:lstStyle/>
        <a:p>
          <a:pPr rtl="0"/>
          <a:r>
            <a:rPr lang="cs-CZ" sz="2400" b="1" dirty="0" smtClean="0">
              <a:solidFill>
                <a:schemeClr val="tx1"/>
              </a:solidFill>
            </a:rPr>
            <a:t>Rodiči Karla IV. byli Eliška Přemyslovna a Jan Lucemburský.</a:t>
          </a:r>
          <a:endParaRPr lang="cs-CZ" sz="2200" dirty="0"/>
        </a:p>
      </dgm:t>
    </dgm:pt>
    <dgm:pt modelId="{49C89F90-2FC9-4F38-94D2-E1FA0A07B890}" type="parTrans" cxnId="{78D7D86E-6387-4F6F-A36A-FA40A63DDAE3}">
      <dgm:prSet/>
      <dgm:spPr/>
      <dgm:t>
        <a:bodyPr/>
        <a:lstStyle/>
        <a:p>
          <a:endParaRPr lang="cs-CZ"/>
        </a:p>
      </dgm:t>
    </dgm:pt>
    <dgm:pt modelId="{A1DB1BD7-9E17-4CC2-883C-FFBBE4815E7C}" type="sibTrans" cxnId="{78D7D86E-6387-4F6F-A36A-FA40A63DDAE3}">
      <dgm:prSet/>
      <dgm:spPr/>
      <dgm:t>
        <a:bodyPr/>
        <a:lstStyle/>
        <a:p>
          <a:endParaRPr lang="cs-CZ"/>
        </a:p>
      </dgm:t>
    </dgm:pt>
    <dgm:pt modelId="{9DB3BA1C-071F-4357-9848-887155ADBBC6}">
      <dgm:prSet/>
      <dgm:spPr/>
      <dgm:t>
        <a:bodyPr/>
        <a:lstStyle/>
        <a:p>
          <a:pPr rtl="0"/>
          <a:r>
            <a:rPr lang="cs-CZ" b="1" dirty="0" smtClean="0">
              <a:solidFill>
                <a:schemeClr val="tx1"/>
              </a:solidFill>
            </a:rPr>
            <a:t>Karel IV. byl velmi moudrý panovník a výborný politik.</a:t>
          </a:r>
          <a:endParaRPr lang="cs-CZ" b="1" dirty="0">
            <a:solidFill>
              <a:schemeClr val="tx1"/>
            </a:solidFill>
          </a:endParaRPr>
        </a:p>
      </dgm:t>
    </dgm:pt>
    <dgm:pt modelId="{9468CD1F-FFEC-4D37-B9EA-AE9FD64EAA2F}" type="parTrans" cxnId="{8E3AE867-717F-494C-970A-697A0AB073C6}">
      <dgm:prSet/>
      <dgm:spPr/>
      <dgm:t>
        <a:bodyPr/>
        <a:lstStyle/>
        <a:p>
          <a:endParaRPr lang="cs-CZ"/>
        </a:p>
      </dgm:t>
    </dgm:pt>
    <dgm:pt modelId="{C4A4BA79-D98D-4AC7-B622-A6CF238CCBAD}" type="sibTrans" cxnId="{8E3AE867-717F-494C-970A-697A0AB073C6}">
      <dgm:prSet/>
      <dgm:spPr/>
      <dgm:t>
        <a:bodyPr/>
        <a:lstStyle/>
        <a:p>
          <a:endParaRPr lang="cs-CZ"/>
        </a:p>
      </dgm:t>
    </dgm:pt>
    <dgm:pt modelId="{F35E5564-D3FB-4A55-B595-2FEB161FEF00}" type="pres">
      <dgm:prSet presAssocID="{6BD754C7-2314-4840-A5C7-F6480A190CDF}" presName="composite" presStyleCnt="0">
        <dgm:presLayoutVars>
          <dgm:chMax val="5"/>
          <dgm:dir/>
          <dgm:animLvl val="ctr"/>
          <dgm:resizeHandles val="exact"/>
        </dgm:presLayoutVars>
      </dgm:prSet>
      <dgm:spPr/>
      <dgm:t>
        <a:bodyPr/>
        <a:lstStyle/>
        <a:p>
          <a:endParaRPr lang="cs-CZ"/>
        </a:p>
      </dgm:t>
    </dgm:pt>
    <dgm:pt modelId="{2A5F2716-C05A-44A3-9D6D-3941ECE911E9}" type="pres">
      <dgm:prSet presAssocID="{6BD754C7-2314-4840-A5C7-F6480A190CDF}" presName="cycle" presStyleCnt="0"/>
      <dgm:spPr/>
    </dgm:pt>
    <dgm:pt modelId="{1C1DAD45-0393-4E8E-ABE9-444BC2A31037}" type="pres">
      <dgm:prSet presAssocID="{6BD754C7-2314-4840-A5C7-F6480A190CDF}" presName="centerShape" presStyleCnt="0"/>
      <dgm:spPr/>
    </dgm:pt>
    <dgm:pt modelId="{F17C1009-8135-40DF-B7DA-A44E716F0A59}" type="pres">
      <dgm:prSet presAssocID="{6BD754C7-2314-4840-A5C7-F6480A190CDF}" presName="connSite" presStyleLbl="node1" presStyleIdx="0" presStyleCnt="3"/>
      <dgm:spPr/>
    </dgm:pt>
    <dgm:pt modelId="{28567C0C-C731-4F4F-BF46-93AD440FD892}" type="pres">
      <dgm:prSet presAssocID="{6BD754C7-2314-4840-A5C7-F6480A190CDF}" presName="visible" presStyleLbl="node1" presStyleIdx="0" presStyleCnt="3" custLinFactNeighborX="16592" custLinFactNeighborY="-1263"/>
      <dgm:spPr>
        <a:solidFill>
          <a:srgbClr val="FFC000"/>
        </a:solidFill>
      </dgm:spPr>
    </dgm:pt>
    <dgm:pt modelId="{E8D1F594-7832-4980-9C30-07E2DCF152E7}" type="pres">
      <dgm:prSet presAssocID="{49C89F90-2FC9-4F38-94D2-E1FA0A07B890}" presName="Name25" presStyleLbl="parChTrans1D1" presStyleIdx="0" presStyleCnt="2"/>
      <dgm:spPr/>
      <dgm:t>
        <a:bodyPr/>
        <a:lstStyle/>
        <a:p>
          <a:endParaRPr lang="cs-CZ"/>
        </a:p>
      </dgm:t>
    </dgm:pt>
    <dgm:pt modelId="{DD81E0B4-C7F5-4495-BCC2-BB6F8E582A38}" type="pres">
      <dgm:prSet presAssocID="{D7411A4E-6483-4CF4-AF10-98D7D839029B}" presName="node" presStyleCnt="0"/>
      <dgm:spPr/>
    </dgm:pt>
    <dgm:pt modelId="{50003C57-CA9D-4DE9-B851-50C7D8F577DB}" type="pres">
      <dgm:prSet presAssocID="{D7411A4E-6483-4CF4-AF10-98D7D839029B}" presName="parentNode" presStyleLbl="node1" presStyleIdx="1" presStyleCnt="3" custScaleX="196913" custLinFactNeighborX="91567" custLinFactNeighborY="7915">
        <dgm:presLayoutVars>
          <dgm:chMax val="1"/>
          <dgm:bulletEnabled val="1"/>
        </dgm:presLayoutVars>
      </dgm:prSet>
      <dgm:spPr/>
      <dgm:t>
        <a:bodyPr/>
        <a:lstStyle/>
        <a:p>
          <a:endParaRPr lang="cs-CZ"/>
        </a:p>
      </dgm:t>
    </dgm:pt>
    <dgm:pt modelId="{85F284E2-16BC-46BA-820A-8DB4EF966548}" type="pres">
      <dgm:prSet presAssocID="{D7411A4E-6483-4CF4-AF10-98D7D839029B}" presName="childNode" presStyleLbl="revTx" presStyleIdx="0" presStyleCnt="0">
        <dgm:presLayoutVars>
          <dgm:bulletEnabled val="1"/>
        </dgm:presLayoutVars>
      </dgm:prSet>
      <dgm:spPr/>
    </dgm:pt>
    <dgm:pt modelId="{B3D992AA-58EA-4541-98A4-56DE01EF8B0C}" type="pres">
      <dgm:prSet presAssocID="{9468CD1F-FFEC-4D37-B9EA-AE9FD64EAA2F}" presName="Name25" presStyleLbl="parChTrans1D1" presStyleIdx="1" presStyleCnt="2"/>
      <dgm:spPr/>
      <dgm:t>
        <a:bodyPr/>
        <a:lstStyle/>
        <a:p>
          <a:endParaRPr lang="cs-CZ"/>
        </a:p>
      </dgm:t>
    </dgm:pt>
    <dgm:pt modelId="{1952AB92-E0FB-4D4D-BA07-BF1211556637}" type="pres">
      <dgm:prSet presAssocID="{9DB3BA1C-071F-4357-9848-887155ADBBC6}" presName="node" presStyleCnt="0"/>
      <dgm:spPr/>
    </dgm:pt>
    <dgm:pt modelId="{265E6BDF-3E6D-45E9-9A03-F24DE9338914}" type="pres">
      <dgm:prSet presAssocID="{9DB3BA1C-071F-4357-9848-887155ADBBC6}" presName="parentNode" presStyleLbl="node1" presStyleIdx="2" presStyleCnt="3" custScaleX="187592" custLinFactX="27244" custLinFactNeighborX="100000" custLinFactNeighborY="-19394">
        <dgm:presLayoutVars>
          <dgm:chMax val="1"/>
          <dgm:bulletEnabled val="1"/>
        </dgm:presLayoutVars>
      </dgm:prSet>
      <dgm:spPr/>
      <dgm:t>
        <a:bodyPr/>
        <a:lstStyle/>
        <a:p>
          <a:endParaRPr lang="cs-CZ"/>
        </a:p>
      </dgm:t>
    </dgm:pt>
    <dgm:pt modelId="{A2DDB022-0972-4E08-BBDB-3284E1539E42}" type="pres">
      <dgm:prSet presAssocID="{9DB3BA1C-071F-4357-9848-887155ADBBC6}" presName="childNode" presStyleLbl="revTx" presStyleIdx="0" presStyleCnt="0">
        <dgm:presLayoutVars>
          <dgm:bulletEnabled val="1"/>
        </dgm:presLayoutVars>
      </dgm:prSet>
      <dgm:spPr/>
    </dgm:pt>
  </dgm:ptLst>
  <dgm:cxnLst>
    <dgm:cxn modelId="{94456D80-8B57-40DE-BE04-1AD4731C3F77}" type="presOf" srcId="{49C89F90-2FC9-4F38-94D2-E1FA0A07B890}" destId="{E8D1F594-7832-4980-9C30-07E2DCF152E7}" srcOrd="0" destOrd="0" presId="urn:microsoft.com/office/officeart/2005/8/layout/radial2"/>
    <dgm:cxn modelId="{91609440-BE5B-4447-96DF-DDCB53FB9E4F}" type="presOf" srcId="{9DB3BA1C-071F-4357-9848-887155ADBBC6}" destId="{265E6BDF-3E6D-45E9-9A03-F24DE9338914}" srcOrd="0" destOrd="0" presId="urn:microsoft.com/office/officeart/2005/8/layout/radial2"/>
    <dgm:cxn modelId="{8E3AE867-717F-494C-970A-697A0AB073C6}" srcId="{6BD754C7-2314-4840-A5C7-F6480A190CDF}" destId="{9DB3BA1C-071F-4357-9848-887155ADBBC6}" srcOrd="1" destOrd="0" parTransId="{9468CD1F-FFEC-4D37-B9EA-AE9FD64EAA2F}" sibTransId="{C4A4BA79-D98D-4AC7-B622-A6CF238CCBAD}"/>
    <dgm:cxn modelId="{32532D7E-76C1-4F5B-9B52-491E3177CD4B}" type="presOf" srcId="{6BD754C7-2314-4840-A5C7-F6480A190CDF}" destId="{F35E5564-D3FB-4A55-B595-2FEB161FEF00}" srcOrd="0" destOrd="0" presId="urn:microsoft.com/office/officeart/2005/8/layout/radial2"/>
    <dgm:cxn modelId="{78D7D86E-6387-4F6F-A36A-FA40A63DDAE3}" srcId="{6BD754C7-2314-4840-A5C7-F6480A190CDF}" destId="{D7411A4E-6483-4CF4-AF10-98D7D839029B}" srcOrd="0" destOrd="0" parTransId="{49C89F90-2FC9-4F38-94D2-E1FA0A07B890}" sibTransId="{A1DB1BD7-9E17-4CC2-883C-FFBBE4815E7C}"/>
    <dgm:cxn modelId="{198AB483-EC77-4FE1-A543-688AB1EE6E00}" type="presOf" srcId="{D7411A4E-6483-4CF4-AF10-98D7D839029B}" destId="{50003C57-CA9D-4DE9-B851-50C7D8F577DB}" srcOrd="0" destOrd="0" presId="urn:microsoft.com/office/officeart/2005/8/layout/radial2"/>
    <dgm:cxn modelId="{D46DAEFE-8E8F-46AA-B2C6-3594A91A56E9}" type="presOf" srcId="{9468CD1F-FFEC-4D37-B9EA-AE9FD64EAA2F}" destId="{B3D992AA-58EA-4541-98A4-56DE01EF8B0C}" srcOrd="0" destOrd="0" presId="urn:microsoft.com/office/officeart/2005/8/layout/radial2"/>
    <dgm:cxn modelId="{BDA90F88-3274-4459-9E49-8C042CC5D32B}" type="presParOf" srcId="{F35E5564-D3FB-4A55-B595-2FEB161FEF00}" destId="{2A5F2716-C05A-44A3-9D6D-3941ECE911E9}" srcOrd="0" destOrd="0" presId="urn:microsoft.com/office/officeart/2005/8/layout/radial2"/>
    <dgm:cxn modelId="{73553BBA-A9C4-4731-885D-560DBAF4453D}" type="presParOf" srcId="{2A5F2716-C05A-44A3-9D6D-3941ECE911E9}" destId="{1C1DAD45-0393-4E8E-ABE9-444BC2A31037}" srcOrd="0" destOrd="0" presId="urn:microsoft.com/office/officeart/2005/8/layout/radial2"/>
    <dgm:cxn modelId="{C6F0283D-1A52-44EB-9B88-75B8459775BC}" type="presParOf" srcId="{1C1DAD45-0393-4E8E-ABE9-444BC2A31037}" destId="{F17C1009-8135-40DF-B7DA-A44E716F0A59}" srcOrd="0" destOrd="0" presId="urn:microsoft.com/office/officeart/2005/8/layout/radial2"/>
    <dgm:cxn modelId="{CDBC9FF2-94DB-4CAD-A6AA-4C793FAE608B}" type="presParOf" srcId="{1C1DAD45-0393-4E8E-ABE9-444BC2A31037}" destId="{28567C0C-C731-4F4F-BF46-93AD440FD892}" srcOrd="1" destOrd="0" presId="urn:microsoft.com/office/officeart/2005/8/layout/radial2"/>
    <dgm:cxn modelId="{4A296885-3014-49DE-B71D-6A201B24FB38}" type="presParOf" srcId="{2A5F2716-C05A-44A3-9D6D-3941ECE911E9}" destId="{E8D1F594-7832-4980-9C30-07E2DCF152E7}" srcOrd="1" destOrd="0" presId="urn:microsoft.com/office/officeart/2005/8/layout/radial2"/>
    <dgm:cxn modelId="{3B5DC04D-0C3C-4CA4-9CAA-230B6CAF9EBE}" type="presParOf" srcId="{2A5F2716-C05A-44A3-9D6D-3941ECE911E9}" destId="{DD81E0B4-C7F5-4495-BCC2-BB6F8E582A38}" srcOrd="2" destOrd="0" presId="urn:microsoft.com/office/officeart/2005/8/layout/radial2"/>
    <dgm:cxn modelId="{74E0A716-ACB5-4FAF-A71E-A2DDA6D8F4F6}" type="presParOf" srcId="{DD81E0B4-C7F5-4495-BCC2-BB6F8E582A38}" destId="{50003C57-CA9D-4DE9-B851-50C7D8F577DB}" srcOrd="0" destOrd="0" presId="urn:microsoft.com/office/officeart/2005/8/layout/radial2"/>
    <dgm:cxn modelId="{278CD88F-E235-417F-AB14-3F8503543B7F}" type="presParOf" srcId="{DD81E0B4-C7F5-4495-BCC2-BB6F8E582A38}" destId="{85F284E2-16BC-46BA-820A-8DB4EF966548}" srcOrd="1" destOrd="0" presId="urn:microsoft.com/office/officeart/2005/8/layout/radial2"/>
    <dgm:cxn modelId="{D90611F3-5F38-4EE3-8368-0328BBF82759}" type="presParOf" srcId="{2A5F2716-C05A-44A3-9D6D-3941ECE911E9}" destId="{B3D992AA-58EA-4541-98A4-56DE01EF8B0C}" srcOrd="3" destOrd="0" presId="urn:microsoft.com/office/officeart/2005/8/layout/radial2"/>
    <dgm:cxn modelId="{05AA2646-A87F-4AB1-A6DC-8BC5C722A456}" type="presParOf" srcId="{2A5F2716-C05A-44A3-9D6D-3941ECE911E9}" destId="{1952AB92-E0FB-4D4D-BA07-BF1211556637}" srcOrd="4" destOrd="0" presId="urn:microsoft.com/office/officeart/2005/8/layout/radial2"/>
    <dgm:cxn modelId="{6CEF8A6F-4E53-40A4-8E7B-903F27B2C9F0}" type="presParOf" srcId="{1952AB92-E0FB-4D4D-BA07-BF1211556637}" destId="{265E6BDF-3E6D-45E9-9A03-F24DE9338914}" srcOrd="0" destOrd="0" presId="urn:microsoft.com/office/officeart/2005/8/layout/radial2"/>
    <dgm:cxn modelId="{B3283CD4-50B6-4762-AB85-28FD8B2C7D27}" type="presParOf" srcId="{1952AB92-E0FB-4D4D-BA07-BF1211556637}" destId="{A2DDB022-0972-4E08-BBDB-3284E1539E42}" srcOrd="1" destOrd="0" presId="urn:microsoft.com/office/officeart/2005/8/layout/radial2"/>
  </dgm:cxnLst>
  <dgm:bg>
    <a:solidFill>
      <a:schemeClr val="accent6"/>
    </a:solidFill>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6BD754C7-2314-4840-A5C7-F6480A190CDF}" type="doc">
      <dgm:prSet loTypeId="urn:microsoft.com/office/officeart/2005/8/layout/radial2" loCatId="relationship" qsTypeId="urn:microsoft.com/office/officeart/2005/8/quickstyle/simple1" qsCatId="simple" csTypeId="urn:microsoft.com/office/officeart/2005/8/colors/colorful5" csCatId="colorful" phldr="1"/>
      <dgm:spPr/>
      <dgm:t>
        <a:bodyPr/>
        <a:lstStyle/>
        <a:p>
          <a:endParaRPr lang="cs-CZ"/>
        </a:p>
      </dgm:t>
    </dgm:pt>
    <dgm:pt modelId="{D7411A4E-6483-4CF4-AF10-98D7D839029B}">
      <dgm:prSet custT="1"/>
      <dgm:spPr>
        <a:solidFill>
          <a:srgbClr val="FFC000"/>
        </a:solidFill>
      </dgm:spPr>
      <dgm:t>
        <a:bodyPr/>
        <a:lstStyle/>
        <a:p>
          <a:pPr rtl="0"/>
          <a:r>
            <a:rPr lang="cs-CZ" sz="2400" b="1" dirty="0" smtClean="0">
              <a:solidFill>
                <a:schemeClr val="tx1"/>
              </a:solidFill>
            </a:rPr>
            <a:t>Karel IV. nechal postavit mnoho významných památek.</a:t>
          </a:r>
          <a:endParaRPr lang="cs-CZ" sz="2400" b="1" dirty="0">
            <a:solidFill>
              <a:schemeClr val="tx1"/>
            </a:solidFill>
          </a:endParaRPr>
        </a:p>
      </dgm:t>
    </dgm:pt>
    <dgm:pt modelId="{49C89F90-2FC9-4F38-94D2-E1FA0A07B890}" type="parTrans" cxnId="{78D7D86E-6387-4F6F-A36A-FA40A63DDAE3}">
      <dgm:prSet/>
      <dgm:spPr/>
      <dgm:t>
        <a:bodyPr/>
        <a:lstStyle/>
        <a:p>
          <a:endParaRPr lang="cs-CZ"/>
        </a:p>
      </dgm:t>
    </dgm:pt>
    <dgm:pt modelId="{A1DB1BD7-9E17-4CC2-883C-FFBBE4815E7C}" type="sibTrans" cxnId="{78D7D86E-6387-4F6F-A36A-FA40A63DDAE3}">
      <dgm:prSet/>
      <dgm:spPr/>
      <dgm:t>
        <a:bodyPr/>
        <a:lstStyle/>
        <a:p>
          <a:endParaRPr lang="cs-CZ"/>
        </a:p>
      </dgm:t>
    </dgm:pt>
    <dgm:pt modelId="{9DB3BA1C-071F-4357-9848-887155ADBBC6}">
      <dgm:prSet/>
      <dgm:spPr/>
      <dgm:t>
        <a:bodyPr/>
        <a:lstStyle/>
        <a:p>
          <a:pPr rtl="0"/>
          <a:r>
            <a:rPr lang="cs-CZ" b="1" dirty="0" smtClean="0">
              <a:solidFill>
                <a:schemeClr val="tx1"/>
              </a:solidFill>
            </a:rPr>
            <a:t>Po jeho smrti usedl na český trůn král Václav IV.</a:t>
          </a:r>
          <a:endParaRPr lang="cs-CZ" b="1" dirty="0">
            <a:solidFill>
              <a:schemeClr val="tx1"/>
            </a:solidFill>
          </a:endParaRPr>
        </a:p>
      </dgm:t>
    </dgm:pt>
    <dgm:pt modelId="{9468CD1F-FFEC-4D37-B9EA-AE9FD64EAA2F}" type="parTrans" cxnId="{8E3AE867-717F-494C-970A-697A0AB073C6}">
      <dgm:prSet/>
      <dgm:spPr/>
      <dgm:t>
        <a:bodyPr/>
        <a:lstStyle/>
        <a:p>
          <a:endParaRPr lang="cs-CZ"/>
        </a:p>
      </dgm:t>
    </dgm:pt>
    <dgm:pt modelId="{C4A4BA79-D98D-4AC7-B622-A6CF238CCBAD}" type="sibTrans" cxnId="{8E3AE867-717F-494C-970A-697A0AB073C6}">
      <dgm:prSet/>
      <dgm:spPr/>
      <dgm:t>
        <a:bodyPr/>
        <a:lstStyle/>
        <a:p>
          <a:endParaRPr lang="cs-CZ"/>
        </a:p>
      </dgm:t>
    </dgm:pt>
    <dgm:pt modelId="{F35E5564-D3FB-4A55-B595-2FEB161FEF00}" type="pres">
      <dgm:prSet presAssocID="{6BD754C7-2314-4840-A5C7-F6480A190CDF}" presName="composite" presStyleCnt="0">
        <dgm:presLayoutVars>
          <dgm:chMax val="5"/>
          <dgm:dir/>
          <dgm:animLvl val="ctr"/>
          <dgm:resizeHandles val="exact"/>
        </dgm:presLayoutVars>
      </dgm:prSet>
      <dgm:spPr/>
      <dgm:t>
        <a:bodyPr/>
        <a:lstStyle/>
        <a:p>
          <a:endParaRPr lang="cs-CZ"/>
        </a:p>
      </dgm:t>
    </dgm:pt>
    <dgm:pt modelId="{2A5F2716-C05A-44A3-9D6D-3941ECE911E9}" type="pres">
      <dgm:prSet presAssocID="{6BD754C7-2314-4840-A5C7-F6480A190CDF}" presName="cycle" presStyleCnt="0"/>
      <dgm:spPr/>
    </dgm:pt>
    <dgm:pt modelId="{1C1DAD45-0393-4E8E-ABE9-444BC2A31037}" type="pres">
      <dgm:prSet presAssocID="{6BD754C7-2314-4840-A5C7-F6480A190CDF}" presName="centerShape" presStyleCnt="0"/>
      <dgm:spPr/>
    </dgm:pt>
    <dgm:pt modelId="{F17C1009-8135-40DF-B7DA-A44E716F0A59}" type="pres">
      <dgm:prSet presAssocID="{6BD754C7-2314-4840-A5C7-F6480A190CDF}" presName="connSite" presStyleLbl="node1" presStyleIdx="0" presStyleCnt="3"/>
      <dgm:spPr/>
    </dgm:pt>
    <dgm:pt modelId="{28567C0C-C731-4F4F-BF46-93AD440FD892}" type="pres">
      <dgm:prSet presAssocID="{6BD754C7-2314-4840-A5C7-F6480A190CDF}" presName="visible" presStyleLbl="node1" presStyleIdx="0" presStyleCnt="3" custScaleY="91539" custLinFactNeighborX="16592" custLinFactNeighborY="-1263"/>
      <dgm:spPr>
        <a:blipFill rotWithShape="0">
          <a:blip xmlns:r="http://schemas.openxmlformats.org/officeDocument/2006/relationships" r:embed="rId1"/>
          <a:stretch>
            <a:fillRect/>
          </a:stretch>
        </a:blipFill>
      </dgm:spPr>
      <dgm:t>
        <a:bodyPr/>
        <a:lstStyle/>
        <a:p>
          <a:endParaRPr lang="cs-CZ"/>
        </a:p>
      </dgm:t>
    </dgm:pt>
    <dgm:pt modelId="{E8D1F594-7832-4980-9C30-07E2DCF152E7}" type="pres">
      <dgm:prSet presAssocID="{49C89F90-2FC9-4F38-94D2-E1FA0A07B890}" presName="Name25" presStyleLbl="parChTrans1D1" presStyleIdx="0" presStyleCnt="2"/>
      <dgm:spPr/>
      <dgm:t>
        <a:bodyPr/>
        <a:lstStyle/>
        <a:p>
          <a:endParaRPr lang="cs-CZ"/>
        </a:p>
      </dgm:t>
    </dgm:pt>
    <dgm:pt modelId="{DD81E0B4-C7F5-4495-BCC2-BB6F8E582A38}" type="pres">
      <dgm:prSet presAssocID="{D7411A4E-6483-4CF4-AF10-98D7D839029B}" presName="node" presStyleCnt="0"/>
      <dgm:spPr/>
    </dgm:pt>
    <dgm:pt modelId="{50003C57-CA9D-4DE9-B851-50C7D8F577DB}" type="pres">
      <dgm:prSet presAssocID="{D7411A4E-6483-4CF4-AF10-98D7D839029B}" presName="parentNode" presStyleLbl="node1" presStyleIdx="1" presStyleCnt="3" custScaleX="196913" custLinFactNeighborX="91567" custLinFactNeighborY="7915">
        <dgm:presLayoutVars>
          <dgm:chMax val="1"/>
          <dgm:bulletEnabled val="1"/>
        </dgm:presLayoutVars>
      </dgm:prSet>
      <dgm:spPr/>
      <dgm:t>
        <a:bodyPr/>
        <a:lstStyle/>
        <a:p>
          <a:endParaRPr lang="cs-CZ"/>
        </a:p>
      </dgm:t>
    </dgm:pt>
    <dgm:pt modelId="{85F284E2-16BC-46BA-820A-8DB4EF966548}" type="pres">
      <dgm:prSet presAssocID="{D7411A4E-6483-4CF4-AF10-98D7D839029B}" presName="childNode" presStyleLbl="revTx" presStyleIdx="0" presStyleCnt="0">
        <dgm:presLayoutVars>
          <dgm:bulletEnabled val="1"/>
        </dgm:presLayoutVars>
      </dgm:prSet>
      <dgm:spPr/>
    </dgm:pt>
    <dgm:pt modelId="{B3D992AA-58EA-4541-98A4-56DE01EF8B0C}" type="pres">
      <dgm:prSet presAssocID="{9468CD1F-FFEC-4D37-B9EA-AE9FD64EAA2F}" presName="Name25" presStyleLbl="parChTrans1D1" presStyleIdx="1" presStyleCnt="2"/>
      <dgm:spPr/>
      <dgm:t>
        <a:bodyPr/>
        <a:lstStyle/>
        <a:p>
          <a:endParaRPr lang="cs-CZ"/>
        </a:p>
      </dgm:t>
    </dgm:pt>
    <dgm:pt modelId="{1952AB92-E0FB-4D4D-BA07-BF1211556637}" type="pres">
      <dgm:prSet presAssocID="{9DB3BA1C-071F-4357-9848-887155ADBBC6}" presName="node" presStyleCnt="0"/>
      <dgm:spPr/>
    </dgm:pt>
    <dgm:pt modelId="{265E6BDF-3E6D-45E9-9A03-F24DE9338914}" type="pres">
      <dgm:prSet presAssocID="{9DB3BA1C-071F-4357-9848-887155ADBBC6}" presName="parentNode" presStyleLbl="node1" presStyleIdx="2" presStyleCnt="3" custScaleX="187592" custLinFactX="27244" custLinFactNeighborX="100000" custLinFactNeighborY="-19394">
        <dgm:presLayoutVars>
          <dgm:chMax val="1"/>
          <dgm:bulletEnabled val="1"/>
        </dgm:presLayoutVars>
      </dgm:prSet>
      <dgm:spPr/>
      <dgm:t>
        <a:bodyPr/>
        <a:lstStyle/>
        <a:p>
          <a:endParaRPr lang="cs-CZ"/>
        </a:p>
      </dgm:t>
    </dgm:pt>
    <dgm:pt modelId="{A2DDB022-0972-4E08-BBDB-3284E1539E42}" type="pres">
      <dgm:prSet presAssocID="{9DB3BA1C-071F-4357-9848-887155ADBBC6}" presName="childNode" presStyleLbl="revTx" presStyleIdx="0" presStyleCnt="0">
        <dgm:presLayoutVars>
          <dgm:bulletEnabled val="1"/>
        </dgm:presLayoutVars>
      </dgm:prSet>
      <dgm:spPr/>
    </dgm:pt>
  </dgm:ptLst>
  <dgm:cxnLst>
    <dgm:cxn modelId="{78D7D86E-6387-4F6F-A36A-FA40A63DDAE3}" srcId="{6BD754C7-2314-4840-A5C7-F6480A190CDF}" destId="{D7411A4E-6483-4CF4-AF10-98D7D839029B}" srcOrd="0" destOrd="0" parTransId="{49C89F90-2FC9-4F38-94D2-E1FA0A07B890}" sibTransId="{A1DB1BD7-9E17-4CC2-883C-FFBBE4815E7C}"/>
    <dgm:cxn modelId="{29423568-8D45-4EAD-8B0E-1126E1DE01B8}" type="presOf" srcId="{9468CD1F-FFEC-4D37-B9EA-AE9FD64EAA2F}" destId="{B3D992AA-58EA-4541-98A4-56DE01EF8B0C}" srcOrd="0" destOrd="0" presId="urn:microsoft.com/office/officeart/2005/8/layout/radial2"/>
    <dgm:cxn modelId="{8E3AE867-717F-494C-970A-697A0AB073C6}" srcId="{6BD754C7-2314-4840-A5C7-F6480A190CDF}" destId="{9DB3BA1C-071F-4357-9848-887155ADBBC6}" srcOrd="1" destOrd="0" parTransId="{9468CD1F-FFEC-4D37-B9EA-AE9FD64EAA2F}" sibTransId="{C4A4BA79-D98D-4AC7-B622-A6CF238CCBAD}"/>
    <dgm:cxn modelId="{E1BA9E41-387D-4404-BC6A-8319049533B6}" type="presOf" srcId="{49C89F90-2FC9-4F38-94D2-E1FA0A07B890}" destId="{E8D1F594-7832-4980-9C30-07E2DCF152E7}" srcOrd="0" destOrd="0" presId="urn:microsoft.com/office/officeart/2005/8/layout/radial2"/>
    <dgm:cxn modelId="{B2266629-64A5-4372-8910-0D6BD7A5B16E}" type="presOf" srcId="{D7411A4E-6483-4CF4-AF10-98D7D839029B}" destId="{50003C57-CA9D-4DE9-B851-50C7D8F577DB}" srcOrd="0" destOrd="0" presId="urn:microsoft.com/office/officeart/2005/8/layout/radial2"/>
    <dgm:cxn modelId="{C85B7375-D02D-4A84-B50C-3E39F9ACCC34}" type="presOf" srcId="{6BD754C7-2314-4840-A5C7-F6480A190CDF}" destId="{F35E5564-D3FB-4A55-B595-2FEB161FEF00}" srcOrd="0" destOrd="0" presId="urn:microsoft.com/office/officeart/2005/8/layout/radial2"/>
    <dgm:cxn modelId="{FFFC0E98-C85F-4AE1-B0EB-4E8198142CB5}" type="presOf" srcId="{9DB3BA1C-071F-4357-9848-887155ADBBC6}" destId="{265E6BDF-3E6D-45E9-9A03-F24DE9338914}" srcOrd="0" destOrd="0" presId="urn:microsoft.com/office/officeart/2005/8/layout/radial2"/>
    <dgm:cxn modelId="{A080377C-350D-4CF6-BB57-BBB1ECD5E5A7}" type="presParOf" srcId="{F35E5564-D3FB-4A55-B595-2FEB161FEF00}" destId="{2A5F2716-C05A-44A3-9D6D-3941ECE911E9}" srcOrd="0" destOrd="0" presId="urn:microsoft.com/office/officeart/2005/8/layout/radial2"/>
    <dgm:cxn modelId="{BB38BC41-814A-4846-A537-C5D05D1BB93B}" type="presParOf" srcId="{2A5F2716-C05A-44A3-9D6D-3941ECE911E9}" destId="{1C1DAD45-0393-4E8E-ABE9-444BC2A31037}" srcOrd="0" destOrd="0" presId="urn:microsoft.com/office/officeart/2005/8/layout/radial2"/>
    <dgm:cxn modelId="{EF199A5F-6527-4F54-B814-90FAA68BCC44}" type="presParOf" srcId="{1C1DAD45-0393-4E8E-ABE9-444BC2A31037}" destId="{F17C1009-8135-40DF-B7DA-A44E716F0A59}" srcOrd="0" destOrd="0" presId="urn:microsoft.com/office/officeart/2005/8/layout/radial2"/>
    <dgm:cxn modelId="{61B33863-8517-4274-8064-5F8B0CF92334}" type="presParOf" srcId="{1C1DAD45-0393-4E8E-ABE9-444BC2A31037}" destId="{28567C0C-C731-4F4F-BF46-93AD440FD892}" srcOrd="1" destOrd="0" presId="urn:microsoft.com/office/officeart/2005/8/layout/radial2"/>
    <dgm:cxn modelId="{DEEA6692-C707-4276-A56F-A642984D10F4}" type="presParOf" srcId="{2A5F2716-C05A-44A3-9D6D-3941ECE911E9}" destId="{E8D1F594-7832-4980-9C30-07E2DCF152E7}" srcOrd="1" destOrd="0" presId="urn:microsoft.com/office/officeart/2005/8/layout/radial2"/>
    <dgm:cxn modelId="{4EDE592F-12F0-4609-A538-DDEF8D2A4466}" type="presParOf" srcId="{2A5F2716-C05A-44A3-9D6D-3941ECE911E9}" destId="{DD81E0B4-C7F5-4495-BCC2-BB6F8E582A38}" srcOrd="2" destOrd="0" presId="urn:microsoft.com/office/officeart/2005/8/layout/radial2"/>
    <dgm:cxn modelId="{84621AC8-949C-4EED-BAD0-6F85729A90D6}" type="presParOf" srcId="{DD81E0B4-C7F5-4495-BCC2-BB6F8E582A38}" destId="{50003C57-CA9D-4DE9-B851-50C7D8F577DB}" srcOrd="0" destOrd="0" presId="urn:microsoft.com/office/officeart/2005/8/layout/radial2"/>
    <dgm:cxn modelId="{D0070442-46EB-480D-875A-9CB11447A230}" type="presParOf" srcId="{DD81E0B4-C7F5-4495-BCC2-BB6F8E582A38}" destId="{85F284E2-16BC-46BA-820A-8DB4EF966548}" srcOrd="1" destOrd="0" presId="urn:microsoft.com/office/officeart/2005/8/layout/radial2"/>
    <dgm:cxn modelId="{04F4A01F-B6E9-4DBF-A294-2BAD3257FFB1}" type="presParOf" srcId="{2A5F2716-C05A-44A3-9D6D-3941ECE911E9}" destId="{B3D992AA-58EA-4541-98A4-56DE01EF8B0C}" srcOrd="3" destOrd="0" presId="urn:microsoft.com/office/officeart/2005/8/layout/radial2"/>
    <dgm:cxn modelId="{123FE78C-B5C0-4A1A-8725-D0C7B336AB2A}" type="presParOf" srcId="{2A5F2716-C05A-44A3-9D6D-3941ECE911E9}" destId="{1952AB92-E0FB-4D4D-BA07-BF1211556637}" srcOrd="4" destOrd="0" presId="urn:microsoft.com/office/officeart/2005/8/layout/radial2"/>
    <dgm:cxn modelId="{F63F8727-5392-48AF-89CB-B2F763BB3C06}" type="presParOf" srcId="{1952AB92-E0FB-4D4D-BA07-BF1211556637}" destId="{265E6BDF-3E6D-45E9-9A03-F24DE9338914}" srcOrd="0" destOrd="0" presId="urn:microsoft.com/office/officeart/2005/8/layout/radial2"/>
    <dgm:cxn modelId="{CEF47CA4-2878-4351-BA5F-198594B87783}" type="presParOf" srcId="{1952AB92-E0FB-4D4D-BA07-BF1211556637}" destId="{A2DDB022-0972-4E08-BBDB-3284E1539E42}" srcOrd="1" destOrd="0" presId="urn:microsoft.com/office/officeart/2005/8/layout/radial2"/>
  </dgm:cxnLst>
  <dgm:bg>
    <a:solidFill>
      <a:schemeClr val="accent6"/>
    </a:solidFill>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13511343-B290-4ED7-8E61-A37668F5237C}" type="doc">
      <dgm:prSet loTypeId="urn:microsoft.com/office/officeart/2005/8/layout/lProcess3" loCatId="process" qsTypeId="urn:microsoft.com/office/officeart/2005/8/quickstyle/simple1" qsCatId="simple" csTypeId="urn:microsoft.com/office/officeart/2005/8/colors/accent6_5" csCatId="accent6" phldr="1"/>
      <dgm:spPr/>
      <dgm:t>
        <a:bodyPr/>
        <a:lstStyle/>
        <a:p>
          <a:endParaRPr lang="cs-CZ"/>
        </a:p>
      </dgm:t>
    </dgm:pt>
    <dgm:pt modelId="{653AE97F-3FB8-48BF-BAF5-A3AF3F4D1759}">
      <dgm:prSet/>
      <dgm:spPr/>
      <dgm:t>
        <a:bodyPr/>
        <a:lstStyle/>
        <a:p>
          <a:pPr rtl="0"/>
          <a:r>
            <a:rPr lang="cs-CZ" b="1" dirty="0" smtClean="0">
              <a:solidFill>
                <a:schemeClr val="tx1"/>
              </a:solidFill>
            </a:rPr>
            <a:t>Nejvýznamnější stavby:</a:t>
          </a:r>
          <a:endParaRPr lang="cs-CZ" dirty="0">
            <a:solidFill>
              <a:schemeClr val="tx1"/>
            </a:solidFill>
          </a:endParaRPr>
        </a:p>
      </dgm:t>
    </dgm:pt>
    <dgm:pt modelId="{4FCCFB84-D7E8-434A-8B99-8B9E6F180916}" type="parTrans" cxnId="{57745F21-AA60-4FF1-B342-0794BF3D154D}">
      <dgm:prSet/>
      <dgm:spPr/>
      <dgm:t>
        <a:bodyPr/>
        <a:lstStyle/>
        <a:p>
          <a:endParaRPr lang="cs-CZ"/>
        </a:p>
      </dgm:t>
    </dgm:pt>
    <dgm:pt modelId="{82AAEE41-36C5-4EC6-A3FF-DF26123E6377}" type="sibTrans" cxnId="{57745F21-AA60-4FF1-B342-0794BF3D154D}">
      <dgm:prSet/>
      <dgm:spPr/>
      <dgm:t>
        <a:bodyPr/>
        <a:lstStyle/>
        <a:p>
          <a:endParaRPr lang="cs-CZ"/>
        </a:p>
      </dgm:t>
    </dgm:pt>
    <dgm:pt modelId="{9C0DA06D-DF70-4AF6-ACC5-E1E4A637DEDD}">
      <dgm:prSet/>
      <dgm:spPr/>
      <dgm:t>
        <a:bodyPr/>
        <a:lstStyle/>
        <a:p>
          <a:pPr rtl="0"/>
          <a:r>
            <a:rPr lang="cs-CZ" dirty="0" smtClean="0">
              <a:solidFill>
                <a:schemeClr val="tx1"/>
              </a:solidFill>
            </a:rPr>
            <a:t>Karlova univerzita</a:t>
          </a:r>
          <a:endParaRPr lang="cs-CZ" dirty="0">
            <a:solidFill>
              <a:schemeClr val="tx1"/>
            </a:solidFill>
          </a:endParaRPr>
        </a:p>
      </dgm:t>
    </dgm:pt>
    <dgm:pt modelId="{87CA2BCF-64A1-4B35-9413-CAD20DAE1B3F}" type="parTrans" cxnId="{AF54EF67-3E83-4B19-AD35-B0D0D813D02C}">
      <dgm:prSet/>
      <dgm:spPr/>
      <dgm:t>
        <a:bodyPr/>
        <a:lstStyle/>
        <a:p>
          <a:endParaRPr lang="cs-CZ"/>
        </a:p>
      </dgm:t>
    </dgm:pt>
    <dgm:pt modelId="{7C04B5BB-0D56-47EE-8EF4-00088CD64625}" type="sibTrans" cxnId="{AF54EF67-3E83-4B19-AD35-B0D0D813D02C}">
      <dgm:prSet/>
      <dgm:spPr/>
      <dgm:t>
        <a:bodyPr/>
        <a:lstStyle/>
        <a:p>
          <a:endParaRPr lang="cs-CZ"/>
        </a:p>
      </dgm:t>
    </dgm:pt>
    <dgm:pt modelId="{47C41C50-00EC-401D-83D3-F6BBD214A0C5}">
      <dgm:prSet/>
      <dgm:spPr/>
      <dgm:t>
        <a:bodyPr/>
        <a:lstStyle/>
        <a:p>
          <a:pPr rtl="0"/>
          <a:r>
            <a:rPr lang="cs-CZ" dirty="0" smtClean="0">
              <a:solidFill>
                <a:schemeClr val="tx1"/>
              </a:solidFill>
            </a:rPr>
            <a:t>Karlův most</a:t>
          </a:r>
          <a:endParaRPr lang="cs-CZ" dirty="0">
            <a:solidFill>
              <a:schemeClr val="tx1"/>
            </a:solidFill>
          </a:endParaRPr>
        </a:p>
      </dgm:t>
    </dgm:pt>
    <dgm:pt modelId="{D8628B8E-1354-4B5B-94BD-CC6463CC9D20}" type="parTrans" cxnId="{F7956566-6C9A-43EA-B275-80FE781B509F}">
      <dgm:prSet/>
      <dgm:spPr/>
      <dgm:t>
        <a:bodyPr/>
        <a:lstStyle/>
        <a:p>
          <a:endParaRPr lang="cs-CZ"/>
        </a:p>
      </dgm:t>
    </dgm:pt>
    <dgm:pt modelId="{53BDD6D6-E149-49D2-9840-E9F6B32BC6E1}" type="sibTrans" cxnId="{F7956566-6C9A-43EA-B275-80FE781B509F}">
      <dgm:prSet/>
      <dgm:spPr/>
      <dgm:t>
        <a:bodyPr/>
        <a:lstStyle/>
        <a:p>
          <a:endParaRPr lang="cs-CZ"/>
        </a:p>
      </dgm:t>
    </dgm:pt>
    <dgm:pt modelId="{41BC71D2-357B-4A53-9D77-42DA7D7E1E7C}">
      <dgm:prSet/>
      <dgm:spPr/>
      <dgm:t>
        <a:bodyPr/>
        <a:lstStyle/>
        <a:p>
          <a:pPr rtl="0"/>
          <a:r>
            <a:rPr lang="cs-CZ" dirty="0" smtClean="0">
              <a:solidFill>
                <a:schemeClr val="tx1"/>
              </a:solidFill>
            </a:rPr>
            <a:t>Katedrála sv. Víta</a:t>
          </a:r>
          <a:endParaRPr lang="cs-CZ" dirty="0">
            <a:solidFill>
              <a:schemeClr val="tx1"/>
            </a:solidFill>
          </a:endParaRPr>
        </a:p>
      </dgm:t>
    </dgm:pt>
    <dgm:pt modelId="{CBB82F73-97A8-4290-865F-C2C16E400324}" type="parTrans" cxnId="{E2B574E4-D85B-41C8-BDA1-9C1C4BD51F66}">
      <dgm:prSet/>
      <dgm:spPr/>
      <dgm:t>
        <a:bodyPr/>
        <a:lstStyle/>
        <a:p>
          <a:endParaRPr lang="cs-CZ"/>
        </a:p>
      </dgm:t>
    </dgm:pt>
    <dgm:pt modelId="{8017C1F0-11EE-474C-BA3C-11AA57326A73}" type="sibTrans" cxnId="{E2B574E4-D85B-41C8-BDA1-9C1C4BD51F66}">
      <dgm:prSet/>
      <dgm:spPr/>
      <dgm:t>
        <a:bodyPr/>
        <a:lstStyle/>
        <a:p>
          <a:endParaRPr lang="cs-CZ"/>
        </a:p>
      </dgm:t>
    </dgm:pt>
    <dgm:pt modelId="{BF0293D7-342A-4060-8E36-BC2BC4A3F15D}">
      <dgm:prSet/>
      <dgm:spPr/>
      <dgm:t>
        <a:bodyPr/>
        <a:lstStyle/>
        <a:p>
          <a:pPr rtl="0"/>
          <a:r>
            <a:rPr lang="cs-CZ" dirty="0" smtClean="0">
              <a:solidFill>
                <a:schemeClr val="tx1"/>
              </a:solidFill>
            </a:rPr>
            <a:t>Karlštejn</a:t>
          </a:r>
          <a:endParaRPr lang="cs-CZ" dirty="0">
            <a:solidFill>
              <a:schemeClr val="tx1"/>
            </a:solidFill>
          </a:endParaRPr>
        </a:p>
      </dgm:t>
    </dgm:pt>
    <dgm:pt modelId="{D4D85FAD-7212-4CD5-B808-67427E90DB17}" type="parTrans" cxnId="{DEC3CDDD-E218-4495-A5A3-87F61769587F}">
      <dgm:prSet/>
      <dgm:spPr/>
      <dgm:t>
        <a:bodyPr/>
        <a:lstStyle/>
        <a:p>
          <a:endParaRPr lang="cs-CZ"/>
        </a:p>
      </dgm:t>
    </dgm:pt>
    <dgm:pt modelId="{925820FE-D765-4E30-81E9-FC4733386DAC}" type="sibTrans" cxnId="{DEC3CDDD-E218-4495-A5A3-87F61769587F}">
      <dgm:prSet/>
      <dgm:spPr/>
      <dgm:t>
        <a:bodyPr/>
        <a:lstStyle/>
        <a:p>
          <a:endParaRPr lang="cs-CZ"/>
        </a:p>
      </dgm:t>
    </dgm:pt>
    <dgm:pt modelId="{22480507-CE84-4A6A-AB47-C2A2E7B1E9B3}" type="pres">
      <dgm:prSet presAssocID="{13511343-B290-4ED7-8E61-A37668F5237C}" presName="Name0" presStyleCnt="0">
        <dgm:presLayoutVars>
          <dgm:chPref val="3"/>
          <dgm:dir/>
          <dgm:animLvl val="lvl"/>
          <dgm:resizeHandles/>
        </dgm:presLayoutVars>
      </dgm:prSet>
      <dgm:spPr/>
      <dgm:t>
        <a:bodyPr/>
        <a:lstStyle/>
        <a:p>
          <a:endParaRPr lang="cs-CZ"/>
        </a:p>
      </dgm:t>
    </dgm:pt>
    <dgm:pt modelId="{D2F85642-EB2A-47D0-9402-583F6FDEC14D}" type="pres">
      <dgm:prSet presAssocID="{653AE97F-3FB8-48BF-BAF5-A3AF3F4D1759}" presName="horFlow" presStyleCnt="0"/>
      <dgm:spPr/>
    </dgm:pt>
    <dgm:pt modelId="{3EE538BD-9078-4416-AF1E-301344846CDE}" type="pres">
      <dgm:prSet presAssocID="{653AE97F-3FB8-48BF-BAF5-A3AF3F4D1759}" presName="bigChev" presStyleLbl="node1" presStyleIdx="0" presStyleCnt="5" custScaleX="234931" custLinFactNeighborX="-941" custLinFactNeighborY="-460"/>
      <dgm:spPr/>
      <dgm:t>
        <a:bodyPr/>
        <a:lstStyle/>
        <a:p>
          <a:endParaRPr lang="cs-CZ"/>
        </a:p>
      </dgm:t>
    </dgm:pt>
    <dgm:pt modelId="{4145C34B-9F56-4F73-8D6C-CE82663984E1}" type="pres">
      <dgm:prSet presAssocID="{653AE97F-3FB8-48BF-BAF5-A3AF3F4D1759}" presName="vSp" presStyleCnt="0"/>
      <dgm:spPr/>
    </dgm:pt>
    <dgm:pt modelId="{F3A5340C-29F3-4257-BBFC-4F666EC98983}" type="pres">
      <dgm:prSet presAssocID="{9C0DA06D-DF70-4AF6-ACC5-E1E4A637DEDD}" presName="horFlow" presStyleCnt="0"/>
      <dgm:spPr/>
    </dgm:pt>
    <dgm:pt modelId="{D0A673B7-B519-4EA7-9971-DA4C7F06E8BF}" type="pres">
      <dgm:prSet presAssocID="{9C0DA06D-DF70-4AF6-ACC5-E1E4A637DEDD}" presName="bigChev" presStyleLbl="node1" presStyleIdx="1" presStyleCnt="5"/>
      <dgm:spPr/>
      <dgm:t>
        <a:bodyPr/>
        <a:lstStyle/>
        <a:p>
          <a:endParaRPr lang="cs-CZ"/>
        </a:p>
      </dgm:t>
    </dgm:pt>
    <dgm:pt modelId="{0C1E2279-F781-4537-9AC8-50BB5930AE5B}" type="pres">
      <dgm:prSet presAssocID="{9C0DA06D-DF70-4AF6-ACC5-E1E4A637DEDD}" presName="vSp" presStyleCnt="0"/>
      <dgm:spPr/>
    </dgm:pt>
    <dgm:pt modelId="{62D5E1A8-8A33-4953-BED1-AC4E25DDD434}" type="pres">
      <dgm:prSet presAssocID="{47C41C50-00EC-401D-83D3-F6BBD214A0C5}" presName="horFlow" presStyleCnt="0"/>
      <dgm:spPr/>
    </dgm:pt>
    <dgm:pt modelId="{7FA90E1A-ADAD-4B1F-B747-C534D615E8BA}" type="pres">
      <dgm:prSet presAssocID="{47C41C50-00EC-401D-83D3-F6BBD214A0C5}" presName="bigChev" presStyleLbl="node1" presStyleIdx="2" presStyleCnt="5"/>
      <dgm:spPr/>
      <dgm:t>
        <a:bodyPr/>
        <a:lstStyle/>
        <a:p>
          <a:endParaRPr lang="cs-CZ"/>
        </a:p>
      </dgm:t>
    </dgm:pt>
    <dgm:pt modelId="{EBF88A61-89FC-4069-B640-2FCE2CFBD995}" type="pres">
      <dgm:prSet presAssocID="{47C41C50-00EC-401D-83D3-F6BBD214A0C5}" presName="vSp" presStyleCnt="0"/>
      <dgm:spPr/>
    </dgm:pt>
    <dgm:pt modelId="{102FD01C-0373-4833-B436-F0D22B24E6CE}" type="pres">
      <dgm:prSet presAssocID="{41BC71D2-357B-4A53-9D77-42DA7D7E1E7C}" presName="horFlow" presStyleCnt="0"/>
      <dgm:spPr/>
    </dgm:pt>
    <dgm:pt modelId="{A6A625DB-BDD1-49AF-A2E7-1D29D7F84014}" type="pres">
      <dgm:prSet presAssocID="{41BC71D2-357B-4A53-9D77-42DA7D7E1E7C}" presName="bigChev" presStyleLbl="node1" presStyleIdx="3" presStyleCnt="5"/>
      <dgm:spPr/>
      <dgm:t>
        <a:bodyPr/>
        <a:lstStyle/>
        <a:p>
          <a:endParaRPr lang="cs-CZ"/>
        </a:p>
      </dgm:t>
    </dgm:pt>
    <dgm:pt modelId="{18B66296-296A-4195-928A-F88D3D57667F}" type="pres">
      <dgm:prSet presAssocID="{41BC71D2-357B-4A53-9D77-42DA7D7E1E7C}" presName="vSp" presStyleCnt="0"/>
      <dgm:spPr/>
    </dgm:pt>
    <dgm:pt modelId="{F0A6B1D3-45FA-4B27-94CF-67AA59532B35}" type="pres">
      <dgm:prSet presAssocID="{BF0293D7-342A-4060-8E36-BC2BC4A3F15D}" presName="horFlow" presStyleCnt="0"/>
      <dgm:spPr/>
    </dgm:pt>
    <dgm:pt modelId="{97800AE0-5939-4B1A-8BD5-59AE506E28D8}" type="pres">
      <dgm:prSet presAssocID="{BF0293D7-342A-4060-8E36-BC2BC4A3F15D}" presName="bigChev" presStyleLbl="node1" presStyleIdx="4" presStyleCnt="5"/>
      <dgm:spPr/>
      <dgm:t>
        <a:bodyPr/>
        <a:lstStyle/>
        <a:p>
          <a:endParaRPr lang="cs-CZ"/>
        </a:p>
      </dgm:t>
    </dgm:pt>
  </dgm:ptLst>
  <dgm:cxnLst>
    <dgm:cxn modelId="{ACD104A3-8CAF-4FCC-8047-FAF55DFEB965}" type="presOf" srcId="{41BC71D2-357B-4A53-9D77-42DA7D7E1E7C}" destId="{A6A625DB-BDD1-49AF-A2E7-1D29D7F84014}" srcOrd="0" destOrd="0" presId="urn:microsoft.com/office/officeart/2005/8/layout/lProcess3"/>
    <dgm:cxn modelId="{F7956566-6C9A-43EA-B275-80FE781B509F}" srcId="{13511343-B290-4ED7-8E61-A37668F5237C}" destId="{47C41C50-00EC-401D-83D3-F6BBD214A0C5}" srcOrd="2" destOrd="0" parTransId="{D8628B8E-1354-4B5B-94BD-CC6463CC9D20}" sibTransId="{53BDD6D6-E149-49D2-9840-E9F6B32BC6E1}"/>
    <dgm:cxn modelId="{83F5DABD-FB99-451B-BB40-505E58EA6AFA}" type="presOf" srcId="{BF0293D7-342A-4060-8E36-BC2BC4A3F15D}" destId="{97800AE0-5939-4B1A-8BD5-59AE506E28D8}" srcOrd="0" destOrd="0" presId="urn:microsoft.com/office/officeart/2005/8/layout/lProcess3"/>
    <dgm:cxn modelId="{57745F21-AA60-4FF1-B342-0794BF3D154D}" srcId="{13511343-B290-4ED7-8E61-A37668F5237C}" destId="{653AE97F-3FB8-48BF-BAF5-A3AF3F4D1759}" srcOrd="0" destOrd="0" parTransId="{4FCCFB84-D7E8-434A-8B99-8B9E6F180916}" sibTransId="{82AAEE41-36C5-4EC6-A3FF-DF26123E6377}"/>
    <dgm:cxn modelId="{E781D591-EA4E-423A-907B-CA9A1AD39218}" type="presOf" srcId="{9C0DA06D-DF70-4AF6-ACC5-E1E4A637DEDD}" destId="{D0A673B7-B519-4EA7-9971-DA4C7F06E8BF}" srcOrd="0" destOrd="0" presId="urn:microsoft.com/office/officeart/2005/8/layout/lProcess3"/>
    <dgm:cxn modelId="{AF54EF67-3E83-4B19-AD35-B0D0D813D02C}" srcId="{13511343-B290-4ED7-8E61-A37668F5237C}" destId="{9C0DA06D-DF70-4AF6-ACC5-E1E4A637DEDD}" srcOrd="1" destOrd="0" parTransId="{87CA2BCF-64A1-4B35-9413-CAD20DAE1B3F}" sibTransId="{7C04B5BB-0D56-47EE-8EF4-00088CD64625}"/>
    <dgm:cxn modelId="{E2B574E4-D85B-41C8-BDA1-9C1C4BD51F66}" srcId="{13511343-B290-4ED7-8E61-A37668F5237C}" destId="{41BC71D2-357B-4A53-9D77-42DA7D7E1E7C}" srcOrd="3" destOrd="0" parTransId="{CBB82F73-97A8-4290-865F-C2C16E400324}" sibTransId="{8017C1F0-11EE-474C-BA3C-11AA57326A73}"/>
    <dgm:cxn modelId="{F19E3612-2EAC-40D5-8D4F-185D61A55D75}" type="presOf" srcId="{653AE97F-3FB8-48BF-BAF5-A3AF3F4D1759}" destId="{3EE538BD-9078-4416-AF1E-301344846CDE}" srcOrd="0" destOrd="0" presId="urn:microsoft.com/office/officeart/2005/8/layout/lProcess3"/>
    <dgm:cxn modelId="{DEC3CDDD-E218-4495-A5A3-87F61769587F}" srcId="{13511343-B290-4ED7-8E61-A37668F5237C}" destId="{BF0293D7-342A-4060-8E36-BC2BC4A3F15D}" srcOrd="4" destOrd="0" parTransId="{D4D85FAD-7212-4CD5-B808-67427E90DB17}" sibTransId="{925820FE-D765-4E30-81E9-FC4733386DAC}"/>
    <dgm:cxn modelId="{2A194506-4EC7-45E0-A86D-A1B7DACCD1BC}" type="presOf" srcId="{47C41C50-00EC-401D-83D3-F6BBD214A0C5}" destId="{7FA90E1A-ADAD-4B1F-B747-C534D615E8BA}" srcOrd="0" destOrd="0" presId="urn:microsoft.com/office/officeart/2005/8/layout/lProcess3"/>
    <dgm:cxn modelId="{C772FE03-48BE-4361-92F6-40D8C8D7E218}" type="presOf" srcId="{13511343-B290-4ED7-8E61-A37668F5237C}" destId="{22480507-CE84-4A6A-AB47-C2A2E7B1E9B3}" srcOrd="0" destOrd="0" presId="urn:microsoft.com/office/officeart/2005/8/layout/lProcess3"/>
    <dgm:cxn modelId="{DA428C26-8FDB-48AC-B71A-9330009F5285}" type="presParOf" srcId="{22480507-CE84-4A6A-AB47-C2A2E7B1E9B3}" destId="{D2F85642-EB2A-47D0-9402-583F6FDEC14D}" srcOrd="0" destOrd="0" presId="urn:microsoft.com/office/officeart/2005/8/layout/lProcess3"/>
    <dgm:cxn modelId="{F201F769-574A-4306-945B-BA3418CBB8AB}" type="presParOf" srcId="{D2F85642-EB2A-47D0-9402-583F6FDEC14D}" destId="{3EE538BD-9078-4416-AF1E-301344846CDE}" srcOrd="0" destOrd="0" presId="urn:microsoft.com/office/officeart/2005/8/layout/lProcess3"/>
    <dgm:cxn modelId="{EDBCB983-2016-4D33-AB49-41921E98DF94}" type="presParOf" srcId="{22480507-CE84-4A6A-AB47-C2A2E7B1E9B3}" destId="{4145C34B-9F56-4F73-8D6C-CE82663984E1}" srcOrd="1" destOrd="0" presId="urn:microsoft.com/office/officeart/2005/8/layout/lProcess3"/>
    <dgm:cxn modelId="{4444DD17-41C2-4AAC-BFC2-C0956C825A1D}" type="presParOf" srcId="{22480507-CE84-4A6A-AB47-C2A2E7B1E9B3}" destId="{F3A5340C-29F3-4257-BBFC-4F666EC98983}" srcOrd="2" destOrd="0" presId="urn:microsoft.com/office/officeart/2005/8/layout/lProcess3"/>
    <dgm:cxn modelId="{38ED9D85-244E-4FC3-8601-7A6BADD1BBF7}" type="presParOf" srcId="{F3A5340C-29F3-4257-BBFC-4F666EC98983}" destId="{D0A673B7-B519-4EA7-9971-DA4C7F06E8BF}" srcOrd="0" destOrd="0" presId="urn:microsoft.com/office/officeart/2005/8/layout/lProcess3"/>
    <dgm:cxn modelId="{562EEAAE-4FAC-4BFB-B771-B6B10A977947}" type="presParOf" srcId="{22480507-CE84-4A6A-AB47-C2A2E7B1E9B3}" destId="{0C1E2279-F781-4537-9AC8-50BB5930AE5B}" srcOrd="3" destOrd="0" presId="urn:microsoft.com/office/officeart/2005/8/layout/lProcess3"/>
    <dgm:cxn modelId="{F367EBD9-DECD-41E8-ACCB-4D4DF196D013}" type="presParOf" srcId="{22480507-CE84-4A6A-AB47-C2A2E7B1E9B3}" destId="{62D5E1A8-8A33-4953-BED1-AC4E25DDD434}" srcOrd="4" destOrd="0" presId="urn:microsoft.com/office/officeart/2005/8/layout/lProcess3"/>
    <dgm:cxn modelId="{BB1818D3-430E-46D5-9637-80BE7FC21346}" type="presParOf" srcId="{62D5E1A8-8A33-4953-BED1-AC4E25DDD434}" destId="{7FA90E1A-ADAD-4B1F-B747-C534D615E8BA}" srcOrd="0" destOrd="0" presId="urn:microsoft.com/office/officeart/2005/8/layout/lProcess3"/>
    <dgm:cxn modelId="{DB8F0E07-15B0-49C5-97D4-7EB4CF9C4FAD}" type="presParOf" srcId="{22480507-CE84-4A6A-AB47-C2A2E7B1E9B3}" destId="{EBF88A61-89FC-4069-B640-2FCE2CFBD995}" srcOrd="5" destOrd="0" presId="urn:microsoft.com/office/officeart/2005/8/layout/lProcess3"/>
    <dgm:cxn modelId="{3B6EC66F-1E07-4958-B445-25D66F3D1116}" type="presParOf" srcId="{22480507-CE84-4A6A-AB47-C2A2E7B1E9B3}" destId="{102FD01C-0373-4833-B436-F0D22B24E6CE}" srcOrd="6" destOrd="0" presId="urn:microsoft.com/office/officeart/2005/8/layout/lProcess3"/>
    <dgm:cxn modelId="{949CAEBA-4B80-46F0-9EC5-C4F0A0EA549F}" type="presParOf" srcId="{102FD01C-0373-4833-B436-F0D22B24E6CE}" destId="{A6A625DB-BDD1-49AF-A2E7-1D29D7F84014}" srcOrd="0" destOrd="0" presId="urn:microsoft.com/office/officeart/2005/8/layout/lProcess3"/>
    <dgm:cxn modelId="{2188C706-8941-4C61-B5AD-BA81E053EC2F}" type="presParOf" srcId="{22480507-CE84-4A6A-AB47-C2A2E7B1E9B3}" destId="{18B66296-296A-4195-928A-F88D3D57667F}" srcOrd="7" destOrd="0" presId="urn:microsoft.com/office/officeart/2005/8/layout/lProcess3"/>
    <dgm:cxn modelId="{757D984D-E113-4FD8-9982-BD27428F400E}" type="presParOf" srcId="{22480507-CE84-4A6A-AB47-C2A2E7B1E9B3}" destId="{F0A6B1D3-45FA-4B27-94CF-67AA59532B35}" srcOrd="8" destOrd="0" presId="urn:microsoft.com/office/officeart/2005/8/layout/lProcess3"/>
    <dgm:cxn modelId="{144477E4-7867-42C4-A167-B9667C37E06E}" type="presParOf" srcId="{F0A6B1D3-45FA-4B27-94CF-67AA59532B35}" destId="{97800AE0-5939-4B1A-8BD5-59AE506E28D8}" srcOrd="0" destOrd="0" presId="urn:microsoft.com/office/officeart/2005/8/layout/lProcess3"/>
  </dgm:cxnLst>
  <dgm:bg>
    <a:solidFill>
      <a:srgbClr val="FFC000"/>
    </a:solidFill>
    <a:effectLst>
      <a:glow rad="228600">
        <a:schemeClr val="accent6">
          <a:satMod val="175000"/>
          <a:alpha val="40000"/>
        </a:schemeClr>
      </a:glow>
    </a:effect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13511343-B290-4ED7-8E61-A37668F5237C}" type="doc">
      <dgm:prSet loTypeId="urn:microsoft.com/office/officeart/2005/8/layout/lProcess3" loCatId="process" qsTypeId="urn:microsoft.com/office/officeart/2005/8/quickstyle/simple1" qsCatId="simple" csTypeId="urn:microsoft.com/office/officeart/2005/8/colors/accent6_5" csCatId="accent6" phldr="1"/>
      <dgm:spPr/>
      <dgm:t>
        <a:bodyPr/>
        <a:lstStyle/>
        <a:p>
          <a:endParaRPr lang="cs-CZ"/>
        </a:p>
      </dgm:t>
    </dgm:pt>
    <dgm:pt modelId="{22480507-CE84-4A6A-AB47-C2A2E7B1E9B3}" type="pres">
      <dgm:prSet presAssocID="{13511343-B290-4ED7-8E61-A37668F5237C}" presName="Name0" presStyleCnt="0">
        <dgm:presLayoutVars>
          <dgm:chPref val="3"/>
          <dgm:dir/>
          <dgm:animLvl val="lvl"/>
          <dgm:resizeHandles/>
        </dgm:presLayoutVars>
      </dgm:prSet>
      <dgm:spPr/>
      <dgm:t>
        <a:bodyPr/>
        <a:lstStyle/>
        <a:p>
          <a:endParaRPr lang="cs-CZ"/>
        </a:p>
      </dgm:t>
    </dgm:pt>
  </dgm:ptLst>
  <dgm:cxnLst>
    <dgm:cxn modelId="{941EF9C6-B721-4DEC-A3EA-14F04CA15E0A}" type="presOf" srcId="{13511343-B290-4ED7-8E61-A37668F5237C}" destId="{22480507-CE84-4A6A-AB47-C2A2E7B1E9B3}" srcOrd="0" destOrd="0" presId="urn:microsoft.com/office/officeart/2005/8/layout/lProcess3"/>
  </dgm:cxnLst>
  <dgm:bg>
    <a:solidFill>
      <a:schemeClr val="accent6">
        <a:lumMod val="75000"/>
      </a:schemeClr>
    </a:solidFill>
    <a:effectLst>
      <a:glow rad="228600">
        <a:schemeClr val="accent6">
          <a:satMod val="175000"/>
          <a:alpha val="40000"/>
        </a:schemeClr>
      </a:glow>
    </a:effect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3D992AA-58EA-4541-98A4-56DE01EF8B0C}">
      <dsp:nvSpPr>
        <dsp:cNvPr id="0" name=""/>
        <dsp:cNvSpPr/>
      </dsp:nvSpPr>
      <dsp:spPr>
        <a:xfrm rot="810592">
          <a:off x="2074515" y="2938398"/>
          <a:ext cx="2270802" cy="67236"/>
        </a:xfrm>
        <a:custGeom>
          <a:avLst/>
          <a:gdLst/>
          <a:ahLst/>
          <a:cxnLst/>
          <a:rect l="0" t="0" r="0" b="0"/>
          <a:pathLst>
            <a:path>
              <a:moveTo>
                <a:pt x="0" y="33618"/>
              </a:moveTo>
              <a:lnTo>
                <a:pt x="2270802" y="33618"/>
              </a:lnTo>
            </a:path>
          </a:pathLst>
        </a:custGeom>
        <a:noFill/>
        <a:ln w="25400" cap="flat" cmpd="sng" algn="ctr">
          <a:solidFill>
            <a:schemeClr val="accent5">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E8D1F594-7832-4980-9C30-07E2DCF152E7}">
      <dsp:nvSpPr>
        <dsp:cNvPr id="0" name=""/>
        <dsp:cNvSpPr/>
      </dsp:nvSpPr>
      <dsp:spPr>
        <a:xfrm rot="20504423">
          <a:off x="2063968" y="1798549"/>
          <a:ext cx="1666778" cy="67236"/>
        </a:xfrm>
        <a:custGeom>
          <a:avLst/>
          <a:gdLst/>
          <a:ahLst/>
          <a:cxnLst/>
          <a:rect l="0" t="0" r="0" b="0"/>
          <a:pathLst>
            <a:path>
              <a:moveTo>
                <a:pt x="0" y="33618"/>
              </a:moveTo>
              <a:lnTo>
                <a:pt x="1666778" y="33618"/>
              </a:lnTo>
            </a:path>
          </a:pathLst>
        </a:custGeom>
        <a:noFill/>
        <a:ln w="25400" cap="flat" cmpd="sng" algn="ctr">
          <a:solidFill>
            <a:schemeClr val="accent5">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28567C0C-C731-4F4F-BF46-93AD440FD892}">
      <dsp:nvSpPr>
        <dsp:cNvPr id="0" name=""/>
        <dsp:cNvSpPr/>
      </dsp:nvSpPr>
      <dsp:spPr>
        <a:xfrm>
          <a:off x="3039" y="872424"/>
          <a:ext cx="3074044" cy="3074044"/>
        </a:xfrm>
        <a:prstGeom prst="ellipse">
          <a:avLst/>
        </a:prstGeom>
        <a:solidFill>
          <a:srgbClr val="FFC0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0003C57-CA9D-4DE9-B851-50C7D8F577DB}">
      <dsp:nvSpPr>
        <dsp:cNvPr id="0" name=""/>
        <dsp:cNvSpPr/>
      </dsp:nvSpPr>
      <dsp:spPr>
        <a:xfrm>
          <a:off x="3395620" y="146407"/>
          <a:ext cx="3631916" cy="1844426"/>
        </a:xfrm>
        <a:prstGeom prst="ellipse">
          <a:avLst/>
        </a:prstGeom>
        <a:solidFill>
          <a:srgbClr val="FFC0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lvl="0" algn="ctr" defTabSz="1066800" rtl="0">
            <a:lnSpc>
              <a:spcPct val="90000"/>
            </a:lnSpc>
            <a:spcBef>
              <a:spcPct val="0"/>
            </a:spcBef>
            <a:spcAft>
              <a:spcPct val="35000"/>
            </a:spcAft>
          </a:pPr>
          <a:r>
            <a:rPr lang="cs-CZ" sz="2400" b="1" kern="1200" dirty="0" smtClean="0">
              <a:solidFill>
                <a:schemeClr val="tx1"/>
              </a:solidFill>
            </a:rPr>
            <a:t>Rodiči Karla IV. byli Eliška Přemyslovna a Jan Lucemburský.</a:t>
          </a:r>
          <a:endParaRPr lang="cs-CZ" sz="2200" kern="1200" dirty="0"/>
        </a:p>
      </dsp:txBody>
      <dsp:txXfrm>
        <a:off x="3927502" y="416517"/>
        <a:ext cx="2568152" cy="1304206"/>
      </dsp:txXfrm>
    </dsp:sp>
    <dsp:sp modelId="{265E6BDF-3E6D-45E9-9A03-F24DE9338914}">
      <dsp:nvSpPr>
        <dsp:cNvPr id="0" name=""/>
        <dsp:cNvSpPr/>
      </dsp:nvSpPr>
      <dsp:spPr>
        <a:xfrm>
          <a:off x="4161105" y="2693987"/>
          <a:ext cx="3459997" cy="1844426"/>
        </a:xfrm>
        <a:prstGeom prst="ellipse">
          <a:avLst/>
        </a:prstGeom>
        <a:solidFill>
          <a:schemeClr val="accent5">
            <a:hueOff val="-9933876"/>
            <a:satOff val="39811"/>
            <a:lumOff val="8628"/>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875" tIns="15875" rIns="15875" bIns="15875" numCol="1" spcCol="1270" anchor="ctr" anchorCtr="0">
          <a:noAutofit/>
        </a:bodyPr>
        <a:lstStyle/>
        <a:p>
          <a:pPr lvl="0" algn="ctr" defTabSz="1111250" rtl="0">
            <a:lnSpc>
              <a:spcPct val="90000"/>
            </a:lnSpc>
            <a:spcBef>
              <a:spcPct val="0"/>
            </a:spcBef>
            <a:spcAft>
              <a:spcPct val="35000"/>
            </a:spcAft>
          </a:pPr>
          <a:r>
            <a:rPr lang="cs-CZ" sz="2500" b="1" kern="1200" dirty="0" smtClean="0">
              <a:solidFill>
                <a:schemeClr val="tx1"/>
              </a:solidFill>
            </a:rPr>
            <a:t>Karel IV. byl velmi moudrý panovník a výborný politik.</a:t>
          </a:r>
          <a:endParaRPr lang="cs-CZ" sz="2500" b="1" kern="1200" dirty="0">
            <a:solidFill>
              <a:schemeClr val="tx1"/>
            </a:solidFill>
          </a:endParaRPr>
        </a:p>
      </dsp:txBody>
      <dsp:txXfrm>
        <a:off x="4667810" y="2964097"/>
        <a:ext cx="2446587" cy="1304206"/>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3D992AA-58EA-4541-98A4-56DE01EF8B0C}">
      <dsp:nvSpPr>
        <dsp:cNvPr id="0" name=""/>
        <dsp:cNvSpPr/>
      </dsp:nvSpPr>
      <dsp:spPr>
        <a:xfrm rot="810592">
          <a:off x="2074515" y="2938398"/>
          <a:ext cx="2270802" cy="67236"/>
        </a:xfrm>
        <a:custGeom>
          <a:avLst/>
          <a:gdLst/>
          <a:ahLst/>
          <a:cxnLst/>
          <a:rect l="0" t="0" r="0" b="0"/>
          <a:pathLst>
            <a:path>
              <a:moveTo>
                <a:pt x="0" y="33618"/>
              </a:moveTo>
              <a:lnTo>
                <a:pt x="2270802" y="33618"/>
              </a:lnTo>
            </a:path>
          </a:pathLst>
        </a:custGeom>
        <a:noFill/>
        <a:ln w="25400" cap="flat" cmpd="sng" algn="ctr">
          <a:solidFill>
            <a:schemeClr val="accent5">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E8D1F594-7832-4980-9C30-07E2DCF152E7}">
      <dsp:nvSpPr>
        <dsp:cNvPr id="0" name=""/>
        <dsp:cNvSpPr/>
      </dsp:nvSpPr>
      <dsp:spPr>
        <a:xfrm rot="20504423">
          <a:off x="2063968" y="1798549"/>
          <a:ext cx="1666778" cy="67236"/>
        </a:xfrm>
        <a:custGeom>
          <a:avLst/>
          <a:gdLst/>
          <a:ahLst/>
          <a:cxnLst/>
          <a:rect l="0" t="0" r="0" b="0"/>
          <a:pathLst>
            <a:path>
              <a:moveTo>
                <a:pt x="0" y="33618"/>
              </a:moveTo>
              <a:lnTo>
                <a:pt x="1666778" y="33618"/>
              </a:lnTo>
            </a:path>
          </a:pathLst>
        </a:custGeom>
        <a:noFill/>
        <a:ln w="25400" cap="flat" cmpd="sng" algn="ctr">
          <a:solidFill>
            <a:schemeClr val="accent5">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28567C0C-C731-4F4F-BF46-93AD440FD892}">
      <dsp:nvSpPr>
        <dsp:cNvPr id="0" name=""/>
        <dsp:cNvSpPr/>
      </dsp:nvSpPr>
      <dsp:spPr>
        <a:xfrm>
          <a:off x="3039" y="1002471"/>
          <a:ext cx="3074044" cy="2813949"/>
        </a:xfrm>
        <a:prstGeom prst="ellipse">
          <a:avLst/>
        </a:prstGeom>
        <a:blipFill rotWithShape="0">
          <a:blip xmlns:r="http://schemas.openxmlformats.org/officeDocument/2006/relationships" r:embed="rId1"/>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0003C57-CA9D-4DE9-B851-50C7D8F577DB}">
      <dsp:nvSpPr>
        <dsp:cNvPr id="0" name=""/>
        <dsp:cNvSpPr/>
      </dsp:nvSpPr>
      <dsp:spPr>
        <a:xfrm>
          <a:off x="3395620" y="146407"/>
          <a:ext cx="3631916" cy="1844426"/>
        </a:xfrm>
        <a:prstGeom prst="ellipse">
          <a:avLst/>
        </a:prstGeom>
        <a:solidFill>
          <a:srgbClr val="FFC0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lvl="0" algn="ctr" defTabSz="1066800" rtl="0">
            <a:lnSpc>
              <a:spcPct val="90000"/>
            </a:lnSpc>
            <a:spcBef>
              <a:spcPct val="0"/>
            </a:spcBef>
            <a:spcAft>
              <a:spcPct val="35000"/>
            </a:spcAft>
          </a:pPr>
          <a:r>
            <a:rPr lang="cs-CZ" sz="2400" b="1" kern="1200" dirty="0" smtClean="0">
              <a:solidFill>
                <a:schemeClr val="tx1"/>
              </a:solidFill>
            </a:rPr>
            <a:t>Karel IV. nechal postavit mnoho významných památek.</a:t>
          </a:r>
          <a:endParaRPr lang="cs-CZ" sz="2400" b="1" kern="1200" dirty="0">
            <a:solidFill>
              <a:schemeClr val="tx1"/>
            </a:solidFill>
          </a:endParaRPr>
        </a:p>
      </dsp:txBody>
      <dsp:txXfrm>
        <a:off x="3927502" y="416517"/>
        <a:ext cx="2568152" cy="1304206"/>
      </dsp:txXfrm>
    </dsp:sp>
    <dsp:sp modelId="{265E6BDF-3E6D-45E9-9A03-F24DE9338914}">
      <dsp:nvSpPr>
        <dsp:cNvPr id="0" name=""/>
        <dsp:cNvSpPr/>
      </dsp:nvSpPr>
      <dsp:spPr>
        <a:xfrm>
          <a:off x="4161105" y="2693987"/>
          <a:ext cx="3459997" cy="1844426"/>
        </a:xfrm>
        <a:prstGeom prst="ellipse">
          <a:avLst/>
        </a:prstGeom>
        <a:solidFill>
          <a:schemeClr val="accent5">
            <a:hueOff val="-9933876"/>
            <a:satOff val="39811"/>
            <a:lumOff val="8628"/>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lvl="0" algn="ctr" defTabSz="1066800" rtl="0">
            <a:lnSpc>
              <a:spcPct val="90000"/>
            </a:lnSpc>
            <a:spcBef>
              <a:spcPct val="0"/>
            </a:spcBef>
            <a:spcAft>
              <a:spcPct val="35000"/>
            </a:spcAft>
          </a:pPr>
          <a:r>
            <a:rPr lang="cs-CZ" sz="2400" b="1" kern="1200" dirty="0" smtClean="0">
              <a:solidFill>
                <a:schemeClr val="tx1"/>
              </a:solidFill>
            </a:rPr>
            <a:t>Po jeho smrti usedl na český trůn král Václav IV.</a:t>
          </a:r>
          <a:endParaRPr lang="cs-CZ" sz="2400" b="1" kern="1200" dirty="0">
            <a:solidFill>
              <a:schemeClr val="tx1"/>
            </a:solidFill>
          </a:endParaRPr>
        </a:p>
      </dsp:txBody>
      <dsp:txXfrm>
        <a:off x="4667810" y="2964097"/>
        <a:ext cx="2446587" cy="1304206"/>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radial2">
  <dgm:title val=""/>
  <dgm:desc val=""/>
  <dgm:catLst>
    <dgm:cat type="relationship" pri="20000"/>
    <dgm:cat type="convert" pri="9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ite">
    <dgm:varLst>
      <dgm:chMax val="5"/>
      <dgm:dir/>
      <dgm:animLvl val="ctr"/>
      <dgm:resizeHandles val="exact"/>
    </dgm:varLst>
    <dgm:alg type="composite"/>
    <dgm:shape xmlns:r="http://schemas.openxmlformats.org/officeDocument/2006/relationships" r:blip="">
      <dgm:adjLst/>
    </dgm:shape>
    <dgm:presOf/>
    <dgm:constrLst>
      <dgm:constr type="w" for="ch" forName="cycle" refType="w"/>
      <dgm:constr type="h" for="ch" forName="cycle" refType="h"/>
    </dgm:constrLst>
    <dgm:ruleLst/>
    <dgm:layoutNode name="cycle">
      <dgm:choose name="Name0">
        <dgm:if name="Name1" func="var" arg="dir" op="equ" val="norm">
          <dgm:choose name="Name2">
            <dgm:if name="Name3" axis="ch" ptType="node" func="cnt" op="lte" val="1">
              <dgm:alg type="cycle">
                <dgm:param type="stAng" val="90"/>
                <dgm:param type="spanAng" val="360"/>
                <dgm:param type="ctrShpMap" val="fNode"/>
              </dgm:alg>
            </dgm:if>
            <dgm:if name="Name4" axis="ch" ptType="node" func="cnt" op="equ" val="2">
              <dgm:alg type="cycle">
                <dgm:param type="stAng" val="70"/>
                <dgm:param type="spanAng" val="40"/>
                <dgm:param type="ctrShpMap" val="fNode"/>
              </dgm:alg>
            </dgm:if>
            <dgm:if name="Name5" axis="ch" ptType="node" func="cnt" op="equ" val="3">
              <dgm:alg type="cycle">
                <dgm:param type="stAng" val="60"/>
                <dgm:param type="spanAng" val="60"/>
                <dgm:param type="ctrShpMap" val="fNode"/>
              </dgm:alg>
            </dgm:if>
            <dgm:else name="Name6">
              <dgm:alg type="cycle">
                <dgm:param type="stAng" val="45"/>
                <dgm:param type="spanAng" val="90"/>
                <dgm:param type="ctrShpMap" val="fNode"/>
              </dgm:alg>
            </dgm:else>
          </dgm:choose>
        </dgm:if>
        <dgm:else name="Name7">
          <dgm:choose name="Name8">
            <dgm:if name="Name9" axis="ch" ptType="node" func="cnt" op="lte" val="1">
              <dgm:alg type="cycle">
                <dgm:param type="stAng" val="-90"/>
                <dgm:param type="spanAng" val="-360"/>
                <dgm:param type="ctrShpMap" val="fNode"/>
              </dgm:alg>
            </dgm:if>
            <dgm:if name="Name10" axis="ch" ptType="node" func="cnt" op="equ" val="2">
              <dgm:alg type="cycle">
                <dgm:param type="stAng" val="-70"/>
                <dgm:param type="spanAng" val="-40"/>
                <dgm:param type="ctrShpMap" val="fNode"/>
              </dgm:alg>
            </dgm:if>
            <dgm:if name="Name11" axis="ch" ptType="node" func="cnt" op="equ" val="3">
              <dgm:alg type="cycle">
                <dgm:param type="stAng" val="-60"/>
                <dgm:param type="spanAng" val="-60"/>
                <dgm:param type="ctrShpMap" val="fNode"/>
              </dgm:alg>
            </dgm:if>
            <dgm:else name="Name12">
              <dgm:alg type="cycle">
                <dgm:param type="stAng" val="-45"/>
                <dgm:param type="spanAng" val="-90"/>
                <dgm:param type="ctrShpMap" val="fNode"/>
              </dgm:alg>
            </dgm:else>
          </dgm:choose>
        </dgm:else>
      </dgm:choose>
      <dgm:shape xmlns:r="http://schemas.openxmlformats.org/officeDocument/2006/relationships" r:blip="">
        <dgm:adjLst/>
      </dgm:shape>
      <dgm:presOf/>
      <dgm:constrLst>
        <dgm:constr type="sp" val="20"/>
        <dgm:constr type="w" for="ch" forName="centerShape" refType="w"/>
        <dgm:constr type="w" for="ch" forName="node" refType="w" refFor="ch" refForName="centerShape" fact="1.5"/>
        <dgm:constr type="sibSp" refType="w" refFor="ch" refForName="centerShape" op="equ" fact="0.08"/>
        <dgm:constr type="primFontSz" for="des" forName="parentNode" op="equ" val="65"/>
        <dgm:constr type="secFontSz" for="des" forName="childNode" op="equ" val="65"/>
      </dgm:constrLst>
      <dgm:ruleLst/>
      <dgm:choose name="Name13">
        <dgm:if name="Name14" axis="ch" ptType="node" hideLastTrans="0" func="cnt" op="gte" val="1">
          <dgm:layoutNode name="centerShape" styleLbl="node0">
            <dgm:alg type="composite"/>
            <dgm:shape xmlns:r="http://schemas.openxmlformats.org/officeDocument/2006/relationships" r:blip="">
              <dgm:adjLst/>
            </dgm:shape>
            <dgm:presOf axis="ch" ptType="node" cnt="1"/>
            <dgm:constrLst>
              <dgm:constr type="w" for="ch" forName="connSite" refType="w" fact="0.7"/>
              <dgm:constr type="h" for="ch" forName="connSite" refType="w" fact="0.7"/>
              <dgm:constr type="ctrX" for="ch" forName="connSite" refType="w" fact="0.5"/>
              <dgm:constr type="ctrY" for="ch" forName="connSite" refType="h" fact="0.5"/>
              <dgm:constr type="w" for="ch" forName="visible" refType="w"/>
              <dgm:constr type="h" for="ch" forName="visible" refType="w"/>
              <dgm:constr type="ctrX" for="ch" forName="visible" refType="w" fact="0.5"/>
              <dgm:constr type="ctrY" for="ch" forName="visible" refType="h" fact="0.5"/>
            </dgm:constrLst>
            <dgm:ruleLst/>
            <dgm:layoutNode name="connSite">
              <dgm:alg type="sp"/>
              <dgm:shape xmlns:r="http://schemas.openxmlformats.org/officeDocument/2006/relationships" type="ellipse" r:blip="" hideGeom="1">
                <dgm:adjLst/>
              </dgm:shape>
              <dgm:presOf/>
              <dgm:constrLst/>
              <dgm:ruleLst/>
            </dgm:layoutNode>
            <dgm:layoutNode name="visible">
              <dgm:alg type="sp"/>
              <dgm:shape xmlns:r="http://schemas.openxmlformats.org/officeDocument/2006/relationships" type="ellipse" r:blip="" blipPhldr="1">
                <dgm:adjLst/>
              </dgm:shape>
              <dgm:presOf/>
              <dgm:constrLst/>
              <dgm:ruleLst/>
            </dgm:layoutNode>
          </dgm:layoutNode>
        </dgm:if>
        <dgm:else name="Name15"/>
      </dgm:choose>
      <dgm:forEach name="Name16" axis="ch">
        <dgm:forEach name="Name17" axis="self" ptType="node">
          <dgm:layoutNode name="node">
            <dgm:alg type="composite"/>
            <dgm:shape xmlns:r="http://schemas.openxmlformats.org/officeDocument/2006/relationships" r:blip="">
              <dgm:adjLst/>
            </dgm:shape>
            <dgm:presOf/>
            <dgm:choose name="Name18">
              <dgm:if name="Name19" func="var" arg="dir" op="equ" val="norm">
                <dgm:constrLst>
                  <dgm:constr type="t" for="ch" forName="parentNode"/>
                  <dgm:constr type="l" for="ch" forName="parentNode"/>
                  <dgm:constr type="w" for="ch" forName="parentNode" refType="w" fact="0.4"/>
                  <dgm:constr type="h" for="ch" forName="parentNode" refType="w" refFor="ch" refForName="parentNode" op="equ"/>
                  <dgm:constr type="ctrY" for="ch" forName="childNode" refType="h" refFor="ch" refForName="parentNode" fact="0.5"/>
                  <dgm:constr type="l" for="ch" forName="childNode" refType="w" refFor="ch" refForName="parentNode" op="equ" fact="1.1"/>
                  <dgm:constr type="w" for="ch" forName="childNode" refType="w" fact="0.6"/>
                  <dgm:constr type="h" for="ch" forName="childNode" refType="h" refFor="ch" refForName="parentNode"/>
                </dgm:constrLst>
              </dgm:if>
              <dgm:else name="Name20">
                <dgm:constrLst>
                  <dgm:constr type="t" for="ch" forName="parentNode"/>
                  <dgm:constr type="r" for="ch" forName="parentNode" refType="w"/>
                  <dgm:constr type="w" for="ch" forName="parentNode" refType="w" fact="0.4"/>
                  <dgm:constr type="h" for="ch" forName="parentNode" refType="w" refFor="ch" refForName="parentNode" op="equ"/>
                  <dgm:constr type="ctrY" for="ch" forName="childNode" refType="h" refFor="ch" refForName="parentNode" fact="0.5"/>
                  <dgm:constr type="l" for="ch" forName="childNode"/>
                  <dgm:constr type="w" for="ch" forName="childNode" refType="w" fact="0.6"/>
                  <dgm:constr type="h" for="ch" forName="childNode" refType="h" refFor="ch" refForName="parentNode"/>
                </dgm:constrLst>
              </dgm:else>
            </dgm:choose>
            <dgm:ruleLst/>
            <dgm:layoutNode name="parentNode" styleLbl="node1">
              <dgm:varLst>
                <dgm:chMax val="1"/>
                <dgm:bulletEnabled val="1"/>
              </dgm:varLst>
              <dgm:alg type="tx"/>
              <dgm:shape xmlns:r="http://schemas.openxmlformats.org/officeDocument/2006/relationships" type="ellipse" r:blip="">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childNode" styleLbl="revTx" moveWith="parentNode">
              <dgm:varLst>
                <dgm:bulletEnabled val="1"/>
              </dgm:varLst>
              <dgm:alg type="tx">
                <dgm:param type="txAnchorVertCh" val="mid"/>
                <dgm:param type="stBulletLvl" val="1"/>
              </dgm:alg>
              <dgm:choose name="Name21">
                <dgm:if name="Name22" axis="ch" ptType="node" func="cnt" op="gte" val="1">
                  <dgm:shape xmlns:r="http://schemas.openxmlformats.org/officeDocument/2006/relationships" type="rect" r:blip="">
                    <dgm:adjLst/>
                  </dgm:shape>
                </dgm:if>
                <dgm:else name="Name23">
                  <dgm:shape xmlns:r="http://schemas.openxmlformats.org/officeDocument/2006/relationships" type="rect" r:blip="" hideGeom="1">
                    <dgm:adjLst/>
                  </dgm:shape>
                </dgm:else>
              </dgm:choose>
              <dgm:presOf axis="des" ptType="node"/>
              <dgm:constrLst>
                <dgm:constr type="tMarg"/>
                <dgm:constr type="bMarg"/>
                <dgm:constr type="lMarg"/>
                <dgm:constr type="rMarg"/>
              </dgm:constrLst>
              <dgm:ruleLst>
                <dgm:rule type="secFontSz" val="5" fact="NaN" max="NaN"/>
              </dgm:ruleLst>
            </dgm:layoutNode>
          </dgm:layoutNode>
        </dgm:forEach>
        <dgm:forEach name="Name24" axis="self" ptType="parTrans" cnt="1">
          <dgm:layoutNode name="Name25">
            <dgm:alg type="conn">
              <dgm:param type="dim" val="1D"/>
              <dgm:param type="endSty" val="noArr"/>
              <dgm:param type="begPts" val="auto"/>
              <dgm:param type="endPts" val="auto"/>
              <dgm:param type="srcNode" val="connSite"/>
              <dgm:param type="dstNode" val="parentNode"/>
            </dgm:alg>
            <dgm:shape xmlns:r="http://schemas.openxmlformats.org/officeDocument/2006/relationships" type="conn" r:blip="" zOrderOff="-99">
              <dgm:adjLst/>
            </dgm:shape>
            <dgm:presOf axis="self"/>
            <dgm:constrLst>
              <dgm:constr type="connDist"/>
              <dgm:constr type="w" val="1"/>
              <dgm:constr type="h" val="5"/>
              <dgm:constr type="begPad"/>
              <dgm:constr type="endPad"/>
            </dgm:constrLst>
            <dgm:ruleLst/>
          </dgm:layoutNode>
        </dgm:forEach>
      </dgm:forEach>
    </dgm:layoutNode>
  </dgm:layoutNode>
</dgm:layoutDef>
</file>

<file path=ppt/diagrams/layout2.xml><?xml version="1.0" encoding="utf-8"?>
<dgm:layoutDef xmlns:dgm="http://schemas.openxmlformats.org/drawingml/2006/diagram" xmlns:a="http://schemas.openxmlformats.org/drawingml/2006/main" uniqueId="urn:microsoft.com/office/officeart/2005/8/layout/radial2">
  <dgm:title val=""/>
  <dgm:desc val=""/>
  <dgm:catLst>
    <dgm:cat type="relationship" pri="20000"/>
    <dgm:cat type="convert" pri="9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ite">
    <dgm:varLst>
      <dgm:chMax val="5"/>
      <dgm:dir/>
      <dgm:animLvl val="ctr"/>
      <dgm:resizeHandles val="exact"/>
    </dgm:varLst>
    <dgm:alg type="composite"/>
    <dgm:shape xmlns:r="http://schemas.openxmlformats.org/officeDocument/2006/relationships" r:blip="">
      <dgm:adjLst/>
    </dgm:shape>
    <dgm:presOf/>
    <dgm:constrLst>
      <dgm:constr type="w" for="ch" forName="cycle" refType="w"/>
      <dgm:constr type="h" for="ch" forName="cycle" refType="h"/>
    </dgm:constrLst>
    <dgm:ruleLst/>
    <dgm:layoutNode name="cycle">
      <dgm:choose name="Name0">
        <dgm:if name="Name1" func="var" arg="dir" op="equ" val="norm">
          <dgm:choose name="Name2">
            <dgm:if name="Name3" axis="ch" ptType="node" func="cnt" op="lte" val="1">
              <dgm:alg type="cycle">
                <dgm:param type="stAng" val="90"/>
                <dgm:param type="spanAng" val="360"/>
                <dgm:param type="ctrShpMap" val="fNode"/>
              </dgm:alg>
            </dgm:if>
            <dgm:if name="Name4" axis="ch" ptType="node" func="cnt" op="equ" val="2">
              <dgm:alg type="cycle">
                <dgm:param type="stAng" val="70"/>
                <dgm:param type="spanAng" val="40"/>
                <dgm:param type="ctrShpMap" val="fNode"/>
              </dgm:alg>
            </dgm:if>
            <dgm:if name="Name5" axis="ch" ptType="node" func="cnt" op="equ" val="3">
              <dgm:alg type="cycle">
                <dgm:param type="stAng" val="60"/>
                <dgm:param type="spanAng" val="60"/>
                <dgm:param type="ctrShpMap" val="fNode"/>
              </dgm:alg>
            </dgm:if>
            <dgm:else name="Name6">
              <dgm:alg type="cycle">
                <dgm:param type="stAng" val="45"/>
                <dgm:param type="spanAng" val="90"/>
                <dgm:param type="ctrShpMap" val="fNode"/>
              </dgm:alg>
            </dgm:else>
          </dgm:choose>
        </dgm:if>
        <dgm:else name="Name7">
          <dgm:choose name="Name8">
            <dgm:if name="Name9" axis="ch" ptType="node" func="cnt" op="lte" val="1">
              <dgm:alg type="cycle">
                <dgm:param type="stAng" val="-90"/>
                <dgm:param type="spanAng" val="-360"/>
                <dgm:param type="ctrShpMap" val="fNode"/>
              </dgm:alg>
            </dgm:if>
            <dgm:if name="Name10" axis="ch" ptType="node" func="cnt" op="equ" val="2">
              <dgm:alg type="cycle">
                <dgm:param type="stAng" val="-70"/>
                <dgm:param type="spanAng" val="-40"/>
                <dgm:param type="ctrShpMap" val="fNode"/>
              </dgm:alg>
            </dgm:if>
            <dgm:if name="Name11" axis="ch" ptType="node" func="cnt" op="equ" val="3">
              <dgm:alg type="cycle">
                <dgm:param type="stAng" val="-60"/>
                <dgm:param type="spanAng" val="-60"/>
                <dgm:param type="ctrShpMap" val="fNode"/>
              </dgm:alg>
            </dgm:if>
            <dgm:else name="Name12">
              <dgm:alg type="cycle">
                <dgm:param type="stAng" val="-45"/>
                <dgm:param type="spanAng" val="-90"/>
                <dgm:param type="ctrShpMap" val="fNode"/>
              </dgm:alg>
            </dgm:else>
          </dgm:choose>
        </dgm:else>
      </dgm:choose>
      <dgm:shape xmlns:r="http://schemas.openxmlformats.org/officeDocument/2006/relationships" r:blip="">
        <dgm:adjLst/>
      </dgm:shape>
      <dgm:presOf/>
      <dgm:constrLst>
        <dgm:constr type="sp" val="20"/>
        <dgm:constr type="w" for="ch" forName="centerShape" refType="w"/>
        <dgm:constr type="w" for="ch" forName="node" refType="w" refFor="ch" refForName="centerShape" fact="1.5"/>
        <dgm:constr type="sibSp" refType="w" refFor="ch" refForName="centerShape" op="equ" fact="0.08"/>
        <dgm:constr type="primFontSz" for="des" forName="parentNode" op="equ" val="65"/>
        <dgm:constr type="secFontSz" for="des" forName="childNode" op="equ" val="65"/>
      </dgm:constrLst>
      <dgm:ruleLst/>
      <dgm:choose name="Name13">
        <dgm:if name="Name14" axis="ch" ptType="node" hideLastTrans="0" func="cnt" op="gte" val="1">
          <dgm:layoutNode name="centerShape" styleLbl="node0">
            <dgm:alg type="composite"/>
            <dgm:shape xmlns:r="http://schemas.openxmlformats.org/officeDocument/2006/relationships" r:blip="">
              <dgm:adjLst/>
            </dgm:shape>
            <dgm:presOf axis="ch" ptType="node" cnt="1"/>
            <dgm:constrLst>
              <dgm:constr type="w" for="ch" forName="connSite" refType="w" fact="0.7"/>
              <dgm:constr type="h" for="ch" forName="connSite" refType="w" fact="0.7"/>
              <dgm:constr type="ctrX" for="ch" forName="connSite" refType="w" fact="0.5"/>
              <dgm:constr type="ctrY" for="ch" forName="connSite" refType="h" fact="0.5"/>
              <dgm:constr type="w" for="ch" forName="visible" refType="w"/>
              <dgm:constr type="h" for="ch" forName="visible" refType="w"/>
              <dgm:constr type="ctrX" for="ch" forName="visible" refType="w" fact="0.5"/>
              <dgm:constr type="ctrY" for="ch" forName="visible" refType="h" fact="0.5"/>
            </dgm:constrLst>
            <dgm:ruleLst/>
            <dgm:layoutNode name="connSite">
              <dgm:alg type="sp"/>
              <dgm:shape xmlns:r="http://schemas.openxmlformats.org/officeDocument/2006/relationships" type="ellipse" r:blip="" hideGeom="1">
                <dgm:adjLst/>
              </dgm:shape>
              <dgm:presOf/>
              <dgm:constrLst/>
              <dgm:ruleLst/>
            </dgm:layoutNode>
            <dgm:layoutNode name="visible">
              <dgm:alg type="sp"/>
              <dgm:shape xmlns:r="http://schemas.openxmlformats.org/officeDocument/2006/relationships" type="ellipse" r:blip="" blipPhldr="1">
                <dgm:adjLst/>
              </dgm:shape>
              <dgm:presOf/>
              <dgm:constrLst/>
              <dgm:ruleLst/>
            </dgm:layoutNode>
          </dgm:layoutNode>
        </dgm:if>
        <dgm:else name="Name15"/>
      </dgm:choose>
      <dgm:forEach name="Name16" axis="ch">
        <dgm:forEach name="Name17" axis="self" ptType="node">
          <dgm:layoutNode name="node">
            <dgm:alg type="composite"/>
            <dgm:shape xmlns:r="http://schemas.openxmlformats.org/officeDocument/2006/relationships" r:blip="">
              <dgm:adjLst/>
            </dgm:shape>
            <dgm:presOf/>
            <dgm:choose name="Name18">
              <dgm:if name="Name19" func="var" arg="dir" op="equ" val="norm">
                <dgm:constrLst>
                  <dgm:constr type="t" for="ch" forName="parentNode"/>
                  <dgm:constr type="l" for="ch" forName="parentNode"/>
                  <dgm:constr type="w" for="ch" forName="parentNode" refType="w" fact="0.4"/>
                  <dgm:constr type="h" for="ch" forName="parentNode" refType="w" refFor="ch" refForName="parentNode" op="equ"/>
                  <dgm:constr type="ctrY" for="ch" forName="childNode" refType="h" refFor="ch" refForName="parentNode" fact="0.5"/>
                  <dgm:constr type="l" for="ch" forName="childNode" refType="w" refFor="ch" refForName="parentNode" op="equ" fact="1.1"/>
                  <dgm:constr type="w" for="ch" forName="childNode" refType="w" fact="0.6"/>
                  <dgm:constr type="h" for="ch" forName="childNode" refType="h" refFor="ch" refForName="parentNode"/>
                </dgm:constrLst>
              </dgm:if>
              <dgm:else name="Name20">
                <dgm:constrLst>
                  <dgm:constr type="t" for="ch" forName="parentNode"/>
                  <dgm:constr type="r" for="ch" forName="parentNode" refType="w"/>
                  <dgm:constr type="w" for="ch" forName="parentNode" refType="w" fact="0.4"/>
                  <dgm:constr type="h" for="ch" forName="parentNode" refType="w" refFor="ch" refForName="parentNode" op="equ"/>
                  <dgm:constr type="ctrY" for="ch" forName="childNode" refType="h" refFor="ch" refForName="parentNode" fact="0.5"/>
                  <dgm:constr type="l" for="ch" forName="childNode"/>
                  <dgm:constr type="w" for="ch" forName="childNode" refType="w" fact="0.6"/>
                  <dgm:constr type="h" for="ch" forName="childNode" refType="h" refFor="ch" refForName="parentNode"/>
                </dgm:constrLst>
              </dgm:else>
            </dgm:choose>
            <dgm:ruleLst/>
            <dgm:layoutNode name="parentNode" styleLbl="node1">
              <dgm:varLst>
                <dgm:chMax val="1"/>
                <dgm:bulletEnabled val="1"/>
              </dgm:varLst>
              <dgm:alg type="tx"/>
              <dgm:shape xmlns:r="http://schemas.openxmlformats.org/officeDocument/2006/relationships" type="ellipse" r:blip="">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childNode" styleLbl="revTx" moveWith="parentNode">
              <dgm:varLst>
                <dgm:bulletEnabled val="1"/>
              </dgm:varLst>
              <dgm:alg type="tx">
                <dgm:param type="txAnchorVertCh" val="mid"/>
                <dgm:param type="stBulletLvl" val="1"/>
              </dgm:alg>
              <dgm:choose name="Name21">
                <dgm:if name="Name22" axis="ch" ptType="node" func="cnt" op="gte" val="1">
                  <dgm:shape xmlns:r="http://schemas.openxmlformats.org/officeDocument/2006/relationships" type="rect" r:blip="">
                    <dgm:adjLst/>
                  </dgm:shape>
                </dgm:if>
                <dgm:else name="Name23">
                  <dgm:shape xmlns:r="http://schemas.openxmlformats.org/officeDocument/2006/relationships" type="rect" r:blip="" hideGeom="1">
                    <dgm:adjLst/>
                  </dgm:shape>
                </dgm:else>
              </dgm:choose>
              <dgm:presOf axis="des" ptType="node"/>
              <dgm:constrLst>
                <dgm:constr type="tMarg"/>
                <dgm:constr type="bMarg"/>
                <dgm:constr type="lMarg"/>
                <dgm:constr type="rMarg"/>
              </dgm:constrLst>
              <dgm:ruleLst>
                <dgm:rule type="secFontSz" val="5" fact="NaN" max="NaN"/>
              </dgm:ruleLst>
            </dgm:layoutNode>
          </dgm:layoutNode>
        </dgm:forEach>
        <dgm:forEach name="Name24" axis="self" ptType="parTrans" cnt="1">
          <dgm:layoutNode name="Name25">
            <dgm:alg type="conn">
              <dgm:param type="dim" val="1D"/>
              <dgm:param type="endSty" val="noArr"/>
              <dgm:param type="begPts" val="auto"/>
              <dgm:param type="endPts" val="auto"/>
              <dgm:param type="srcNode" val="connSite"/>
              <dgm:param type="dstNode" val="parentNode"/>
            </dgm:alg>
            <dgm:shape xmlns:r="http://schemas.openxmlformats.org/officeDocument/2006/relationships" type="conn" r:blip="" zOrderOff="-99">
              <dgm:adjLst/>
            </dgm:shape>
            <dgm:presOf axis="self"/>
            <dgm:constrLst>
              <dgm:constr type="connDist"/>
              <dgm:constr type="w" val="1"/>
              <dgm:constr type="h" val="5"/>
              <dgm:constr type="begPad"/>
              <dgm:constr type="endPad"/>
            </dgm:constrLst>
            <dgm:ruleLst/>
          </dgm:layoutNode>
        </dgm:forEach>
      </dgm:forEach>
    </dgm:layoutNode>
  </dgm:layoutNode>
</dgm:layoutDef>
</file>

<file path=ppt/diagrams/layout3.xml><?xml version="1.0" encoding="utf-8"?>
<dgm:layoutDef xmlns:dgm="http://schemas.openxmlformats.org/drawingml/2006/diagram" xmlns:a="http://schemas.openxmlformats.org/drawingml/2006/main" uniqueId="urn:microsoft.com/office/officeart/2005/8/layout/lProcess3">
  <dgm:title val=""/>
  <dgm:desc val=""/>
  <dgm:catLst>
    <dgm:cat type="process" pri="11000"/>
    <dgm:cat type="convert" pri="1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2"/>
      </dgm:ptLst>
      <dgm:cxnLst>
        <dgm:cxn modelId="4" srcId="0" destId="1" srcOrd="0" destOrd="0"/>
        <dgm:cxn modelId="5" srcId="1" destId="2"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51" srcId="1" destId="11" srcOrd="0" destOrd="0"/>
        <dgm:cxn modelId="61" srcId="2" destId="21" srcOrd="0" destOrd="0"/>
        <dgm:cxn modelId="71" srcId="3" destId="31" srcOrd="0" destOrd="0"/>
        <dgm:cxn modelId="81" srcId="4" destId="41" srcOrd="0" destOrd="0"/>
      </dgm:cxnLst>
      <dgm:bg/>
      <dgm:whole/>
    </dgm:dataModel>
  </dgm:clrData>
  <dgm:layoutNode name="Name0">
    <dgm:varLst>
      <dgm:chPref val="3"/>
      <dgm:dir/>
      <dgm:animLvl val="lvl"/>
      <dgm:resizeHandles/>
    </dgm:varLst>
    <dgm:choose name="Name1">
      <dgm:if name="Name2" func="var" arg="dir" op="equ" val="norm">
        <dgm:alg type="lin">
          <dgm:param type="linDir" val="fromT"/>
          <dgm:param type="vertAlign" val="mid"/>
          <dgm:param type="nodeHorzAlign" val="l"/>
          <dgm:param type="nodeVertAlign" val="t"/>
          <dgm:param type="fallback" val="2D"/>
        </dgm:alg>
      </dgm:if>
      <dgm:else name="Name3">
        <dgm:alg type="lin">
          <dgm:param type="linDir" val="fromT"/>
          <dgm:param type="vertAlign" val="mid"/>
          <dgm:param type="nodeHorzAlign" val="r"/>
          <dgm:param type="nodeVertAlign" val="t"/>
          <dgm:param type="fallback" val="2D"/>
        </dgm:alg>
      </dgm:else>
    </dgm:choose>
    <dgm:shape xmlns:r="http://schemas.openxmlformats.org/officeDocument/2006/relationships" r:blip="">
      <dgm:adjLst/>
    </dgm:shape>
    <dgm:presOf/>
    <dgm:constrLst>
      <dgm:constr type="w" for="des" forName="bigChev" refType="w"/>
      <dgm:constr type="h" for="des" forName="bigChev" refType="w" refFor="des" refForName="bigChev" op="equ" fact="0.4"/>
      <dgm:constr type="w" for="des" forName="node" refType="w" refFor="des" refForName="bigChev" fact="0.83"/>
      <dgm:constr type="h" for="des" forName="node" refType="w" refFor="des" refForName="node" op="equ" fact="0.4"/>
      <dgm:constr type="w" for="des" forName="parTrans" refType="w" refFor="des" refForName="bigChev" op="equ" fact="-0.13"/>
      <dgm:constr type="w" for="des" forName="sibTrans" refType="w" refFor="des" refForName="node" op="equ" fact="-0.14"/>
      <dgm:constr type="h" for="ch" forName="vSp" refType="h" refFor="des" refForName="bigChev" op="equ" fact="0.14"/>
      <dgm:constr type="primFontSz" for="des" forName="node" op="equ"/>
      <dgm:constr type="primFontSz" for="des" forName="bigChev" op="equ"/>
    </dgm:constrLst>
    <dgm:ruleLst/>
    <dgm:forEach name="Name4" axis="ch" ptType="node">
      <dgm:layoutNode name="horFlow">
        <dgm:choose name="Name5">
          <dgm:if name="Name6" func="var" arg="dir" op="equ" val="norm">
            <dgm:alg type="lin">
              <dgm:param type="linDir" val="fromL"/>
              <dgm:param type="nodeHorzAlign" val="l"/>
              <dgm:param type="nodeVertAlign" val="mid"/>
              <dgm:param type="fallback" val="2D"/>
            </dgm:alg>
          </dgm:if>
          <dgm:else name="Name7">
            <dgm:alg type="lin">
              <dgm:param type="linDir" val="fromR"/>
              <dgm:param type="nodeHorzAlign" val="r"/>
              <dgm:param type="nodeVertAlign" val="mid"/>
              <dgm:param type="fallback" val="2D"/>
            </dgm:alg>
          </dgm:else>
        </dgm:choose>
        <dgm:shape xmlns:r="http://schemas.openxmlformats.org/officeDocument/2006/relationships" r:blip="">
          <dgm:adjLst/>
        </dgm:shape>
        <dgm:presOf/>
        <dgm:constrLst/>
        <dgm:ruleLst/>
        <dgm:layoutNode name="bigChev" styleLbl="node1">
          <dgm:alg type="tx"/>
          <dgm:choose name="Name8">
            <dgm:if name="Name9" func="var" arg="dir" op="equ" val="norm">
              <dgm:shape xmlns:r="http://schemas.openxmlformats.org/officeDocument/2006/relationships" type="chevron" r:blip="">
                <dgm:adjLst/>
              </dgm:shape>
              <dgm:presOf axis="self"/>
              <dgm:constrLst>
                <dgm:constr type="primFontSz" val="65"/>
                <dgm:constr type="rMarg"/>
                <dgm:constr type="lMarg" refType="primFontSz" fact="0.1"/>
                <dgm:constr type="tMarg" refType="primFontSz" fact="0.05"/>
                <dgm:constr type="bMarg" refType="primFontSz" fact="0.05"/>
              </dgm:constrLst>
            </dgm:if>
            <dgm:else name="Name10">
              <dgm:shape xmlns:r="http://schemas.openxmlformats.org/officeDocument/2006/relationships" rot="180" type="chevron" r:blip="">
                <dgm:adjLst/>
              </dgm:shape>
              <dgm:presOf axis="self"/>
              <dgm:constrLst>
                <dgm:constr type="primFontSz" val="65"/>
                <dgm:constr type="lMarg"/>
                <dgm:constr type="rMarg" refType="primFontSz" fact="0.1"/>
                <dgm:constr type="tMarg" refType="primFontSz" fact="0.05"/>
                <dgm:constr type="bMarg" refType="primFontSz" fact="0.05"/>
              </dgm:constrLst>
            </dgm:else>
          </dgm:choose>
          <dgm:ruleLst>
            <dgm:rule type="primFontSz" val="5" fact="NaN" max="NaN"/>
          </dgm:ruleLst>
        </dgm:layoutNode>
        <dgm:forEach name="parTransForEach" axis="ch" ptType="parTrans" cnt="1">
          <dgm:layoutNode name="parTrans">
            <dgm:alg type="sp"/>
            <dgm:shape xmlns:r="http://schemas.openxmlformats.org/officeDocument/2006/relationships" r:blip="">
              <dgm:adjLst/>
            </dgm:shape>
            <dgm:presOf/>
            <dgm:constrLst/>
            <dgm:ruleLst/>
          </dgm:layoutNode>
        </dgm:forEach>
        <dgm:forEach name="Name11" axis="ch" ptType="node">
          <dgm:layoutNode name="node" styleLbl="alignAccFollowNode1">
            <dgm:varLst>
              <dgm:bulletEnabled val="1"/>
            </dgm:varLst>
            <dgm:alg type="tx"/>
            <dgm:choose name="Name12">
              <dgm:if name="Name13" func="var" arg="dir" op="equ" val="norm">
                <dgm:shape xmlns:r="http://schemas.openxmlformats.org/officeDocument/2006/relationships" type="chevron" r:blip="">
                  <dgm:adjLst/>
                </dgm:shape>
                <dgm:presOf axis="desOrSelf" ptType="node"/>
                <dgm:constrLst>
                  <dgm:constr type="primFontSz" val="65"/>
                  <dgm:constr type="rMarg"/>
                  <dgm:constr type="lMarg" refType="primFontSz" fact="0.1"/>
                  <dgm:constr type="tMarg" refType="primFontSz" fact="0.05"/>
                  <dgm:constr type="bMarg" refType="primFontSz" fact="0.05"/>
                </dgm:constrLst>
              </dgm:if>
              <dgm:else name="Name14">
                <dgm:shape xmlns:r="http://schemas.openxmlformats.org/officeDocument/2006/relationships" rot="180" type="chevron" r:blip="">
                  <dgm:adjLst/>
                </dgm:shape>
                <dgm:presOf axis="desOrSelf" ptType="node"/>
                <dgm:constrLst>
                  <dgm:constr type="primFontSz" val="65"/>
                  <dgm:constr type="lMarg"/>
                  <dgm:constr type="rMarg" refType="primFontSz" fact="0.1"/>
                  <dgm:constr type="tMarg" refType="primFontSz" fact="0.05"/>
                  <dgm:constr type="bMarg" refType="primFontSz" fact="0.05"/>
                </dgm:constrLst>
              </dgm:else>
            </dgm:choose>
            <dgm:ruleLst>
              <dgm:rule type="primFontSz" val="5" fact="NaN" max="NaN"/>
            </dgm:ruleLst>
          </dgm:layoutNode>
          <dgm:forEach name="sibTransForEach" axis="followSib" ptType="sibTrans" cnt="1">
            <dgm:layoutNode name="sibTrans">
              <dgm:alg type="sp"/>
              <dgm:shape xmlns:r="http://schemas.openxmlformats.org/officeDocument/2006/relationships" r:blip="">
                <dgm:adjLst/>
              </dgm:shape>
              <dgm:presOf/>
              <dgm:constrLst/>
              <dgm:ruleLst/>
            </dgm:layoutNode>
          </dgm:forEach>
        </dgm:forEach>
      </dgm:layoutNode>
      <dgm:choose name="Name15">
        <dgm:if name="Name16" axis="self" ptType="node" func="revPos" op="gte" val="2">
          <dgm:layoutNode name="vSp">
            <dgm:alg type="sp"/>
            <dgm:shape xmlns:r="http://schemas.openxmlformats.org/officeDocument/2006/relationships" r:blip="">
              <dgm:adjLst/>
            </dgm:shape>
            <dgm:presOf/>
            <dgm:constrLst/>
            <dgm:ruleLst/>
          </dgm:layoutNode>
        </dgm:if>
        <dgm:else name="Name17"/>
      </dgm:choose>
    </dgm:forEach>
  </dgm:layoutNode>
</dgm:layoutDef>
</file>

<file path=ppt/diagrams/layout4.xml><?xml version="1.0" encoding="utf-8"?>
<dgm:layoutDef xmlns:dgm="http://schemas.openxmlformats.org/drawingml/2006/diagram" xmlns:a="http://schemas.openxmlformats.org/drawingml/2006/main" uniqueId="urn:microsoft.com/office/officeart/2005/8/layout/lProcess3">
  <dgm:title val=""/>
  <dgm:desc val=""/>
  <dgm:catLst>
    <dgm:cat type="process" pri="11000"/>
    <dgm:cat type="convert" pri="1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2"/>
      </dgm:ptLst>
      <dgm:cxnLst>
        <dgm:cxn modelId="4" srcId="0" destId="1" srcOrd="0" destOrd="0"/>
        <dgm:cxn modelId="5" srcId="1" destId="2"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51" srcId="1" destId="11" srcOrd="0" destOrd="0"/>
        <dgm:cxn modelId="61" srcId="2" destId="21" srcOrd="0" destOrd="0"/>
        <dgm:cxn modelId="71" srcId="3" destId="31" srcOrd="0" destOrd="0"/>
        <dgm:cxn modelId="81" srcId="4" destId="41" srcOrd="0" destOrd="0"/>
      </dgm:cxnLst>
      <dgm:bg/>
      <dgm:whole/>
    </dgm:dataModel>
  </dgm:clrData>
  <dgm:layoutNode name="Name0">
    <dgm:varLst>
      <dgm:chPref val="3"/>
      <dgm:dir/>
      <dgm:animLvl val="lvl"/>
      <dgm:resizeHandles/>
    </dgm:varLst>
    <dgm:choose name="Name1">
      <dgm:if name="Name2" func="var" arg="dir" op="equ" val="norm">
        <dgm:alg type="lin">
          <dgm:param type="linDir" val="fromT"/>
          <dgm:param type="vertAlign" val="mid"/>
          <dgm:param type="nodeHorzAlign" val="l"/>
          <dgm:param type="nodeVertAlign" val="t"/>
          <dgm:param type="fallback" val="2D"/>
        </dgm:alg>
      </dgm:if>
      <dgm:else name="Name3">
        <dgm:alg type="lin">
          <dgm:param type="linDir" val="fromT"/>
          <dgm:param type="vertAlign" val="mid"/>
          <dgm:param type="nodeHorzAlign" val="r"/>
          <dgm:param type="nodeVertAlign" val="t"/>
          <dgm:param type="fallback" val="2D"/>
        </dgm:alg>
      </dgm:else>
    </dgm:choose>
    <dgm:shape xmlns:r="http://schemas.openxmlformats.org/officeDocument/2006/relationships" r:blip="">
      <dgm:adjLst/>
    </dgm:shape>
    <dgm:presOf/>
    <dgm:constrLst>
      <dgm:constr type="w" for="des" forName="bigChev" refType="w"/>
      <dgm:constr type="h" for="des" forName="bigChev" refType="w" refFor="des" refForName="bigChev" op="equ" fact="0.4"/>
      <dgm:constr type="w" for="des" forName="node" refType="w" refFor="des" refForName="bigChev" fact="0.83"/>
      <dgm:constr type="h" for="des" forName="node" refType="w" refFor="des" refForName="node" op="equ" fact="0.4"/>
      <dgm:constr type="w" for="des" forName="parTrans" refType="w" refFor="des" refForName="bigChev" op="equ" fact="-0.13"/>
      <dgm:constr type="w" for="des" forName="sibTrans" refType="w" refFor="des" refForName="node" op="equ" fact="-0.14"/>
      <dgm:constr type="h" for="ch" forName="vSp" refType="h" refFor="des" refForName="bigChev" op="equ" fact="0.14"/>
      <dgm:constr type="primFontSz" for="des" forName="node" op="equ"/>
      <dgm:constr type="primFontSz" for="des" forName="bigChev" op="equ"/>
    </dgm:constrLst>
    <dgm:ruleLst/>
    <dgm:forEach name="Name4" axis="ch" ptType="node">
      <dgm:layoutNode name="horFlow">
        <dgm:choose name="Name5">
          <dgm:if name="Name6" func="var" arg="dir" op="equ" val="norm">
            <dgm:alg type="lin">
              <dgm:param type="linDir" val="fromL"/>
              <dgm:param type="nodeHorzAlign" val="l"/>
              <dgm:param type="nodeVertAlign" val="mid"/>
              <dgm:param type="fallback" val="2D"/>
            </dgm:alg>
          </dgm:if>
          <dgm:else name="Name7">
            <dgm:alg type="lin">
              <dgm:param type="linDir" val="fromR"/>
              <dgm:param type="nodeHorzAlign" val="r"/>
              <dgm:param type="nodeVertAlign" val="mid"/>
              <dgm:param type="fallback" val="2D"/>
            </dgm:alg>
          </dgm:else>
        </dgm:choose>
        <dgm:shape xmlns:r="http://schemas.openxmlformats.org/officeDocument/2006/relationships" r:blip="">
          <dgm:adjLst/>
        </dgm:shape>
        <dgm:presOf/>
        <dgm:constrLst/>
        <dgm:ruleLst/>
        <dgm:layoutNode name="bigChev" styleLbl="node1">
          <dgm:alg type="tx"/>
          <dgm:choose name="Name8">
            <dgm:if name="Name9" func="var" arg="dir" op="equ" val="norm">
              <dgm:shape xmlns:r="http://schemas.openxmlformats.org/officeDocument/2006/relationships" type="chevron" r:blip="">
                <dgm:adjLst/>
              </dgm:shape>
              <dgm:presOf axis="self"/>
              <dgm:constrLst>
                <dgm:constr type="primFontSz" val="65"/>
                <dgm:constr type="rMarg"/>
                <dgm:constr type="lMarg" refType="primFontSz" fact="0.1"/>
                <dgm:constr type="tMarg" refType="primFontSz" fact="0.05"/>
                <dgm:constr type="bMarg" refType="primFontSz" fact="0.05"/>
              </dgm:constrLst>
            </dgm:if>
            <dgm:else name="Name10">
              <dgm:shape xmlns:r="http://schemas.openxmlformats.org/officeDocument/2006/relationships" rot="180" type="chevron" r:blip="">
                <dgm:adjLst/>
              </dgm:shape>
              <dgm:presOf axis="self"/>
              <dgm:constrLst>
                <dgm:constr type="primFontSz" val="65"/>
                <dgm:constr type="lMarg"/>
                <dgm:constr type="rMarg" refType="primFontSz" fact="0.1"/>
                <dgm:constr type="tMarg" refType="primFontSz" fact="0.05"/>
                <dgm:constr type="bMarg" refType="primFontSz" fact="0.05"/>
              </dgm:constrLst>
            </dgm:else>
          </dgm:choose>
          <dgm:ruleLst>
            <dgm:rule type="primFontSz" val="5" fact="NaN" max="NaN"/>
          </dgm:ruleLst>
        </dgm:layoutNode>
        <dgm:forEach name="parTransForEach" axis="ch" ptType="parTrans" cnt="1">
          <dgm:layoutNode name="parTrans">
            <dgm:alg type="sp"/>
            <dgm:shape xmlns:r="http://schemas.openxmlformats.org/officeDocument/2006/relationships" r:blip="">
              <dgm:adjLst/>
            </dgm:shape>
            <dgm:presOf/>
            <dgm:constrLst/>
            <dgm:ruleLst/>
          </dgm:layoutNode>
        </dgm:forEach>
        <dgm:forEach name="Name11" axis="ch" ptType="node">
          <dgm:layoutNode name="node" styleLbl="alignAccFollowNode1">
            <dgm:varLst>
              <dgm:bulletEnabled val="1"/>
            </dgm:varLst>
            <dgm:alg type="tx"/>
            <dgm:choose name="Name12">
              <dgm:if name="Name13" func="var" arg="dir" op="equ" val="norm">
                <dgm:shape xmlns:r="http://schemas.openxmlformats.org/officeDocument/2006/relationships" type="chevron" r:blip="">
                  <dgm:adjLst/>
                </dgm:shape>
                <dgm:presOf axis="desOrSelf" ptType="node"/>
                <dgm:constrLst>
                  <dgm:constr type="primFontSz" val="65"/>
                  <dgm:constr type="rMarg"/>
                  <dgm:constr type="lMarg" refType="primFontSz" fact="0.1"/>
                  <dgm:constr type="tMarg" refType="primFontSz" fact="0.05"/>
                  <dgm:constr type="bMarg" refType="primFontSz" fact="0.05"/>
                </dgm:constrLst>
              </dgm:if>
              <dgm:else name="Name14">
                <dgm:shape xmlns:r="http://schemas.openxmlformats.org/officeDocument/2006/relationships" rot="180" type="chevron" r:blip="">
                  <dgm:adjLst/>
                </dgm:shape>
                <dgm:presOf axis="desOrSelf" ptType="node"/>
                <dgm:constrLst>
                  <dgm:constr type="primFontSz" val="65"/>
                  <dgm:constr type="lMarg"/>
                  <dgm:constr type="rMarg" refType="primFontSz" fact="0.1"/>
                  <dgm:constr type="tMarg" refType="primFontSz" fact="0.05"/>
                  <dgm:constr type="bMarg" refType="primFontSz" fact="0.05"/>
                </dgm:constrLst>
              </dgm:else>
            </dgm:choose>
            <dgm:ruleLst>
              <dgm:rule type="primFontSz" val="5" fact="NaN" max="NaN"/>
            </dgm:ruleLst>
          </dgm:layoutNode>
          <dgm:forEach name="sibTransForEach" axis="followSib" ptType="sibTrans" cnt="1">
            <dgm:layoutNode name="sibTrans">
              <dgm:alg type="sp"/>
              <dgm:shape xmlns:r="http://schemas.openxmlformats.org/officeDocument/2006/relationships" r:blip="">
                <dgm:adjLst/>
              </dgm:shape>
              <dgm:presOf/>
              <dgm:constrLst/>
              <dgm:ruleLst/>
            </dgm:layoutNode>
          </dgm:forEach>
        </dgm:forEach>
      </dgm:layoutNode>
      <dgm:choose name="Name15">
        <dgm:if name="Name16" axis="self" ptType="node" func="revPos" op="gte" val="2">
          <dgm:layoutNode name="vSp">
            <dgm:alg type="sp"/>
            <dgm:shape xmlns:r="http://schemas.openxmlformats.org/officeDocument/2006/relationships" r:blip="">
              <dgm:adjLst/>
            </dgm:shape>
            <dgm:presOf/>
            <dgm:constrLst/>
            <dgm:ruleLst/>
          </dgm:layoutNode>
        </dgm:if>
        <dgm:else name="Name17"/>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í snímek">
    <p:spTree>
      <p:nvGrpSpPr>
        <p:cNvPr id="1" name=""/>
        <p:cNvGrpSpPr/>
        <p:nvPr/>
      </p:nvGrpSpPr>
      <p:grpSpPr>
        <a:xfrm>
          <a:off x="0" y="0"/>
          <a:ext cx="0" cy="0"/>
          <a:chOff x="0" y="0"/>
          <a:chExt cx="0" cy="0"/>
        </a:xfrm>
      </p:grpSpPr>
      <p:sp>
        <p:nvSpPr>
          <p:cNvPr id="2" name="Nadpis 1"/>
          <p:cNvSpPr>
            <a:spLocks noGrp="1"/>
          </p:cNvSpPr>
          <p:nvPr>
            <p:ph type="ctrTitle"/>
          </p:nvPr>
        </p:nvSpPr>
        <p:spPr>
          <a:xfrm>
            <a:off x="685800" y="2130425"/>
            <a:ext cx="7772400" cy="1470025"/>
          </a:xfrm>
        </p:spPr>
        <p:txBody>
          <a:bodyPr/>
          <a:lstStyle/>
          <a:p>
            <a:r>
              <a:rPr lang="cs-CZ" smtClean="0"/>
              <a:t>Klepnutím lze upravit styl předlohy nadpisů.</a:t>
            </a:r>
            <a:endParaRPr lang="cs-CZ"/>
          </a:p>
        </p:txBody>
      </p:sp>
      <p:sp>
        <p:nvSpPr>
          <p:cNvPr id="3" name="Podnadpis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cs-CZ" smtClean="0"/>
              <a:t>Klepnutím lze upravit styl předlohy podnadpisů.</a:t>
            </a:r>
            <a:endParaRPr lang="cs-CZ"/>
          </a:p>
        </p:txBody>
      </p:sp>
      <p:sp>
        <p:nvSpPr>
          <p:cNvPr id="4" name="Zástupný symbol pro datum 3"/>
          <p:cNvSpPr>
            <a:spLocks noGrp="1"/>
          </p:cNvSpPr>
          <p:nvPr>
            <p:ph type="dt" sz="half" idx="10"/>
          </p:nvPr>
        </p:nvSpPr>
        <p:spPr/>
        <p:txBody>
          <a:bodyPr/>
          <a:lstStyle/>
          <a:p>
            <a:fld id="{DA5EF9FD-E2B9-4BB1-A4E8-C1A88271EE7A}" type="datetimeFigureOut">
              <a:rPr lang="cs-CZ" smtClean="0"/>
              <a:pPr/>
              <a:t>25.1.2013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E74F930D-8DEA-416C-8F48-02156FA233AA}" type="slidenum">
              <a:rPr lang="cs-CZ" smtClean="0"/>
              <a:pPr/>
              <a:t>‹#›</a:t>
            </a:fld>
            <a:endParaRPr lang="cs-CZ"/>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Klepnutím lze upravit styl předlohy nadpisů.</a:t>
            </a:r>
            <a:endParaRPr lang="cs-CZ"/>
          </a:p>
        </p:txBody>
      </p:sp>
      <p:sp>
        <p:nvSpPr>
          <p:cNvPr id="3" name="Zástupný symbol pro obsah 2"/>
          <p:cNvSpPr>
            <a:spLocks noGrp="1"/>
          </p:cNvSpPr>
          <p:nvPr>
            <p:ph idx="1"/>
          </p:nvPr>
        </p:nvSpPr>
        <p:spPr/>
        <p:txBody>
          <a:body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DA5EF9FD-E2B9-4BB1-A4E8-C1A88271EE7A}" type="datetimeFigureOut">
              <a:rPr lang="cs-CZ" smtClean="0"/>
              <a:pPr/>
              <a:t>25.1.2013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E74F930D-8DEA-416C-8F48-02156FA233AA}" type="slidenum">
              <a:rPr lang="cs-CZ" smtClean="0"/>
              <a:pPr/>
              <a:t>‹#›</a:t>
            </a:fld>
            <a:endParaRPr lang="cs-CZ"/>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Záhlaví části">
    <p:spTree>
      <p:nvGrpSpPr>
        <p:cNvPr id="1" name=""/>
        <p:cNvGrpSpPr/>
        <p:nvPr/>
      </p:nvGrpSpPr>
      <p:grpSpPr>
        <a:xfrm>
          <a:off x="0" y="0"/>
          <a:ext cx="0" cy="0"/>
          <a:chOff x="0" y="0"/>
          <a:chExt cx="0" cy="0"/>
        </a:xfrm>
      </p:grpSpPr>
      <p:sp>
        <p:nvSpPr>
          <p:cNvPr id="2" name="Nadpis 1"/>
          <p:cNvSpPr>
            <a:spLocks noGrp="1"/>
          </p:cNvSpPr>
          <p:nvPr>
            <p:ph type="title"/>
          </p:nvPr>
        </p:nvSpPr>
        <p:spPr>
          <a:xfrm>
            <a:off x="722313" y="4406900"/>
            <a:ext cx="7772400" cy="1362075"/>
          </a:xfrm>
        </p:spPr>
        <p:txBody>
          <a:bodyPr anchor="t"/>
          <a:lstStyle>
            <a:lvl1pPr algn="l">
              <a:defRPr sz="4000" b="1" cap="all"/>
            </a:lvl1pPr>
          </a:lstStyle>
          <a:p>
            <a:r>
              <a:rPr lang="cs-CZ" smtClean="0"/>
              <a:t>Klepnutím lze upravit styl předlohy nadpisů.</a:t>
            </a:r>
            <a:endParaRPr lang="cs-CZ"/>
          </a:p>
        </p:txBody>
      </p:sp>
      <p:sp>
        <p:nvSpPr>
          <p:cNvPr id="3" name="Zástupný symbol pro text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cs-CZ" smtClean="0"/>
              <a:t>Klepnutím lze upravit styly předlohy textu.</a:t>
            </a:r>
          </a:p>
        </p:txBody>
      </p:sp>
      <p:sp>
        <p:nvSpPr>
          <p:cNvPr id="4" name="Zástupný symbol pro datum 3"/>
          <p:cNvSpPr>
            <a:spLocks noGrp="1"/>
          </p:cNvSpPr>
          <p:nvPr>
            <p:ph type="dt" sz="half" idx="10"/>
          </p:nvPr>
        </p:nvSpPr>
        <p:spPr/>
        <p:txBody>
          <a:bodyPr/>
          <a:lstStyle/>
          <a:p>
            <a:fld id="{DA5EF9FD-E2B9-4BB1-A4E8-C1A88271EE7A}" type="datetimeFigureOut">
              <a:rPr lang="cs-CZ" smtClean="0"/>
              <a:pPr/>
              <a:t>25.1.2013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E74F930D-8DEA-416C-8F48-02156FA233AA}" type="slidenum">
              <a:rPr lang="cs-CZ" smtClean="0"/>
              <a:pPr/>
              <a:t>‹#›</a:t>
            </a:fld>
            <a:endParaRPr lang="cs-CZ"/>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Klepnutím lze upravit styl předlohy nadpisů.</a:t>
            </a:r>
            <a:endParaRPr lang="cs-CZ"/>
          </a:p>
        </p:txBody>
      </p:sp>
      <p:sp>
        <p:nvSpPr>
          <p:cNvPr id="3" name="Zástupný symbol pro obsah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obsah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datum 4"/>
          <p:cNvSpPr>
            <a:spLocks noGrp="1"/>
          </p:cNvSpPr>
          <p:nvPr>
            <p:ph type="dt" sz="half" idx="10"/>
          </p:nvPr>
        </p:nvSpPr>
        <p:spPr/>
        <p:txBody>
          <a:bodyPr/>
          <a:lstStyle/>
          <a:p>
            <a:fld id="{DA5EF9FD-E2B9-4BB1-A4E8-C1A88271EE7A}" type="datetimeFigureOut">
              <a:rPr lang="cs-CZ" smtClean="0"/>
              <a:pPr/>
              <a:t>25.1.2013</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E74F930D-8DEA-416C-8F48-02156FA233AA}" type="slidenum">
              <a:rPr lang="cs-CZ" smtClean="0"/>
              <a:pPr/>
              <a:t>‹#›</a:t>
            </a:fld>
            <a:endParaRPr lang="cs-CZ"/>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lvl1pPr>
              <a:defRPr/>
            </a:lvl1pPr>
          </a:lstStyle>
          <a:p>
            <a:r>
              <a:rPr lang="cs-CZ" smtClean="0"/>
              <a:t>Klepnutím lze upravit styl předlohy nadpisů.</a:t>
            </a:r>
            <a:endParaRPr lang="cs-CZ"/>
          </a:p>
        </p:txBody>
      </p:sp>
      <p:sp>
        <p:nvSpPr>
          <p:cNvPr id="3" name="Zástupný symbol pro text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Klepnutím lze upravit styly předlohy textu.</a:t>
            </a:r>
          </a:p>
        </p:txBody>
      </p:sp>
      <p:sp>
        <p:nvSpPr>
          <p:cNvPr id="4" name="Zástupný symbol pro obsah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text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Klepnutím lze upravit styly předlohy textu.</a:t>
            </a:r>
          </a:p>
        </p:txBody>
      </p:sp>
      <p:sp>
        <p:nvSpPr>
          <p:cNvPr id="6" name="Zástupný symbol pro obsah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7" name="Zástupný symbol pro datum 6"/>
          <p:cNvSpPr>
            <a:spLocks noGrp="1"/>
          </p:cNvSpPr>
          <p:nvPr>
            <p:ph type="dt" sz="half" idx="10"/>
          </p:nvPr>
        </p:nvSpPr>
        <p:spPr/>
        <p:txBody>
          <a:bodyPr/>
          <a:lstStyle/>
          <a:p>
            <a:fld id="{DA5EF9FD-E2B9-4BB1-A4E8-C1A88271EE7A}" type="datetimeFigureOut">
              <a:rPr lang="cs-CZ" smtClean="0"/>
              <a:pPr/>
              <a:t>25.1.2013</a:t>
            </a:fld>
            <a:endParaRPr lang="cs-CZ"/>
          </a:p>
        </p:txBody>
      </p:sp>
      <p:sp>
        <p:nvSpPr>
          <p:cNvPr id="8" name="Zástupný symbol pro zápatí 7"/>
          <p:cNvSpPr>
            <a:spLocks noGrp="1"/>
          </p:cNvSpPr>
          <p:nvPr>
            <p:ph type="ftr" sz="quarter" idx="11"/>
          </p:nvPr>
        </p:nvSpPr>
        <p:spPr/>
        <p:txBody>
          <a:bodyPr/>
          <a:lstStyle/>
          <a:p>
            <a:endParaRPr lang="cs-CZ"/>
          </a:p>
        </p:txBody>
      </p:sp>
      <p:sp>
        <p:nvSpPr>
          <p:cNvPr id="9" name="Zástupný symbol pro číslo snímku 8"/>
          <p:cNvSpPr>
            <a:spLocks noGrp="1"/>
          </p:cNvSpPr>
          <p:nvPr>
            <p:ph type="sldNum" sz="quarter" idx="12"/>
          </p:nvPr>
        </p:nvSpPr>
        <p:spPr/>
        <p:txBody>
          <a:bodyPr/>
          <a:lstStyle/>
          <a:p>
            <a:fld id="{E74F930D-8DEA-416C-8F48-02156FA233AA}" type="slidenum">
              <a:rPr lang="cs-CZ" smtClean="0"/>
              <a:pPr/>
              <a:t>‹#›</a:t>
            </a:fld>
            <a:endParaRPr lang="cs-CZ"/>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Klepnutím lze upravit styl předlohy nadpisů.</a:t>
            </a:r>
            <a:endParaRPr lang="cs-CZ"/>
          </a:p>
        </p:txBody>
      </p:sp>
      <p:sp>
        <p:nvSpPr>
          <p:cNvPr id="3" name="Zástupný symbol pro datum 2"/>
          <p:cNvSpPr>
            <a:spLocks noGrp="1"/>
          </p:cNvSpPr>
          <p:nvPr>
            <p:ph type="dt" sz="half" idx="10"/>
          </p:nvPr>
        </p:nvSpPr>
        <p:spPr/>
        <p:txBody>
          <a:bodyPr/>
          <a:lstStyle/>
          <a:p>
            <a:fld id="{DA5EF9FD-E2B9-4BB1-A4E8-C1A88271EE7A}" type="datetimeFigureOut">
              <a:rPr lang="cs-CZ" smtClean="0"/>
              <a:pPr/>
              <a:t>25.1.2013</a:t>
            </a:fld>
            <a:endParaRPr lang="cs-CZ"/>
          </a:p>
        </p:txBody>
      </p:sp>
      <p:sp>
        <p:nvSpPr>
          <p:cNvPr id="4" name="Zástupný symbol pro zápatí 3"/>
          <p:cNvSpPr>
            <a:spLocks noGrp="1"/>
          </p:cNvSpPr>
          <p:nvPr>
            <p:ph type="ftr" sz="quarter" idx="11"/>
          </p:nvPr>
        </p:nvSpPr>
        <p:spPr/>
        <p:txBody>
          <a:bodyPr/>
          <a:lstStyle/>
          <a:p>
            <a:endParaRPr lang="cs-CZ"/>
          </a:p>
        </p:txBody>
      </p:sp>
      <p:sp>
        <p:nvSpPr>
          <p:cNvPr id="5" name="Zástupný symbol pro číslo snímku 4"/>
          <p:cNvSpPr>
            <a:spLocks noGrp="1"/>
          </p:cNvSpPr>
          <p:nvPr>
            <p:ph type="sldNum" sz="quarter" idx="12"/>
          </p:nvPr>
        </p:nvSpPr>
        <p:spPr/>
        <p:txBody>
          <a:bodyPr/>
          <a:lstStyle/>
          <a:p>
            <a:fld id="{E74F930D-8DEA-416C-8F48-02156FA233AA}" type="slidenum">
              <a:rPr lang="cs-CZ" smtClean="0"/>
              <a:pPr/>
              <a:t>‹#›</a:t>
            </a:fld>
            <a:endParaRPr lang="cs-CZ"/>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Zástupný symbol pro datum 1"/>
          <p:cNvSpPr>
            <a:spLocks noGrp="1"/>
          </p:cNvSpPr>
          <p:nvPr>
            <p:ph type="dt" sz="half" idx="10"/>
          </p:nvPr>
        </p:nvSpPr>
        <p:spPr/>
        <p:txBody>
          <a:bodyPr/>
          <a:lstStyle/>
          <a:p>
            <a:fld id="{DA5EF9FD-E2B9-4BB1-A4E8-C1A88271EE7A}" type="datetimeFigureOut">
              <a:rPr lang="cs-CZ" smtClean="0"/>
              <a:pPr/>
              <a:t>25.1.2013</a:t>
            </a:fld>
            <a:endParaRPr lang="cs-CZ"/>
          </a:p>
        </p:txBody>
      </p:sp>
      <p:sp>
        <p:nvSpPr>
          <p:cNvPr id="3" name="Zástupný symbol pro zápatí 2"/>
          <p:cNvSpPr>
            <a:spLocks noGrp="1"/>
          </p:cNvSpPr>
          <p:nvPr>
            <p:ph type="ftr" sz="quarter" idx="11"/>
          </p:nvPr>
        </p:nvSpPr>
        <p:spPr/>
        <p:txBody>
          <a:bodyPr/>
          <a:lstStyle/>
          <a:p>
            <a:endParaRPr lang="cs-CZ"/>
          </a:p>
        </p:txBody>
      </p:sp>
      <p:sp>
        <p:nvSpPr>
          <p:cNvPr id="4" name="Zástupný symbol pro číslo snímku 3"/>
          <p:cNvSpPr>
            <a:spLocks noGrp="1"/>
          </p:cNvSpPr>
          <p:nvPr>
            <p:ph type="sldNum" sz="quarter" idx="12"/>
          </p:nvPr>
        </p:nvSpPr>
        <p:spPr/>
        <p:txBody>
          <a:bodyPr/>
          <a:lstStyle/>
          <a:p>
            <a:fld id="{E74F930D-8DEA-416C-8F48-02156FA233AA}" type="slidenum">
              <a:rPr lang="cs-CZ" smtClean="0"/>
              <a:pPr/>
              <a:t>‹#›</a:t>
            </a:fld>
            <a:endParaRPr lang="cs-CZ"/>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457200" y="273050"/>
            <a:ext cx="3008313" cy="1162050"/>
          </a:xfrm>
        </p:spPr>
        <p:txBody>
          <a:bodyPr anchor="b"/>
          <a:lstStyle>
            <a:lvl1pPr algn="l">
              <a:defRPr sz="2000" b="1"/>
            </a:lvl1pPr>
          </a:lstStyle>
          <a:p>
            <a:r>
              <a:rPr lang="cs-CZ" smtClean="0"/>
              <a:t>Klepnutím lze upravit styl předlohy nadpisů.</a:t>
            </a:r>
            <a:endParaRPr lang="cs-CZ"/>
          </a:p>
        </p:txBody>
      </p:sp>
      <p:sp>
        <p:nvSpPr>
          <p:cNvPr id="3" name="Zástupný symbol pro obsah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text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Klepnutím lze upravit styly předlohy textu.</a:t>
            </a:r>
          </a:p>
        </p:txBody>
      </p:sp>
      <p:sp>
        <p:nvSpPr>
          <p:cNvPr id="5" name="Zástupný symbol pro datum 4"/>
          <p:cNvSpPr>
            <a:spLocks noGrp="1"/>
          </p:cNvSpPr>
          <p:nvPr>
            <p:ph type="dt" sz="half" idx="10"/>
          </p:nvPr>
        </p:nvSpPr>
        <p:spPr/>
        <p:txBody>
          <a:bodyPr/>
          <a:lstStyle/>
          <a:p>
            <a:fld id="{DA5EF9FD-E2B9-4BB1-A4E8-C1A88271EE7A}" type="datetimeFigureOut">
              <a:rPr lang="cs-CZ" smtClean="0"/>
              <a:pPr/>
              <a:t>25.1.2013</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E74F930D-8DEA-416C-8F48-02156FA233AA}" type="slidenum">
              <a:rPr lang="cs-CZ" smtClean="0"/>
              <a:pPr/>
              <a:t>‹#›</a:t>
            </a:fld>
            <a:endParaRPr lang="cs-CZ"/>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1792288" y="4800600"/>
            <a:ext cx="5486400" cy="566738"/>
          </a:xfrm>
        </p:spPr>
        <p:txBody>
          <a:bodyPr anchor="b"/>
          <a:lstStyle>
            <a:lvl1pPr algn="l">
              <a:defRPr sz="2000" b="1"/>
            </a:lvl1pPr>
          </a:lstStyle>
          <a:p>
            <a:r>
              <a:rPr lang="cs-CZ" smtClean="0"/>
              <a:t>Klepnutím lze upravit styl předlohy nadpisů.</a:t>
            </a:r>
            <a:endParaRPr lang="cs-CZ"/>
          </a:p>
        </p:txBody>
      </p:sp>
      <p:sp>
        <p:nvSpPr>
          <p:cNvPr id="3" name="Zástupný symbol pro obrázek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cs-CZ"/>
          </a:p>
        </p:txBody>
      </p:sp>
      <p:sp>
        <p:nvSpPr>
          <p:cNvPr id="4" name="Zástupný symbol pro text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Klepnutím lze upravit styly předlohy textu.</a:t>
            </a:r>
          </a:p>
        </p:txBody>
      </p:sp>
      <p:sp>
        <p:nvSpPr>
          <p:cNvPr id="5" name="Zástupný symbol pro datum 4"/>
          <p:cNvSpPr>
            <a:spLocks noGrp="1"/>
          </p:cNvSpPr>
          <p:nvPr>
            <p:ph type="dt" sz="half" idx="10"/>
          </p:nvPr>
        </p:nvSpPr>
        <p:spPr/>
        <p:txBody>
          <a:bodyPr/>
          <a:lstStyle/>
          <a:p>
            <a:fld id="{DA5EF9FD-E2B9-4BB1-A4E8-C1A88271EE7A}" type="datetimeFigureOut">
              <a:rPr lang="cs-CZ" smtClean="0"/>
              <a:pPr/>
              <a:t>25.1.2013</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E74F930D-8DEA-416C-8F48-02156FA233AA}" type="slidenum">
              <a:rPr lang="cs-CZ" smtClean="0"/>
              <a:pPr/>
              <a:t>‹#›</a:t>
            </a:fld>
            <a:endParaRPr lang="cs-CZ"/>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Klepnutím lze upravit styl předlohy nadpisů.</a:t>
            </a:r>
            <a:endParaRPr lang="cs-CZ"/>
          </a:p>
        </p:txBody>
      </p:sp>
      <p:sp>
        <p:nvSpPr>
          <p:cNvPr id="3" name="Zástupný symbol pro svislý text 2"/>
          <p:cNvSpPr>
            <a:spLocks noGrp="1"/>
          </p:cNvSpPr>
          <p:nvPr>
            <p:ph type="body" orient="vert" idx="1"/>
          </p:nvPr>
        </p:nvSpPr>
        <p:spPr/>
        <p:txBody>
          <a:bodyPr vert="eaVert"/>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DA5EF9FD-E2B9-4BB1-A4E8-C1A88271EE7A}" type="datetimeFigureOut">
              <a:rPr lang="cs-CZ" smtClean="0"/>
              <a:pPr/>
              <a:t>25.1.2013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E74F930D-8DEA-416C-8F48-02156FA233AA}" type="slidenum">
              <a:rPr lang="cs-CZ" smtClean="0"/>
              <a:pPr/>
              <a:t>‹#›</a:t>
            </a:fld>
            <a:endParaRPr lang="cs-CZ"/>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6629400" y="274638"/>
            <a:ext cx="2057400" cy="5851525"/>
          </a:xfrm>
        </p:spPr>
        <p:txBody>
          <a:bodyPr vert="eaVert"/>
          <a:lstStyle/>
          <a:p>
            <a:r>
              <a:rPr lang="cs-CZ" smtClean="0"/>
              <a:t>Klepnutím lze upravit styl předlohy nadpisů.</a:t>
            </a:r>
            <a:endParaRPr lang="cs-CZ"/>
          </a:p>
        </p:txBody>
      </p:sp>
      <p:sp>
        <p:nvSpPr>
          <p:cNvPr id="3" name="Zástupný symbol pro svislý text 2"/>
          <p:cNvSpPr>
            <a:spLocks noGrp="1"/>
          </p:cNvSpPr>
          <p:nvPr>
            <p:ph type="body" orient="vert" idx="1"/>
          </p:nvPr>
        </p:nvSpPr>
        <p:spPr>
          <a:xfrm>
            <a:off x="457200" y="274638"/>
            <a:ext cx="6019800" cy="5851525"/>
          </a:xfrm>
        </p:spPr>
        <p:txBody>
          <a:bodyPr vert="eaVert"/>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DA5EF9FD-E2B9-4BB1-A4E8-C1A88271EE7A}" type="datetimeFigureOut">
              <a:rPr lang="cs-CZ" smtClean="0"/>
              <a:pPr/>
              <a:t>25.1.2013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E74F930D-8DEA-416C-8F48-02156FA233AA}" type="slidenum">
              <a:rPr lang="cs-CZ" smtClean="0"/>
              <a:pPr/>
              <a:t>‹#›</a:t>
            </a:fld>
            <a:endParaRPr lang="cs-CZ"/>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nadpis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cs-CZ" smtClean="0"/>
              <a:t>Klepnutím lze upravit styl předlohy nadpisů.</a:t>
            </a:r>
            <a:endParaRPr lang="cs-CZ"/>
          </a:p>
        </p:txBody>
      </p:sp>
      <p:sp>
        <p:nvSpPr>
          <p:cNvPr id="3" name="Zástupný symbol pro text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A5EF9FD-E2B9-4BB1-A4E8-C1A88271EE7A}" type="datetimeFigureOut">
              <a:rPr lang="cs-CZ" smtClean="0"/>
              <a:pPr/>
              <a:t>25.1.2013</a:t>
            </a:fld>
            <a:endParaRPr lang="cs-CZ"/>
          </a:p>
        </p:txBody>
      </p:sp>
      <p:sp>
        <p:nvSpPr>
          <p:cNvPr id="5" name="Zástupný symbol pro zápatí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cs-CZ"/>
          </a:p>
        </p:txBody>
      </p:sp>
      <p:sp>
        <p:nvSpPr>
          <p:cNvPr id="6" name="Zástupný symbol pro číslo snímku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74F930D-8DEA-416C-8F48-02156FA233AA}" type="slidenum">
              <a:rPr lang="cs-CZ" smtClean="0"/>
              <a:pPr/>
              <a:t>‹#›</a:t>
            </a:fld>
            <a:endParaRPr lang="cs-CZ"/>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3" Type="http://schemas.openxmlformats.org/officeDocument/2006/relationships/hyperlink" Target="//upload.wikimedia.org/wikipedia/commons/1/16/Charles_IV-John_Ocko_votive_picture-fragment.jpg" TargetMode="External"/><Relationship Id="rId2" Type="http://schemas.openxmlformats.org/officeDocument/2006/relationships/audio" Target="../media/audio1.wav"/><Relationship Id="rId1" Type="http://schemas.openxmlformats.org/officeDocument/2006/relationships/slideLayout" Target="../slideLayouts/slideLayout7.xml"/><Relationship Id="rId4" Type="http://schemas.openxmlformats.org/officeDocument/2006/relationships/image" Target="../media/image2.jpe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8" Type="http://schemas.openxmlformats.org/officeDocument/2006/relationships/image" Target="../media/image3.wmf"/><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audio" Target="../media/audio1.wav"/><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 Id="rId9" Type="http://schemas.openxmlformats.org/officeDocument/2006/relationships/image" Target="../media/image4.png"/></Relationships>
</file>

<file path=ppt/slides/_rels/slide7.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audio" Target="../media/audio1.wav"/><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wmf"/><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wmf"/><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1.xml.rels><?xml version="1.0" encoding="UTF-8" standalone="yes"?>
<Relationships xmlns="http://schemas.openxmlformats.org/package/2006/relationships"><Relationship Id="rId8" Type="http://schemas.openxmlformats.org/officeDocument/2006/relationships/image" Target="../media/image9.jpeg"/><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audio" Target="../media/audio2.wav"/><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12.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hyperlink" Target="//upload.wikimedia.org/wikipedia/commons/5/52/Prag_18_(RaBoe).jpg" TargetMode="Externa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hyperlink" Target="//upload.wikimedia.org/wikipedia/commons/c/c0/Czech_crown_jewels.jpg" TargetMode="Externa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hyperlink" Target="http://commons.wikimedia.org/wiki/File:Charles_IV-John_Ocko_votive_picture-fragment.jpg" TargetMode="External"/><Relationship Id="rId2" Type="http://schemas.openxmlformats.org/officeDocument/2006/relationships/hyperlink" Target="http://office.microsoft.com/klipart" TargetMode="External"/><Relationship Id="rId1" Type="http://schemas.openxmlformats.org/officeDocument/2006/relationships/slideLayout" Target="../slideLayouts/slideLayout7.xml"/><Relationship Id="rId5" Type="http://schemas.openxmlformats.org/officeDocument/2006/relationships/hyperlink" Target="http://cs.wikipedia.org/wiki/Soubor:Czech_crown_jewels.jpg" TargetMode="External"/><Relationship Id="rId4" Type="http://schemas.openxmlformats.org/officeDocument/2006/relationships/hyperlink" Target="http://commons.wikimedia.org/wiki/File:Prag_18_(RaBoe).jpg?uselang=c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41998" y="404664"/>
            <a:ext cx="6986587" cy="1524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Nadpis 1"/>
          <p:cNvSpPr>
            <a:spLocks noGrp="1"/>
          </p:cNvSpPr>
          <p:nvPr>
            <p:ph type="ctrTitle"/>
          </p:nvPr>
        </p:nvSpPr>
        <p:spPr/>
        <p:txBody>
          <a:bodyPr>
            <a:normAutofit fontScale="90000"/>
          </a:bodyPr>
          <a:lstStyle/>
          <a:p>
            <a:r>
              <a:rPr lang="cs-CZ" dirty="0" smtClean="0"/>
              <a:t>Karel IV.</a:t>
            </a:r>
            <a:r>
              <a:rPr lang="cs-CZ" dirty="0"/>
              <a:t/>
            </a:r>
            <a:br>
              <a:rPr lang="cs-CZ" dirty="0"/>
            </a:br>
            <a:r>
              <a:rPr lang="cs-CZ" dirty="0" smtClean="0"/>
              <a:t>VY_32_INOVACE_2C_10</a:t>
            </a:r>
            <a:br>
              <a:rPr lang="cs-CZ" dirty="0" smtClean="0"/>
            </a:br>
            <a:r>
              <a:rPr lang="cs-CZ" sz="3100" dirty="0" smtClean="0"/>
              <a:t>Číslo projektu</a:t>
            </a:r>
            <a:r>
              <a:rPr lang="cs-CZ" sz="3100" smtClean="0"/>
              <a:t>: CZ.1.07/1.4.00/21.1101</a:t>
            </a:r>
            <a:endParaRPr lang="cs-CZ" dirty="0"/>
          </a:p>
        </p:txBody>
      </p:sp>
      <p:sp>
        <p:nvSpPr>
          <p:cNvPr id="6" name="Podnadpis 2"/>
          <p:cNvSpPr>
            <a:spLocks noGrp="1"/>
          </p:cNvSpPr>
          <p:nvPr>
            <p:ph type="subTitle" idx="1"/>
          </p:nvPr>
        </p:nvSpPr>
        <p:spPr/>
        <p:txBody>
          <a:bodyPr/>
          <a:lstStyle/>
          <a:p>
            <a:r>
              <a:rPr lang="cs-CZ" dirty="0"/>
              <a:t>Sada </a:t>
            </a:r>
            <a:r>
              <a:rPr lang="cs-CZ" dirty="0" smtClean="0"/>
              <a:t>3</a:t>
            </a:r>
            <a:endParaRPr lang="cs-CZ" dirty="0"/>
          </a:p>
          <a:p>
            <a:r>
              <a:rPr lang="cs-CZ" dirty="0" smtClean="0"/>
              <a:t>Člověk a společnost</a:t>
            </a:r>
            <a:endParaRPr lang="cs-CZ" dirty="0"/>
          </a:p>
          <a:p>
            <a:r>
              <a:rPr lang="cs-CZ" dirty="0"/>
              <a:t>MŠ, ZŠ a </a:t>
            </a:r>
            <a:r>
              <a:rPr lang="cs-CZ" dirty="0" err="1"/>
              <a:t>PrŠ</a:t>
            </a:r>
            <a:r>
              <a:rPr lang="cs-CZ" dirty="0"/>
              <a:t> Trhové Sviny</a:t>
            </a:r>
          </a:p>
          <a:p>
            <a:endParaRPr lang="cs-CZ" dirty="0"/>
          </a:p>
        </p:txBody>
      </p:sp>
    </p:spTree>
    <p:extLst>
      <p:ext uri="{BB962C8B-B14F-4D97-AF65-F5344CB8AC3E}">
        <p14:creationId xmlns:p14="http://schemas.microsoft.com/office/powerpoint/2010/main" val="130120062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ulka 1"/>
          <p:cNvGraphicFramePr>
            <a:graphicFrameLocks noGrp="1"/>
          </p:cNvGraphicFramePr>
          <p:nvPr>
            <p:extLst>
              <p:ext uri="{D42A27DB-BD31-4B8C-83A1-F6EECF244321}">
                <p14:modId xmlns:p14="http://schemas.microsoft.com/office/powerpoint/2010/main" val="4070278353"/>
              </p:ext>
            </p:extLst>
          </p:nvPr>
        </p:nvGraphicFramePr>
        <p:xfrm>
          <a:off x="518161" y="836712"/>
          <a:ext cx="8280920" cy="5700924"/>
        </p:xfrm>
        <a:graphic>
          <a:graphicData uri="http://schemas.openxmlformats.org/drawingml/2006/table">
            <a:tbl>
              <a:tblPr firstRow="1" firstCol="1" bandRow="1">
                <a:tableStyleId>{5940675A-B579-460E-94D1-54222C63F5DA}</a:tableStyleId>
              </a:tblPr>
              <a:tblGrid>
                <a:gridCol w="2304256"/>
                <a:gridCol w="5976664"/>
              </a:tblGrid>
              <a:tr h="266208">
                <a:tc>
                  <a:txBody>
                    <a:bodyPr/>
                    <a:lstStyle/>
                    <a:p>
                      <a:pPr>
                        <a:lnSpc>
                          <a:spcPct val="115000"/>
                        </a:lnSpc>
                        <a:spcAft>
                          <a:spcPts val="0"/>
                        </a:spcAft>
                      </a:pPr>
                      <a:r>
                        <a:rPr lang="cs-CZ" sz="1400" dirty="0">
                          <a:effectLst/>
                          <a:latin typeface="Times New Roman" pitchFamily="18" charset="0"/>
                          <a:cs typeface="Times New Roman" pitchFamily="18" charset="0"/>
                        </a:rPr>
                        <a:t>Anotace</a:t>
                      </a:r>
                      <a:endParaRPr lang="cs-CZ" sz="1400" dirty="0">
                        <a:solidFill>
                          <a:schemeClr val="tx1"/>
                        </a:solidFill>
                        <a:effectLst/>
                        <a:latin typeface="Times New Roman" pitchFamily="18" charset="0"/>
                        <a:ea typeface="Calibri"/>
                        <a:cs typeface="Times New Roman" pitchFamily="18" charset="0"/>
                      </a:endParaRPr>
                    </a:p>
                  </a:txBody>
                  <a:tcPr marL="8466" marR="8466" marT="8466" marB="8466" anchor="ctr"/>
                </a:tc>
                <a:tc>
                  <a:txBody>
                    <a:bodyPr/>
                    <a:lstStyle/>
                    <a:p>
                      <a:pPr algn="just"/>
                      <a:r>
                        <a:rPr lang="cs-CZ" sz="1100" b="0" dirty="0" smtClean="0">
                          <a:solidFill>
                            <a:schemeClr val="tx1"/>
                          </a:solidFill>
                          <a:effectLst/>
                          <a:latin typeface="Times New Roman" pitchFamily="18" charset="0"/>
                          <a:ea typeface="Calibri"/>
                          <a:cs typeface="Times New Roman" pitchFamily="18" charset="0"/>
                        </a:rPr>
                        <a:t>Žáci na obrázku poznávají</a:t>
                      </a:r>
                      <a:r>
                        <a:rPr lang="cs-CZ" sz="1100" b="0" baseline="0" dirty="0" smtClean="0">
                          <a:solidFill>
                            <a:schemeClr val="tx1"/>
                          </a:solidFill>
                          <a:effectLst/>
                          <a:latin typeface="Times New Roman" pitchFamily="18" charset="0"/>
                          <a:ea typeface="Calibri"/>
                          <a:cs typeface="Times New Roman" pitchFamily="18" charset="0"/>
                        </a:rPr>
                        <a:t> Karla IV. (obrázek se objeví po kliknutí myší na obrázek slunce). Prostřednictvím interaktivního cvičení se žáci dozvídají, kdo byl otcem Karla IV. (obdélník se správnou odpovědí po kliknutí myší změní barvu, obdélníky se špatnou odpovědí po kliknutí myší zmizí). Žáci získávají základní informace o Karlu IV. (potřebné údaje se objeví po kliknutí myší na červený znak informace). Na základě obrázků zjistí, co Karel IV. zakládal a stavěl (své odpovědi zapisují skrytým perem). Žáci na fotografii poznávají katedrálu sv. Víta, podle roku založení určují století, ve kterém byla založena (hvězdy se špatnou odpovědí zmizí, hvězda se správnou odpovědí se zatočí). Žáci mají na fotografii poznat Karlův most (elipsa se správnou odpovědí se zvětší, ostatní elipsy zmizí). Žáci na fotografii vidí korunovační klenoty, pomocí skrytého pera spojují jejich názvy a obrázky. V závěrečném opakování žáci skrytým perem škrtají chybné odpovědi.</a:t>
                      </a:r>
                      <a:endParaRPr lang="cs-CZ" sz="1100" b="0" dirty="0">
                        <a:solidFill>
                          <a:schemeClr val="tx1"/>
                        </a:solidFill>
                        <a:effectLst/>
                        <a:latin typeface="Times New Roman" pitchFamily="18" charset="0"/>
                        <a:ea typeface="Calibri"/>
                        <a:cs typeface="Times New Roman" pitchFamily="18" charset="0"/>
                      </a:endParaRPr>
                    </a:p>
                  </a:txBody>
                  <a:tcPr marL="8466" marR="8466" marT="8466" marB="8466" anchor="ctr"/>
                </a:tc>
              </a:tr>
              <a:tr h="597888">
                <a:tc>
                  <a:txBody>
                    <a:bodyPr/>
                    <a:lstStyle/>
                    <a:p>
                      <a:pPr>
                        <a:lnSpc>
                          <a:spcPct val="115000"/>
                        </a:lnSpc>
                        <a:spcAft>
                          <a:spcPts val="0"/>
                        </a:spcAft>
                      </a:pPr>
                      <a:r>
                        <a:rPr lang="cs-CZ" sz="1400" dirty="0">
                          <a:effectLst/>
                          <a:latin typeface="Times New Roman" pitchFamily="18" charset="0"/>
                          <a:cs typeface="Times New Roman" pitchFamily="18" charset="0"/>
                        </a:rPr>
                        <a:t>Autor</a:t>
                      </a:r>
                    </a:p>
                    <a:p>
                      <a:pPr>
                        <a:lnSpc>
                          <a:spcPct val="115000"/>
                        </a:lnSpc>
                        <a:spcAft>
                          <a:spcPts val="0"/>
                        </a:spcAft>
                      </a:pPr>
                      <a:r>
                        <a:rPr lang="cs-CZ" sz="1400" dirty="0">
                          <a:effectLst/>
                          <a:latin typeface="Times New Roman" pitchFamily="18" charset="0"/>
                          <a:cs typeface="Times New Roman" pitchFamily="18" charset="0"/>
                        </a:rPr>
                        <a:t>Období vytvoření materiálu</a:t>
                      </a:r>
                      <a:endParaRPr lang="cs-CZ" sz="1400" dirty="0">
                        <a:solidFill>
                          <a:schemeClr val="tx1"/>
                        </a:solidFill>
                        <a:effectLst/>
                        <a:latin typeface="Times New Roman" pitchFamily="18" charset="0"/>
                        <a:ea typeface="Calibri"/>
                        <a:cs typeface="Times New Roman" pitchFamily="18" charset="0"/>
                      </a:endParaRPr>
                    </a:p>
                  </a:txBody>
                  <a:tcPr marL="8466" marR="8466" marT="8466" marB="8466" anchor="ctr"/>
                </a:tc>
                <a:tc>
                  <a:txBody>
                    <a:bodyPr/>
                    <a:lstStyle/>
                    <a:p>
                      <a:pPr>
                        <a:lnSpc>
                          <a:spcPct val="115000"/>
                        </a:lnSpc>
                        <a:spcAft>
                          <a:spcPts val="0"/>
                        </a:spcAft>
                      </a:pPr>
                      <a:r>
                        <a:rPr lang="cs-CZ" sz="1400" dirty="0" smtClean="0">
                          <a:effectLst/>
                          <a:latin typeface="Times New Roman" pitchFamily="18" charset="0"/>
                          <a:cs typeface="Times New Roman" pitchFamily="18" charset="0"/>
                        </a:rPr>
                        <a:t>Mgr.</a:t>
                      </a:r>
                      <a:r>
                        <a:rPr lang="cs-CZ" sz="1400" baseline="0" dirty="0" smtClean="0">
                          <a:effectLst/>
                          <a:latin typeface="Times New Roman" pitchFamily="18" charset="0"/>
                          <a:cs typeface="Times New Roman" pitchFamily="18" charset="0"/>
                        </a:rPr>
                        <a:t> Naděžda Korcová</a:t>
                      </a:r>
                      <a:endParaRPr lang="cs-CZ" sz="1400" dirty="0">
                        <a:effectLst/>
                        <a:latin typeface="Times New Roman" pitchFamily="18" charset="0"/>
                        <a:cs typeface="Times New Roman" pitchFamily="18" charset="0"/>
                      </a:endParaRPr>
                    </a:p>
                    <a:p>
                      <a:pPr>
                        <a:lnSpc>
                          <a:spcPct val="115000"/>
                        </a:lnSpc>
                        <a:spcAft>
                          <a:spcPts val="1000"/>
                        </a:spcAft>
                      </a:pPr>
                      <a:r>
                        <a:rPr lang="cs-CZ" sz="1400" dirty="0" smtClean="0">
                          <a:effectLst/>
                          <a:latin typeface="Times New Roman" pitchFamily="18" charset="0"/>
                          <a:cs typeface="Times New Roman" pitchFamily="18" charset="0"/>
                        </a:rPr>
                        <a:t>Červenec 2011</a:t>
                      </a:r>
                      <a:endParaRPr lang="cs-CZ" sz="1400" dirty="0">
                        <a:effectLst/>
                        <a:latin typeface="Times New Roman" pitchFamily="18" charset="0"/>
                        <a:ea typeface="Calibri"/>
                        <a:cs typeface="Times New Roman" pitchFamily="18" charset="0"/>
                      </a:endParaRPr>
                    </a:p>
                  </a:txBody>
                  <a:tcPr marL="8466" marR="8466" marT="8466" marB="8466" anchor="ctr"/>
                </a:tc>
              </a:tr>
              <a:tr h="315056">
                <a:tc>
                  <a:txBody>
                    <a:bodyPr/>
                    <a:lstStyle/>
                    <a:p>
                      <a:pPr>
                        <a:lnSpc>
                          <a:spcPct val="115000"/>
                        </a:lnSpc>
                        <a:spcAft>
                          <a:spcPts val="0"/>
                        </a:spcAft>
                      </a:pPr>
                      <a:r>
                        <a:rPr lang="cs-CZ" sz="1400" dirty="0">
                          <a:effectLst/>
                          <a:latin typeface="Times New Roman" pitchFamily="18" charset="0"/>
                          <a:cs typeface="Times New Roman" pitchFamily="18" charset="0"/>
                        </a:rPr>
                        <a:t>Speciální vzdělávací potřeby</a:t>
                      </a:r>
                      <a:endParaRPr lang="cs-CZ" sz="1400" dirty="0">
                        <a:solidFill>
                          <a:schemeClr val="tx1"/>
                        </a:solidFill>
                        <a:effectLst/>
                        <a:latin typeface="Times New Roman" pitchFamily="18" charset="0"/>
                        <a:ea typeface="Calibri"/>
                        <a:cs typeface="Times New Roman" pitchFamily="18" charset="0"/>
                      </a:endParaRPr>
                    </a:p>
                  </a:txBody>
                  <a:tcPr marL="8466" marR="8466" marT="8466" marB="8466" anchor="ctr"/>
                </a:tc>
                <a:tc>
                  <a:txBody>
                    <a:bodyPr/>
                    <a:lstStyle/>
                    <a:p>
                      <a:pPr>
                        <a:lnSpc>
                          <a:spcPct val="115000"/>
                        </a:lnSpc>
                        <a:spcAft>
                          <a:spcPts val="0"/>
                        </a:spcAft>
                      </a:pPr>
                      <a:r>
                        <a:rPr lang="cs-CZ" sz="1400" baseline="0" dirty="0" smtClean="0">
                          <a:effectLst/>
                          <a:latin typeface="Times New Roman" pitchFamily="18" charset="0"/>
                          <a:cs typeface="Times New Roman" pitchFamily="18" charset="0"/>
                        </a:rPr>
                        <a:t> </a:t>
                      </a:r>
                      <a:r>
                        <a:rPr lang="cs-CZ" sz="1400" dirty="0" smtClean="0">
                          <a:effectLst/>
                          <a:latin typeface="Times New Roman" pitchFamily="18" charset="0"/>
                          <a:cs typeface="Times New Roman" pitchFamily="18" charset="0"/>
                        </a:rPr>
                        <a:t>ADHD</a:t>
                      </a:r>
                      <a:r>
                        <a:rPr lang="cs-CZ" sz="1400" dirty="0">
                          <a:effectLst/>
                          <a:latin typeface="Times New Roman" pitchFamily="18" charset="0"/>
                          <a:cs typeface="Times New Roman" pitchFamily="18" charset="0"/>
                        </a:rPr>
                        <a:t>, dyslexie, dysgrafie</a:t>
                      </a:r>
                      <a:r>
                        <a:rPr lang="cs-CZ" sz="1400" dirty="0" smtClean="0">
                          <a:effectLst/>
                          <a:latin typeface="Times New Roman" pitchFamily="18" charset="0"/>
                          <a:cs typeface="Times New Roman" pitchFamily="18" charset="0"/>
                        </a:rPr>
                        <a:t>,</a:t>
                      </a:r>
                      <a:r>
                        <a:rPr lang="cs-CZ" sz="1400" baseline="0" dirty="0" smtClean="0">
                          <a:effectLst/>
                          <a:latin typeface="Times New Roman" pitchFamily="18" charset="0"/>
                          <a:cs typeface="Times New Roman" pitchFamily="18" charset="0"/>
                        </a:rPr>
                        <a:t> dysortografie </a:t>
                      </a:r>
                      <a:endParaRPr lang="cs-CZ" sz="1400" dirty="0">
                        <a:effectLst/>
                        <a:latin typeface="Times New Roman" pitchFamily="18" charset="0"/>
                        <a:cs typeface="Times New Roman" pitchFamily="18" charset="0"/>
                      </a:endParaRPr>
                    </a:p>
                  </a:txBody>
                  <a:tcPr marL="8466" marR="8466" marT="8466" marB="8466" anchor="ctr"/>
                </a:tc>
              </a:tr>
              <a:tr h="634084">
                <a:tc>
                  <a:txBody>
                    <a:bodyPr/>
                    <a:lstStyle/>
                    <a:p>
                      <a:pPr marL="0" marR="0" indent="0" algn="l" defTabSz="914400" rtl="0" eaLnBrk="1" fontAlgn="auto" latinLnBrk="0" hangingPunct="1">
                        <a:lnSpc>
                          <a:spcPct val="115000"/>
                        </a:lnSpc>
                        <a:spcBef>
                          <a:spcPts val="0"/>
                        </a:spcBef>
                        <a:spcAft>
                          <a:spcPts val="0"/>
                        </a:spcAft>
                        <a:buClrTx/>
                        <a:buSzTx/>
                        <a:buFontTx/>
                        <a:buNone/>
                        <a:tabLst/>
                        <a:defRPr/>
                      </a:pPr>
                      <a:r>
                        <a:rPr lang="cs-CZ" sz="1400" dirty="0" smtClean="0">
                          <a:effectLst/>
                          <a:latin typeface="Times New Roman" pitchFamily="18" charset="0"/>
                          <a:cs typeface="Times New Roman" pitchFamily="18" charset="0"/>
                        </a:rPr>
                        <a:t>Vzdělávací oblast</a:t>
                      </a:r>
                      <a:endParaRPr lang="cs-CZ" sz="1400" dirty="0" smtClean="0">
                        <a:solidFill>
                          <a:schemeClr val="tx1"/>
                        </a:solidFill>
                        <a:effectLst/>
                        <a:latin typeface="Times New Roman" pitchFamily="18" charset="0"/>
                        <a:cs typeface="Times New Roman" pitchFamily="18" charset="0"/>
                      </a:endParaRPr>
                    </a:p>
                    <a:p>
                      <a:pPr>
                        <a:lnSpc>
                          <a:spcPct val="115000"/>
                        </a:lnSpc>
                        <a:spcAft>
                          <a:spcPts val="0"/>
                        </a:spcAft>
                      </a:pPr>
                      <a:r>
                        <a:rPr lang="cs-CZ" sz="1400" dirty="0" smtClean="0">
                          <a:effectLst/>
                          <a:latin typeface="Times New Roman" pitchFamily="18" charset="0"/>
                          <a:cs typeface="Times New Roman" pitchFamily="18" charset="0"/>
                        </a:rPr>
                        <a:t>Vzdělávací obor</a:t>
                      </a:r>
                      <a:endParaRPr lang="cs-CZ" sz="1400" dirty="0">
                        <a:effectLst/>
                        <a:latin typeface="Times New Roman" pitchFamily="18" charset="0"/>
                        <a:cs typeface="Times New Roman" pitchFamily="18" charset="0"/>
                      </a:endParaRPr>
                    </a:p>
                  </a:txBody>
                  <a:tcPr marL="8466" marR="8466" marT="8466" marB="8466" anchor="ctr"/>
                </a:tc>
                <a:tc>
                  <a:txBody>
                    <a:bodyPr/>
                    <a:lstStyle/>
                    <a:p>
                      <a:pPr>
                        <a:lnSpc>
                          <a:spcPct val="115000"/>
                        </a:lnSpc>
                        <a:spcAft>
                          <a:spcPts val="0"/>
                        </a:spcAft>
                      </a:pPr>
                      <a:r>
                        <a:rPr lang="cs-CZ" sz="1400" dirty="0" smtClean="0">
                          <a:effectLst/>
                          <a:latin typeface="Times New Roman" pitchFamily="18" charset="0"/>
                          <a:cs typeface="Times New Roman" pitchFamily="18" charset="0"/>
                        </a:rPr>
                        <a:t> Člověk a společnost</a:t>
                      </a:r>
                    </a:p>
                    <a:p>
                      <a:pPr>
                        <a:lnSpc>
                          <a:spcPct val="115000"/>
                        </a:lnSpc>
                        <a:spcAft>
                          <a:spcPts val="1000"/>
                        </a:spcAft>
                      </a:pPr>
                      <a:r>
                        <a:rPr lang="cs-CZ" sz="1400" dirty="0" smtClean="0">
                          <a:effectLst/>
                          <a:latin typeface="Times New Roman" pitchFamily="18" charset="0"/>
                          <a:cs typeface="Times New Roman" pitchFamily="18" charset="0"/>
                        </a:rPr>
                        <a:t> Dějepis</a:t>
                      </a:r>
                      <a:endParaRPr lang="cs-CZ" sz="1400" dirty="0">
                        <a:effectLst/>
                        <a:latin typeface="Times New Roman" pitchFamily="18" charset="0"/>
                        <a:cs typeface="Times New Roman" pitchFamily="18" charset="0"/>
                      </a:endParaRPr>
                    </a:p>
                  </a:txBody>
                  <a:tcPr marL="8466" marR="8466" marT="8466" marB="8466" anchor="ctr"/>
                </a:tc>
              </a:tr>
              <a:tr h="437389">
                <a:tc>
                  <a:txBody>
                    <a:bodyPr/>
                    <a:lstStyle/>
                    <a:p>
                      <a:pPr>
                        <a:lnSpc>
                          <a:spcPct val="115000"/>
                        </a:lnSpc>
                        <a:spcAft>
                          <a:spcPts val="0"/>
                        </a:spcAft>
                      </a:pPr>
                      <a:r>
                        <a:rPr lang="cs-CZ" sz="1400" dirty="0" smtClean="0">
                          <a:effectLst/>
                          <a:latin typeface="Times New Roman" pitchFamily="18" charset="0"/>
                          <a:cs typeface="Times New Roman" pitchFamily="18" charset="0"/>
                        </a:rPr>
                        <a:t>Druh učebního</a:t>
                      </a:r>
                      <a:r>
                        <a:rPr lang="cs-CZ" sz="1400" baseline="0" dirty="0" smtClean="0">
                          <a:effectLst/>
                          <a:latin typeface="Times New Roman" pitchFamily="18" charset="0"/>
                          <a:cs typeface="Times New Roman" pitchFamily="18" charset="0"/>
                        </a:rPr>
                        <a:t> materiálu</a:t>
                      </a:r>
                      <a:endParaRPr lang="cs-CZ" sz="1400" dirty="0">
                        <a:solidFill>
                          <a:schemeClr val="tx1"/>
                        </a:solidFill>
                        <a:effectLst/>
                        <a:latin typeface="Times New Roman" pitchFamily="18" charset="0"/>
                        <a:ea typeface="Calibri"/>
                        <a:cs typeface="Times New Roman" pitchFamily="18" charset="0"/>
                      </a:endParaRPr>
                    </a:p>
                  </a:txBody>
                  <a:tcPr marL="8466" marR="8466" marT="8466" marB="8466" anchor="ctr"/>
                </a:tc>
                <a:tc>
                  <a:txBody>
                    <a:bodyPr/>
                    <a:lstStyle/>
                    <a:p>
                      <a:pPr>
                        <a:lnSpc>
                          <a:spcPct val="115000"/>
                        </a:lnSpc>
                        <a:spcAft>
                          <a:spcPts val="0"/>
                        </a:spcAft>
                      </a:pPr>
                      <a:r>
                        <a:rPr lang="cs-CZ" sz="1400" dirty="0" smtClean="0">
                          <a:effectLst/>
                          <a:latin typeface="Times New Roman" pitchFamily="18" charset="0"/>
                          <a:cs typeface="Times New Roman" pitchFamily="18" charset="0"/>
                        </a:rPr>
                        <a:t> Interaktivní DUM</a:t>
                      </a:r>
                      <a:endParaRPr lang="cs-CZ" sz="1400" dirty="0">
                        <a:effectLst/>
                        <a:latin typeface="Times New Roman" pitchFamily="18" charset="0"/>
                        <a:ea typeface="Calibri"/>
                        <a:cs typeface="Times New Roman" pitchFamily="18" charset="0"/>
                      </a:endParaRPr>
                    </a:p>
                  </a:txBody>
                  <a:tcPr marL="8466" marR="8466" marT="8466" marB="8466" anchor="ctr"/>
                </a:tc>
              </a:tr>
              <a:tr h="399083">
                <a:tc>
                  <a:txBody>
                    <a:bodyPr/>
                    <a:lstStyle/>
                    <a:p>
                      <a:pPr>
                        <a:lnSpc>
                          <a:spcPct val="115000"/>
                        </a:lnSpc>
                        <a:spcAft>
                          <a:spcPts val="0"/>
                        </a:spcAft>
                      </a:pPr>
                      <a:r>
                        <a:rPr lang="cs-CZ" sz="1400" dirty="0">
                          <a:effectLst/>
                          <a:latin typeface="Times New Roman" pitchFamily="18" charset="0"/>
                          <a:cs typeface="Times New Roman" pitchFamily="18" charset="0"/>
                        </a:rPr>
                        <a:t>Druh interaktivity</a:t>
                      </a:r>
                      <a:endParaRPr lang="cs-CZ" sz="1400" dirty="0">
                        <a:solidFill>
                          <a:schemeClr val="tx1"/>
                        </a:solidFill>
                        <a:effectLst/>
                        <a:latin typeface="Times New Roman" pitchFamily="18" charset="0"/>
                        <a:ea typeface="Calibri"/>
                        <a:cs typeface="Times New Roman" pitchFamily="18" charset="0"/>
                      </a:endParaRPr>
                    </a:p>
                  </a:txBody>
                  <a:tcPr marL="8466" marR="8466" marT="8466" marB="8466" anchor="ctr"/>
                </a:tc>
                <a:tc>
                  <a:txBody>
                    <a:bodyPr/>
                    <a:lstStyle/>
                    <a:p>
                      <a:pPr>
                        <a:lnSpc>
                          <a:spcPct val="115000"/>
                        </a:lnSpc>
                        <a:spcAft>
                          <a:spcPts val="0"/>
                        </a:spcAft>
                      </a:pPr>
                      <a:r>
                        <a:rPr lang="cs-CZ" sz="1400" dirty="0" smtClean="0">
                          <a:effectLst/>
                          <a:latin typeface="Times New Roman" pitchFamily="18" charset="0"/>
                          <a:cs typeface="Times New Roman" pitchFamily="18" charset="0"/>
                        </a:rPr>
                        <a:t> Využití interaktivní tabule a práce s</a:t>
                      </a:r>
                      <a:r>
                        <a:rPr lang="cs-CZ" sz="1400" baseline="0" dirty="0" smtClean="0">
                          <a:effectLst/>
                          <a:latin typeface="Times New Roman" pitchFamily="18" charset="0"/>
                          <a:cs typeface="Times New Roman" pitchFamily="18" charset="0"/>
                        </a:rPr>
                        <a:t> </a:t>
                      </a:r>
                      <a:r>
                        <a:rPr lang="cs-CZ" sz="1400" baseline="0" dirty="0" smtClean="0">
                          <a:effectLst/>
                          <a:latin typeface="Times New Roman" pitchFamily="18" charset="0"/>
                          <a:cs typeface="Times New Roman" pitchFamily="18" charset="0"/>
                        </a:rPr>
                        <a:t>PC</a:t>
                      </a:r>
                    </a:p>
                    <a:p>
                      <a:pPr marL="88900" marR="0" indent="0" algn="l" defTabSz="914400" rtl="0" eaLnBrk="1" fontAlgn="auto" latinLnBrk="0" hangingPunct="1">
                        <a:lnSpc>
                          <a:spcPct val="115000"/>
                        </a:lnSpc>
                        <a:spcBef>
                          <a:spcPts val="0"/>
                        </a:spcBef>
                        <a:spcAft>
                          <a:spcPts val="0"/>
                        </a:spcAft>
                        <a:buClrTx/>
                        <a:buSzTx/>
                        <a:buFontTx/>
                        <a:buNone/>
                        <a:tabLst/>
                        <a:defRPr/>
                      </a:pPr>
                      <a:r>
                        <a:rPr lang="cs-CZ" sz="1400" dirty="0" smtClean="0">
                          <a:latin typeface="Times New Roman" pitchFamily="18" charset="0"/>
                          <a:cs typeface="Times New Roman" pitchFamily="18" charset="0"/>
                        </a:rPr>
                        <a:t>Možnost dopisovat rukopisné poznámky přes skrytá tlačítka v rámci nového  softwaru</a:t>
                      </a:r>
                      <a:endParaRPr lang="cs-CZ" sz="1200" dirty="0" smtClean="0">
                        <a:latin typeface="Times New Roman" pitchFamily="18" charset="0"/>
                        <a:cs typeface="Times New Roman" pitchFamily="18" charset="0"/>
                      </a:endParaRPr>
                    </a:p>
                  </a:txBody>
                  <a:tcPr marL="8466" marR="8466" marT="8466" marB="8466" anchor="ctr"/>
                </a:tc>
              </a:tr>
              <a:tr h="360040">
                <a:tc>
                  <a:txBody>
                    <a:bodyPr/>
                    <a:lstStyle/>
                    <a:p>
                      <a:pPr>
                        <a:lnSpc>
                          <a:spcPct val="115000"/>
                        </a:lnSpc>
                        <a:spcAft>
                          <a:spcPts val="0"/>
                        </a:spcAft>
                      </a:pPr>
                      <a:r>
                        <a:rPr lang="cs-CZ" sz="1400" dirty="0">
                          <a:effectLst/>
                          <a:latin typeface="Times New Roman" pitchFamily="18" charset="0"/>
                          <a:cs typeface="Times New Roman" pitchFamily="18" charset="0"/>
                        </a:rPr>
                        <a:t>Cílová skupina</a:t>
                      </a:r>
                      <a:endParaRPr lang="cs-CZ" sz="1400" dirty="0">
                        <a:solidFill>
                          <a:schemeClr val="tx1"/>
                        </a:solidFill>
                        <a:effectLst/>
                        <a:latin typeface="Times New Roman" pitchFamily="18" charset="0"/>
                        <a:ea typeface="Calibri"/>
                        <a:cs typeface="Times New Roman" pitchFamily="18" charset="0"/>
                      </a:endParaRPr>
                    </a:p>
                  </a:txBody>
                  <a:tcPr marL="8466" marR="8466" marT="8466" marB="8466" anchor="ctr"/>
                </a:tc>
                <a:tc>
                  <a:txBody>
                    <a:bodyPr/>
                    <a:lstStyle/>
                    <a:p>
                      <a:pPr>
                        <a:lnSpc>
                          <a:spcPct val="115000"/>
                        </a:lnSpc>
                        <a:spcAft>
                          <a:spcPts val="0"/>
                        </a:spcAft>
                      </a:pPr>
                      <a:r>
                        <a:rPr lang="cs-CZ" sz="1400" dirty="0">
                          <a:effectLst/>
                          <a:latin typeface="Times New Roman" pitchFamily="18" charset="0"/>
                          <a:cs typeface="Times New Roman" pitchFamily="18" charset="0"/>
                        </a:rPr>
                        <a:t> </a:t>
                      </a:r>
                      <a:r>
                        <a:rPr lang="cs-CZ" sz="1400" dirty="0" smtClean="0">
                          <a:effectLst/>
                          <a:latin typeface="Times New Roman" pitchFamily="18" charset="0"/>
                          <a:cs typeface="Times New Roman" pitchFamily="18" charset="0"/>
                        </a:rPr>
                        <a:t>Žák – </a:t>
                      </a:r>
                      <a:r>
                        <a:rPr lang="cs-CZ" sz="1400" kern="1200" dirty="0" smtClean="0">
                          <a:effectLst/>
                          <a:latin typeface="Times New Roman" pitchFamily="18" charset="0"/>
                          <a:cs typeface="Times New Roman" pitchFamily="18" charset="0"/>
                        </a:rPr>
                        <a:t>s lehkým mentálním postižením</a:t>
                      </a:r>
                      <a:endParaRPr lang="cs-CZ" sz="1400" dirty="0">
                        <a:effectLst/>
                        <a:latin typeface="Times New Roman" pitchFamily="18" charset="0"/>
                        <a:cs typeface="Times New Roman" pitchFamily="18" charset="0"/>
                      </a:endParaRPr>
                    </a:p>
                  </a:txBody>
                  <a:tcPr marL="8466" marR="8466" marT="8466" marB="8466" anchor="ctr"/>
                </a:tc>
              </a:tr>
              <a:tr h="345284">
                <a:tc>
                  <a:txBody>
                    <a:bodyPr/>
                    <a:lstStyle/>
                    <a:p>
                      <a:pPr>
                        <a:lnSpc>
                          <a:spcPct val="115000"/>
                        </a:lnSpc>
                        <a:spcAft>
                          <a:spcPts val="0"/>
                        </a:spcAft>
                      </a:pPr>
                      <a:r>
                        <a:rPr lang="cs-CZ" sz="1400" dirty="0">
                          <a:effectLst/>
                          <a:latin typeface="Times New Roman" pitchFamily="18" charset="0"/>
                          <a:cs typeface="Times New Roman" pitchFamily="18" charset="0"/>
                        </a:rPr>
                        <a:t>Stupeň a typ vzdělávání</a:t>
                      </a:r>
                      <a:endParaRPr lang="cs-CZ" sz="1400" dirty="0">
                        <a:solidFill>
                          <a:schemeClr val="tx1"/>
                        </a:solidFill>
                        <a:effectLst/>
                        <a:latin typeface="Times New Roman" pitchFamily="18" charset="0"/>
                        <a:ea typeface="Calibri"/>
                        <a:cs typeface="Times New Roman" pitchFamily="18" charset="0"/>
                      </a:endParaRPr>
                    </a:p>
                  </a:txBody>
                  <a:tcPr marL="8466" marR="8466" marT="8466" marB="8466" anchor="ctr"/>
                </a:tc>
                <a:tc>
                  <a:txBody>
                    <a:bodyPr/>
                    <a:lstStyle/>
                    <a:p>
                      <a:pPr>
                        <a:lnSpc>
                          <a:spcPct val="115000"/>
                        </a:lnSpc>
                        <a:spcAft>
                          <a:spcPts val="0"/>
                        </a:spcAft>
                      </a:pPr>
                      <a:r>
                        <a:rPr lang="cs-CZ" sz="1400" kern="1200" dirty="0" smtClean="0">
                          <a:effectLst/>
                          <a:latin typeface="Times New Roman" pitchFamily="18" charset="0"/>
                          <a:cs typeface="Times New Roman" pitchFamily="18" charset="0"/>
                        </a:rPr>
                        <a:t> Základní škola praktická – 2. stupeň </a:t>
                      </a:r>
                      <a:endParaRPr lang="cs-CZ" sz="1400" dirty="0">
                        <a:effectLst/>
                        <a:latin typeface="Times New Roman" pitchFamily="18" charset="0"/>
                        <a:ea typeface="Calibri"/>
                        <a:cs typeface="Times New Roman" pitchFamily="18" charset="0"/>
                      </a:endParaRPr>
                    </a:p>
                  </a:txBody>
                  <a:tcPr marL="8466" marR="8466" marT="8466" marB="8466" anchor="ctr"/>
                </a:tc>
              </a:tr>
              <a:tr h="292224">
                <a:tc>
                  <a:txBody>
                    <a:bodyPr/>
                    <a:lstStyle/>
                    <a:p>
                      <a:pPr>
                        <a:lnSpc>
                          <a:spcPct val="115000"/>
                        </a:lnSpc>
                        <a:spcAft>
                          <a:spcPts val="0"/>
                        </a:spcAft>
                      </a:pPr>
                      <a:r>
                        <a:rPr lang="cs-CZ" sz="1400" dirty="0">
                          <a:effectLst/>
                          <a:latin typeface="Times New Roman" pitchFamily="18" charset="0"/>
                          <a:cs typeface="Times New Roman" pitchFamily="18" charset="0"/>
                        </a:rPr>
                        <a:t>Typická věková skupina</a:t>
                      </a:r>
                      <a:endParaRPr lang="cs-CZ" sz="1400" dirty="0">
                        <a:solidFill>
                          <a:schemeClr val="tx1"/>
                        </a:solidFill>
                        <a:effectLst/>
                        <a:latin typeface="Times New Roman" pitchFamily="18" charset="0"/>
                        <a:ea typeface="Calibri"/>
                        <a:cs typeface="Times New Roman" pitchFamily="18" charset="0"/>
                      </a:endParaRPr>
                    </a:p>
                  </a:txBody>
                  <a:tcPr marL="8466" marR="8466" marT="8466" marB="8466" anchor="ctr"/>
                </a:tc>
                <a:tc>
                  <a:txBody>
                    <a:bodyPr/>
                    <a:lstStyle/>
                    <a:p>
                      <a:pPr>
                        <a:lnSpc>
                          <a:spcPct val="115000"/>
                        </a:lnSpc>
                        <a:spcAft>
                          <a:spcPts val="0"/>
                        </a:spcAft>
                      </a:pPr>
                      <a:r>
                        <a:rPr lang="cs-CZ" sz="1400" dirty="0" smtClean="0">
                          <a:effectLst/>
                          <a:latin typeface="Times New Roman" pitchFamily="18" charset="0"/>
                          <a:cs typeface="Times New Roman" pitchFamily="18" charset="0"/>
                        </a:rPr>
                        <a:t> 13 – 15 let, 7. ročník</a:t>
                      </a:r>
                      <a:endParaRPr lang="cs-CZ" sz="1400" dirty="0">
                        <a:effectLst/>
                        <a:latin typeface="Times New Roman" pitchFamily="18" charset="0"/>
                        <a:ea typeface="Calibri"/>
                        <a:cs typeface="Times New Roman" pitchFamily="18" charset="0"/>
                      </a:endParaRPr>
                    </a:p>
                  </a:txBody>
                  <a:tcPr marL="8466" marR="8466" marT="8466" marB="8466" anchor="ctr"/>
                </a:tc>
              </a:tr>
              <a:tr h="292224">
                <a:tc>
                  <a:txBody>
                    <a:bodyPr/>
                    <a:lstStyle/>
                    <a:p>
                      <a:pPr>
                        <a:lnSpc>
                          <a:spcPct val="115000"/>
                        </a:lnSpc>
                        <a:spcAft>
                          <a:spcPts val="0"/>
                        </a:spcAft>
                      </a:pPr>
                      <a:r>
                        <a:rPr lang="cs-CZ" sz="1400" dirty="0" smtClean="0">
                          <a:solidFill>
                            <a:schemeClr val="tx1"/>
                          </a:solidFill>
                          <a:effectLst/>
                          <a:latin typeface="Times New Roman" pitchFamily="18" charset="0"/>
                          <a:ea typeface="Calibri"/>
                          <a:cs typeface="Times New Roman" pitchFamily="18" charset="0"/>
                        </a:rPr>
                        <a:t>Přílohy</a:t>
                      </a:r>
                      <a:endParaRPr lang="cs-CZ" sz="1400" dirty="0">
                        <a:solidFill>
                          <a:schemeClr val="tx1"/>
                        </a:solidFill>
                        <a:effectLst/>
                        <a:latin typeface="Times New Roman" pitchFamily="18" charset="0"/>
                        <a:ea typeface="Calibri"/>
                        <a:cs typeface="Times New Roman" pitchFamily="18" charset="0"/>
                      </a:endParaRPr>
                    </a:p>
                  </a:txBody>
                  <a:tcPr marL="8466" marR="8466" marT="8466" marB="8466" anchor="ctr"/>
                </a:tc>
                <a:tc>
                  <a:txBody>
                    <a:bodyPr/>
                    <a:lstStyle/>
                    <a:p>
                      <a:pPr>
                        <a:lnSpc>
                          <a:spcPct val="115000"/>
                        </a:lnSpc>
                        <a:spcAft>
                          <a:spcPts val="0"/>
                        </a:spcAft>
                      </a:pPr>
                      <a:r>
                        <a:rPr lang="cs-CZ" sz="1400" dirty="0" smtClean="0">
                          <a:effectLst/>
                          <a:latin typeface="Times New Roman" pitchFamily="18" charset="0"/>
                          <a:ea typeface="Calibri"/>
                          <a:cs typeface="Times New Roman" pitchFamily="18" charset="0"/>
                        </a:rPr>
                        <a:t> Pracovní list v MS Word</a:t>
                      </a:r>
                      <a:endParaRPr lang="cs-CZ" sz="1400" dirty="0">
                        <a:effectLst/>
                        <a:latin typeface="Times New Roman" pitchFamily="18" charset="0"/>
                        <a:ea typeface="Calibri"/>
                        <a:cs typeface="Times New Roman" pitchFamily="18" charset="0"/>
                      </a:endParaRPr>
                    </a:p>
                  </a:txBody>
                  <a:tcPr marL="8466" marR="8466" marT="8466" marB="8466" anchor="ctr"/>
                </a:tc>
              </a:tr>
            </a:tbl>
          </a:graphicData>
        </a:graphic>
      </p:graphicFrame>
      <p:sp>
        <p:nvSpPr>
          <p:cNvPr id="3" name="TextovéPole 2"/>
          <p:cNvSpPr txBox="1"/>
          <p:nvPr/>
        </p:nvSpPr>
        <p:spPr>
          <a:xfrm>
            <a:off x="518161" y="300048"/>
            <a:ext cx="8280920" cy="369332"/>
          </a:xfrm>
          <a:prstGeom prst="rect">
            <a:avLst/>
          </a:prstGeom>
          <a:noFill/>
        </p:spPr>
        <p:txBody>
          <a:bodyPr wrap="square" rtlCol="0">
            <a:spAutoFit/>
          </a:bodyPr>
          <a:lstStyle/>
          <a:p>
            <a:r>
              <a:rPr lang="cs-CZ" dirty="0">
                <a:latin typeface="Times New Roman" pitchFamily="18" charset="0"/>
                <a:cs typeface="Times New Roman" pitchFamily="18" charset="0"/>
              </a:rPr>
              <a:t>Identifikátor materiálu: III/2 Inovace a zkvalitnění výuky </a:t>
            </a:r>
            <a:r>
              <a:rPr lang="cs-CZ" dirty="0" smtClean="0">
                <a:latin typeface="Times New Roman" pitchFamily="18" charset="0"/>
                <a:cs typeface="Times New Roman" pitchFamily="18" charset="0"/>
              </a:rPr>
              <a:t>prostřednictvím </a:t>
            </a:r>
            <a:r>
              <a:rPr lang="cs-CZ" dirty="0" smtClean="0">
                <a:latin typeface="Times New Roman" pitchFamily="18" charset="0"/>
                <a:cs typeface="Times New Roman" pitchFamily="18" charset="0"/>
              </a:rPr>
              <a:t>ICT</a:t>
            </a:r>
            <a:r>
              <a:rPr lang="cs-CZ" dirty="0">
                <a:latin typeface="Times New Roman" pitchFamily="18" charset="0"/>
                <a:cs typeface="Times New Roman" pitchFamily="18" charset="0"/>
              </a:rPr>
              <a:t>, </a:t>
            </a:r>
            <a:r>
              <a:rPr lang="cs-CZ" dirty="0" smtClean="0">
                <a:latin typeface="Times New Roman" pitchFamily="18" charset="0"/>
                <a:cs typeface="Times New Roman" pitchFamily="18" charset="0"/>
              </a:rPr>
              <a:t>10</a:t>
            </a:r>
            <a:endParaRPr lang="cs-CZ" dirty="0">
              <a:latin typeface="Times New Roman" pitchFamily="18" charset="0"/>
              <a:cs typeface="Times New Roman" pitchFamily="18" charset="0"/>
            </a:endParaRPr>
          </a:p>
        </p:txBody>
      </p:sp>
    </p:spTree>
    <p:extLst>
      <p:ext uri="{BB962C8B-B14F-4D97-AF65-F5344CB8AC3E}">
        <p14:creationId xmlns:p14="http://schemas.microsoft.com/office/powerpoint/2010/main" val="253279081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67544" y="188640"/>
            <a:ext cx="8229600" cy="6336704"/>
          </a:xfrm>
          <a:solidFill>
            <a:schemeClr val="accent6">
              <a:lumMod val="75000"/>
            </a:schemeClr>
          </a:solidFill>
          <a:ln>
            <a:noFill/>
          </a:ln>
          <a:effectLst>
            <a:glow rad="228600">
              <a:schemeClr val="accent6">
                <a:satMod val="175000"/>
                <a:alpha val="40000"/>
              </a:schemeClr>
            </a:glow>
          </a:effectLst>
          <a:scene3d>
            <a:camera prst="orthographicFront">
              <a:rot lat="0" lon="0" rev="0"/>
            </a:camera>
            <a:lightRig rig="contrasting" dir="t">
              <a:rot lat="0" lon="0" rev="7800000"/>
            </a:lightRig>
          </a:scene3d>
          <a:sp3d>
            <a:bevelT w="139700" h="139700"/>
          </a:sp3d>
        </p:spPr>
        <p:txBody>
          <a:bodyPr>
            <a:noAutofit/>
          </a:bodyPr>
          <a:lstStyle/>
          <a:p>
            <a:r>
              <a:rPr lang="cs-CZ" sz="8800" b="1" dirty="0" smtClean="0">
                <a:effectLst>
                  <a:outerShdw blurRad="38100" dist="38100" dir="2700000" algn="tl">
                    <a:srgbClr val="000000">
                      <a:alpha val="43137"/>
                    </a:srgbClr>
                  </a:outerShdw>
                </a:effectLst>
              </a:rPr>
              <a:t>Karel IV.</a:t>
            </a:r>
            <a:endParaRPr lang="cs-CZ" sz="8800" b="1" dirty="0">
              <a:effectLst>
                <a:outerShdw blurRad="38100" dist="38100" dir="2700000" algn="tl">
                  <a:srgbClr val="000000">
                    <a:alpha val="43137"/>
                  </a:srgbClr>
                </a:outerShdw>
              </a:effectLst>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File:Charles IV-John Ocko votive picture-fragment.jpg">
            <a:hlinkClick r:id="rId3"/>
          </p:cNvPr>
          <p:cNvPicPr>
            <a:picLocks noChangeAspect="1" noChangeArrowheads="1"/>
          </p:cNvPicPr>
          <p:nvPr/>
        </p:nvPicPr>
        <p:blipFill>
          <a:blip r:embed="rId4" cstate="print"/>
          <a:srcRect/>
          <a:stretch>
            <a:fillRect/>
          </a:stretch>
        </p:blipFill>
        <p:spPr bwMode="auto">
          <a:xfrm>
            <a:off x="4283969" y="255046"/>
            <a:ext cx="4291856" cy="6270298"/>
          </a:xfrm>
          <a:prstGeom prst="rect">
            <a:avLst/>
          </a:prstGeom>
          <a:noFill/>
          <a:effectLst>
            <a:glow rad="228600">
              <a:schemeClr val="accent6">
                <a:satMod val="175000"/>
                <a:alpha val="40000"/>
              </a:schemeClr>
            </a:glow>
          </a:effectLst>
        </p:spPr>
      </p:pic>
      <p:sp>
        <p:nvSpPr>
          <p:cNvPr id="2" name="TextovéPole 1"/>
          <p:cNvSpPr txBox="1"/>
          <p:nvPr/>
        </p:nvSpPr>
        <p:spPr>
          <a:xfrm>
            <a:off x="467544" y="476672"/>
            <a:ext cx="8424936" cy="5078313"/>
          </a:xfrm>
          <a:prstGeom prst="rect">
            <a:avLst/>
          </a:prstGeom>
          <a:noFill/>
        </p:spPr>
        <p:txBody>
          <a:bodyPr wrap="square" rtlCol="0">
            <a:spAutoFit/>
          </a:bodyPr>
          <a:lstStyle/>
          <a:p>
            <a:endParaRPr lang="cs-CZ" dirty="0" smtClean="0"/>
          </a:p>
          <a:p>
            <a:endParaRPr lang="cs-CZ" dirty="0" smtClean="0"/>
          </a:p>
          <a:p>
            <a:endParaRPr lang="cs-CZ" dirty="0" smtClean="0"/>
          </a:p>
          <a:p>
            <a:endParaRPr lang="cs-CZ" dirty="0" smtClean="0"/>
          </a:p>
          <a:p>
            <a:endParaRPr lang="cs-CZ" dirty="0" smtClean="0"/>
          </a:p>
          <a:p>
            <a:endParaRPr lang="cs-CZ" dirty="0" smtClean="0"/>
          </a:p>
          <a:p>
            <a:endParaRPr lang="cs-CZ" dirty="0" smtClean="0"/>
          </a:p>
          <a:p>
            <a:endParaRPr lang="cs-CZ" dirty="0" smtClean="0"/>
          </a:p>
          <a:p>
            <a:endParaRPr lang="cs-CZ" dirty="0" smtClean="0"/>
          </a:p>
          <a:p>
            <a:endParaRPr lang="cs-CZ" dirty="0" smtClean="0"/>
          </a:p>
          <a:p>
            <a:endParaRPr lang="cs-CZ" dirty="0" smtClean="0"/>
          </a:p>
          <a:p>
            <a:endParaRPr lang="cs-CZ" dirty="0" smtClean="0"/>
          </a:p>
          <a:p>
            <a:endParaRPr lang="cs-CZ" dirty="0" smtClean="0"/>
          </a:p>
          <a:p>
            <a:endParaRPr lang="cs-CZ" dirty="0" smtClean="0"/>
          </a:p>
          <a:p>
            <a:endParaRPr lang="cs-CZ" dirty="0" smtClean="0"/>
          </a:p>
          <a:p>
            <a:endParaRPr lang="cs-CZ" dirty="0" smtClean="0"/>
          </a:p>
          <a:p>
            <a:endParaRPr lang="cs-CZ" dirty="0" smtClean="0"/>
          </a:p>
          <a:p>
            <a:endParaRPr lang="cs-CZ" dirty="0"/>
          </a:p>
        </p:txBody>
      </p:sp>
      <p:sp>
        <p:nvSpPr>
          <p:cNvPr id="4" name="TextovéPole 3"/>
          <p:cNvSpPr txBox="1"/>
          <p:nvPr/>
        </p:nvSpPr>
        <p:spPr>
          <a:xfrm>
            <a:off x="395536" y="0"/>
            <a:ext cx="3600400" cy="6524863"/>
          </a:xfrm>
          <a:prstGeom prst="rect">
            <a:avLst/>
          </a:prstGeom>
          <a:solidFill>
            <a:schemeClr val="accent6">
              <a:lumMod val="75000"/>
            </a:schemeClr>
          </a:solidFill>
          <a:effectLst>
            <a:glow rad="228600">
              <a:schemeClr val="accent5">
                <a:satMod val="175000"/>
                <a:alpha val="40000"/>
              </a:schemeClr>
            </a:glow>
          </a:effectLst>
        </p:spPr>
        <p:txBody>
          <a:bodyPr wrap="square" rtlCol="0">
            <a:spAutoFit/>
          </a:bodyPr>
          <a:lstStyle/>
          <a:p>
            <a:endParaRPr lang="cs-CZ" dirty="0" smtClean="0"/>
          </a:p>
          <a:p>
            <a:endParaRPr lang="cs-CZ" sz="2800" b="1" dirty="0" smtClean="0"/>
          </a:p>
          <a:p>
            <a:r>
              <a:rPr lang="cs-CZ" sz="2800" b="1" dirty="0" smtClean="0"/>
              <a:t>Karel IV.</a:t>
            </a:r>
          </a:p>
          <a:p>
            <a:endParaRPr lang="cs-CZ" sz="2800" b="1" dirty="0" smtClean="0"/>
          </a:p>
          <a:p>
            <a:endParaRPr lang="cs-CZ" sz="2400" dirty="0" smtClean="0"/>
          </a:p>
          <a:p>
            <a:endParaRPr lang="cs-CZ" sz="2400" dirty="0" smtClean="0"/>
          </a:p>
          <a:p>
            <a:endParaRPr lang="cs-CZ" sz="2400" dirty="0" smtClean="0"/>
          </a:p>
          <a:p>
            <a:r>
              <a:rPr lang="cs-CZ" sz="2400" dirty="0" smtClean="0"/>
              <a:t>Popiš svými slovy</a:t>
            </a:r>
          </a:p>
          <a:p>
            <a:r>
              <a:rPr lang="cs-CZ" sz="2400" dirty="0" smtClean="0"/>
              <a:t>obrázek Karla IV.</a:t>
            </a:r>
          </a:p>
          <a:p>
            <a:endParaRPr lang="cs-CZ" sz="2800" b="1" dirty="0" smtClean="0"/>
          </a:p>
          <a:p>
            <a:endParaRPr lang="cs-CZ" sz="2800" b="1" dirty="0" smtClean="0"/>
          </a:p>
          <a:p>
            <a:endParaRPr lang="cs-CZ" sz="2800" b="1" dirty="0" smtClean="0"/>
          </a:p>
          <a:p>
            <a:endParaRPr lang="cs-CZ" sz="2800" b="1" dirty="0" smtClean="0"/>
          </a:p>
          <a:p>
            <a:endParaRPr lang="cs-CZ" sz="2800" b="1" dirty="0" smtClean="0"/>
          </a:p>
          <a:p>
            <a:endParaRPr lang="cs-CZ" sz="2800" b="1" dirty="0" smtClean="0"/>
          </a:p>
          <a:p>
            <a:endParaRPr lang="cs-CZ" sz="2800" b="1" dirty="0" smtClean="0"/>
          </a:p>
        </p:txBody>
      </p:sp>
      <p:sp>
        <p:nvSpPr>
          <p:cNvPr id="5" name="Rectangle 6"/>
          <p:cNvSpPr>
            <a:spLocks noChangeArrowheads="1"/>
          </p:cNvSpPr>
          <p:nvPr/>
        </p:nvSpPr>
        <p:spPr bwMode="auto">
          <a:xfrm>
            <a:off x="4283968" y="260648"/>
            <a:ext cx="288032" cy="287337"/>
          </a:xfrm>
          <a:prstGeom prst="rect">
            <a:avLst/>
          </a:prstGeom>
          <a:solidFill>
            <a:schemeClr val="accent1"/>
          </a:solidFill>
          <a:ln w="9525">
            <a:solidFill>
              <a:schemeClr val="tx1"/>
            </a:solidFill>
            <a:miter lim="800000"/>
            <a:headEnd/>
            <a:tailEnd/>
          </a:ln>
          <a:effectLst/>
        </p:spPr>
        <p:txBody>
          <a:bodyPr wrap="none" anchor="ctr"/>
          <a:lstStyle/>
          <a:p>
            <a:pPr algn="ctr"/>
            <a:r>
              <a:rPr lang="cs-CZ" dirty="0" smtClean="0"/>
              <a:t>1</a:t>
            </a:r>
            <a:endParaRPr lang="cs-CZ" dirty="0"/>
          </a:p>
        </p:txBody>
      </p:sp>
      <p:sp>
        <p:nvSpPr>
          <p:cNvPr id="6" name="Slunce 5"/>
          <p:cNvSpPr/>
          <p:nvPr/>
        </p:nvSpPr>
        <p:spPr>
          <a:xfrm>
            <a:off x="1259632" y="1340768"/>
            <a:ext cx="1547664" cy="1152128"/>
          </a:xfrm>
          <a:prstGeom prst="sun">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1200" b="1" dirty="0" smtClean="0">
                <a:solidFill>
                  <a:schemeClr val="tx1"/>
                </a:solidFill>
              </a:rPr>
              <a:t>Klikni na mě!</a:t>
            </a:r>
            <a:endParaRPr lang="cs-CZ" sz="1200" b="1" dirty="0">
              <a:solidFill>
                <a:schemeClr val="tx1"/>
              </a:solidFill>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6"/>
                    </p:tgtEl>
                  </p:cond>
                </p:stCondLst>
                <p:endSync evt="end" delay="0">
                  <p:rtn val="all"/>
                </p:endSync>
                <p:childTnLst>
                  <p:par>
                    <p:cTn id="3" fill="hold">
                      <p:stCondLst>
                        <p:cond delay="0"/>
                      </p:stCondLst>
                      <p:childTnLst>
                        <p:par>
                          <p:cTn id="4" fill="hold">
                            <p:stCondLst>
                              <p:cond delay="0"/>
                            </p:stCondLst>
                            <p:childTnLst>
                              <p:par>
                                <p:cTn id="5" presetID="21" presetClass="entr" presetSubtype="8"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heel(8)">
                                      <p:cBhvr>
                                        <p:cTn id="7" dur="5000"/>
                                        <p:tgtEl>
                                          <p:spTgt spid="3"/>
                                        </p:tgtEl>
                                      </p:cBhvr>
                                    </p:animEffect>
                                  </p:childTnLst>
                                  <p:subTnLst>
                                    <p:audio>
                                      <p:cMediaNode>
                                        <p:cTn display="0" masterRel="sameClick">
                                          <p:stCondLst>
                                            <p:cond evt="begin" delay="0">
                                              <p:tn val="5"/>
                                            </p:cond>
                                          </p:stCondLst>
                                          <p:endCondLst>
                                            <p:cond evt="onStopAudio" delay="0">
                                              <p:tgtEl>
                                                <p:sldTgt/>
                                              </p:tgtEl>
                                            </p:cond>
                                          </p:endCondLst>
                                        </p:cTn>
                                        <p:tgtEl>
                                          <p:sndTgt r:embed="rId2" name="chimes.wav"/>
                                        </p:tgtEl>
                                      </p:cMediaNode>
                                    </p:audio>
                                  </p:subTnLst>
                                </p:cTn>
                              </p:par>
                            </p:childTnLst>
                          </p:cTn>
                        </p:par>
                      </p:childTnLst>
                    </p:cTn>
                  </p:par>
                </p:childTnLst>
              </p:cTn>
              <p:nextCondLst>
                <p:cond evt="onClick" delay="0">
                  <p:tgtEl>
                    <p:spTgt spid="6"/>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11560" y="404664"/>
            <a:ext cx="8229600" cy="864096"/>
          </a:xfrm>
          <a:solidFill>
            <a:schemeClr val="accent6">
              <a:lumMod val="75000"/>
            </a:schemeClr>
          </a:solidFill>
          <a:effectLst>
            <a:glow rad="228600">
              <a:schemeClr val="accent6">
                <a:satMod val="175000"/>
                <a:alpha val="40000"/>
              </a:schemeClr>
            </a:glow>
          </a:effectLst>
        </p:spPr>
        <p:txBody>
          <a:bodyPr>
            <a:normAutofit fontScale="90000"/>
          </a:bodyPr>
          <a:lstStyle/>
          <a:p>
            <a:r>
              <a:rPr lang="cs-CZ" sz="4000" b="1" dirty="0" smtClean="0"/>
              <a:t>Rodokmen</a:t>
            </a:r>
            <a:r>
              <a:rPr lang="cs-CZ" b="1" dirty="0" smtClean="0"/>
              <a:t/>
            </a:r>
            <a:br>
              <a:rPr lang="cs-CZ" b="1" dirty="0" smtClean="0"/>
            </a:br>
            <a:r>
              <a:rPr lang="cs-CZ" sz="2700" dirty="0" smtClean="0"/>
              <a:t>(Klikni myší na pole se správnou odpovědí.)</a:t>
            </a:r>
            <a:endParaRPr lang="cs-CZ" sz="2700" dirty="0"/>
          </a:p>
        </p:txBody>
      </p:sp>
      <p:sp>
        <p:nvSpPr>
          <p:cNvPr id="3" name="Zástupný symbol pro obsah 2"/>
          <p:cNvSpPr>
            <a:spLocks noGrp="1"/>
          </p:cNvSpPr>
          <p:nvPr>
            <p:ph idx="1"/>
          </p:nvPr>
        </p:nvSpPr>
        <p:spPr>
          <a:xfrm>
            <a:off x="611560" y="1556792"/>
            <a:ext cx="8229600" cy="4896544"/>
          </a:xfrm>
          <a:solidFill>
            <a:schemeClr val="accent6">
              <a:lumMod val="75000"/>
            </a:schemeClr>
          </a:solidFill>
          <a:effectLst>
            <a:glow rad="228600">
              <a:schemeClr val="accent6">
                <a:satMod val="175000"/>
                <a:alpha val="40000"/>
              </a:schemeClr>
            </a:glow>
          </a:effectLst>
        </p:spPr>
        <p:txBody>
          <a:bodyPr/>
          <a:lstStyle/>
          <a:p>
            <a:endParaRPr lang="cs-CZ" sz="3600" b="1" dirty="0" smtClean="0">
              <a:solidFill>
                <a:srgbClr val="FF0000"/>
              </a:solidFill>
            </a:endParaRPr>
          </a:p>
          <a:p>
            <a:pPr>
              <a:buNone/>
            </a:pPr>
            <a:endParaRPr lang="cs-CZ" b="1" dirty="0" smtClean="0">
              <a:solidFill>
                <a:srgbClr val="FF0000"/>
              </a:solidFill>
            </a:endParaRPr>
          </a:p>
          <a:p>
            <a:pPr>
              <a:buNone/>
            </a:pPr>
            <a:endParaRPr lang="cs-CZ" b="1" dirty="0" smtClean="0">
              <a:solidFill>
                <a:srgbClr val="FF0000"/>
              </a:solidFill>
            </a:endParaRPr>
          </a:p>
          <a:p>
            <a:pPr>
              <a:buNone/>
            </a:pPr>
            <a:endParaRPr lang="cs-CZ" b="1" dirty="0" smtClean="0">
              <a:solidFill>
                <a:srgbClr val="FF0000"/>
              </a:solidFill>
            </a:endParaRPr>
          </a:p>
          <a:p>
            <a:pPr>
              <a:buNone/>
            </a:pPr>
            <a:endParaRPr lang="cs-CZ" b="1" dirty="0" smtClean="0">
              <a:solidFill>
                <a:srgbClr val="FF0000"/>
              </a:solidFill>
            </a:endParaRPr>
          </a:p>
          <a:p>
            <a:pPr>
              <a:buNone/>
            </a:pPr>
            <a:endParaRPr lang="cs-CZ" sz="2000" dirty="0" smtClean="0"/>
          </a:p>
          <a:p>
            <a:pPr>
              <a:buNone/>
            </a:pPr>
            <a:endParaRPr lang="cs-CZ" sz="2000" dirty="0" smtClean="0"/>
          </a:p>
          <a:p>
            <a:pPr>
              <a:buNone/>
            </a:pPr>
            <a:r>
              <a:rPr lang="cs-CZ" sz="2800" dirty="0" smtClean="0"/>
              <a:t>Otcem Karla IV. byl ____________________.</a:t>
            </a:r>
          </a:p>
          <a:p>
            <a:pPr>
              <a:buNone/>
            </a:pPr>
            <a:endParaRPr lang="cs-CZ" b="1" dirty="0">
              <a:solidFill>
                <a:srgbClr val="FF0000"/>
              </a:solidFill>
            </a:endParaRPr>
          </a:p>
        </p:txBody>
      </p:sp>
      <p:sp>
        <p:nvSpPr>
          <p:cNvPr id="4" name="Zaoblený obdélník 3"/>
          <p:cNvSpPr/>
          <p:nvPr/>
        </p:nvSpPr>
        <p:spPr>
          <a:xfrm>
            <a:off x="899592" y="1844824"/>
            <a:ext cx="1562472" cy="914400"/>
          </a:xfrm>
          <a:prstGeom prst="roundRect">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b="1" dirty="0" smtClean="0">
                <a:solidFill>
                  <a:schemeClr val="tx1">
                    <a:lumMod val="95000"/>
                    <a:lumOff val="5000"/>
                  </a:schemeClr>
                </a:solidFill>
              </a:rPr>
              <a:t>otec </a:t>
            </a:r>
          </a:p>
          <a:p>
            <a:pPr algn="ctr"/>
            <a:r>
              <a:rPr lang="cs-CZ" b="1" dirty="0" smtClean="0">
                <a:solidFill>
                  <a:schemeClr val="tx1">
                    <a:lumMod val="95000"/>
                    <a:lumOff val="5000"/>
                  </a:schemeClr>
                </a:solidFill>
              </a:rPr>
              <a:t>Jan Lucemburský</a:t>
            </a:r>
            <a:endParaRPr lang="cs-CZ" b="1" dirty="0">
              <a:solidFill>
                <a:schemeClr val="tx1">
                  <a:lumMod val="95000"/>
                  <a:lumOff val="5000"/>
                </a:schemeClr>
              </a:solidFill>
            </a:endParaRPr>
          </a:p>
        </p:txBody>
      </p:sp>
      <p:sp>
        <p:nvSpPr>
          <p:cNvPr id="5" name="Zaoblený obdélník 4"/>
          <p:cNvSpPr/>
          <p:nvPr/>
        </p:nvSpPr>
        <p:spPr>
          <a:xfrm>
            <a:off x="3635896" y="1772816"/>
            <a:ext cx="1562472" cy="914400"/>
          </a:xfrm>
          <a:prstGeom prst="roundRect">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b="1" dirty="0" smtClean="0">
                <a:solidFill>
                  <a:schemeClr val="tx1">
                    <a:lumMod val="95000"/>
                    <a:lumOff val="5000"/>
                  </a:schemeClr>
                </a:solidFill>
              </a:rPr>
              <a:t>otec Přemysl Otakar II.</a:t>
            </a:r>
            <a:endParaRPr lang="cs-CZ" b="1" dirty="0">
              <a:solidFill>
                <a:schemeClr val="tx1">
                  <a:lumMod val="95000"/>
                  <a:lumOff val="5000"/>
                </a:schemeClr>
              </a:solidFill>
            </a:endParaRPr>
          </a:p>
        </p:txBody>
      </p:sp>
      <p:sp>
        <p:nvSpPr>
          <p:cNvPr id="6" name="Zaoblený obdélník 5"/>
          <p:cNvSpPr/>
          <p:nvPr/>
        </p:nvSpPr>
        <p:spPr>
          <a:xfrm>
            <a:off x="3635896" y="3212976"/>
            <a:ext cx="1562472" cy="914400"/>
          </a:xfrm>
          <a:prstGeom prst="roundRect">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b="1" dirty="0" smtClean="0">
                <a:solidFill>
                  <a:schemeClr val="tx1">
                    <a:lumMod val="95000"/>
                    <a:lumOff val="5000"/>
                  </a:schemeClr>
                </a:solidFill>
              </a:rPr>
              <a:t>syn Karel IV.</a:t>
            </a:r>
            <a:endParaRPr lang="cs-CZ" b="1" dirty="0">
              <a:solidFill>
                <a:schemeClr val="tx1">
                  <a:lumMod val="95000"/>
                  <a:lumOff val="5000"/>
                </a:schemeClr>
              </a:solidFill>
            </a:endParaRPr>
          </a:p>
        </p:txBody>
      </p:sp>
      <p:sp>
        <p:nvSpPr>
          <p:cNvPr id="7" name="Zaoblený obdélník 6"/>
          <p:cNvSpPr/>
          <p:nvPr/>
        </p:nvSpPr>
        <p:spPr>
          <a:xfrm>
            <a:off x="899592" y="3212976"/>
            <a:ext cx="1562472" cy="914400"/>
          </a:xfrm>
          <a:prstGeom prst="roundRect">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b="1" dirty="0" smtClean="0">
                <a:solidFill>
                  <a:schemeClr val="tx1">
                    <a:lumMod val="95000"/>
                    <a:lumOff val="5000"/>
                  </a:schemeClr>
                </a:solidFill>
              </a:rPr>
              <a:t>syn Karel IV.</a:t>
            </a:r>
            <a:endParaRPr lang="cs-CZ" b="1" dirty="0">
              <a:solidFill>
                <a:schemeClr val="tx1">
                  <a:lumMod val="95000"/>
                  <a:lumOff val="5000"/>
                </a:schemeClr>
              </a:solidFill>
            </a:endParaRPr>
          </a:p>
        </p:txBody>
      </p:sp>
      <p:sp>
        <p:nvSpPr>
          <p:cNvPr id="9" name="Zaoblený obdélník 8"/>
          <p:cNvSpPr/>
          <p:nvPr/>
        </p:nvSpPr>
        <p:spPr>
          <a:xfrm>
            <a:off x="6228184" y="1772816"/>
            <a:ext cx="1562472" cy="914400"/>
          </a:xfrm>
          <a:prstGeom prst="roundRect">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b="1" dirty="0" smtClean="0">
                <a:solidFill>
                  <a:schemeClr val="tx1">
                    <a:lumMod val="95000"/>
                    <a:lumOff val="5000"/>
                  </a:schemeClr>
                </a:solidFill>
              </a:rPr>
              <a:t>otec  Mojmír</a:t>
            </a:r>
            <a:endParaRPr lang="cs-CZ" b="1" dirty="0">
              <a:solidFill>
                <a:schemeClr val="tx1">
                  <a:lumMod val="95000"/>
                  <a:lumOff val="5000"/>
                </a:schemeClr>
              </a:solidFill>
            </a:endParaRPr>
          </a:p>
        </p:txBody>
      </p:sp>
      <p:sp>
        <p:nvSpPr>
          <p:cNvPr id="16" name="Zaoblený obdélník 15"/>
          <p:cNvSpPr/>
          <p:nvPr/>
        </p:nvSpPr>
        <p:spPr>
          <a:xfrm>
            <a:off x="6228184" y="3212976"/>
            <a:ext cx="1562472" cy="914400"/>
          </a:xfrm>
          <a:prstGeom prst="roundRect">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b="1" dirty="0" smtClean="0">
                <a:solidFill>
                  <a:schemeClr val="tx1">
                    <a:lumMod val="95000"/>
                    <a:lumOff val="5000"/>
                  </a:schemeClr>
                </a:solidFill>
              </a:rPr>
              <a:t>syn Karel IV.</a:t>
            </a:r>
            <a:endParaRPr lang="cs-CZ" b="1" dirty="0">
              <a:solidFill>
                <a:schemeClr val="tx1">
                  <a:lumMod val="95000"/>
                  <a:lumOff val="5000"/>
                </a:schemeClr>
              </a:solidFill>
            </a:endParaRPr>
          </a:p>
        </p:txBody>
      </p:sp>
      <p:cxnSp>
        <p:nvCxnSpPr>
          <p:cNvPr id="18" name="Přímá spojovací čára 17"/>
          <p:cNvCxnSpPr/>
          <p:nvPr/>
        </p:nvCxnSpPr>
        <p:spPr>
          <a:xfrm flipH="1" flipV="1">
            <a:off x="2606080" y="3623320"/>
            <a:ext cx="21704" cy="21704"/>
          </a:xfrm>
          <a:prstGeom prst="line">
            <a:avLst/>
          </a:prstGeom>
        </p:spPr>
        <p:style>
          <a:lnRef idx="1">
            <a:schemeClr val="accent1"/>
          </a:lnRef>
          <a:fillRef idx="0">
            <a:schemeClr val="accent1"/>
          </a:fillRef>
          <a:effectRef idx="0">
            <a:schemeClr val="accent1"/>
          </a:effectRef>
          <a:fontRef idx="minor">
            <a:schemeClr val="tx1"/>
          </a:fontRef>
        </p:style>
      </p:cxnSp>
      <p:cxnSp>
        <p:nvCxnSpPr>
          <p:cNvPr id="21" name="Pravoúhlá spojovací čára 20"/>
          <p:cNvCxnSpPr/>
          <p:nvPr/>
        </p:nvCxnSpPr>
        <p:spPr>
          <a:xfrm>
            <a:off x="1115616" y="2636912"/>
            <a:ext cx="914400" cy="914400"/>
          </a:xfrm>
          <a:prstGeom prst="bentConnector3">
            <a:avLst/>
          </a:prstGeom>
        </p:spPr>
        <p:style>
          <a:lnRef idx="1">
            <a:schemeClr val="accent1"/>
          </a:lnRef>
          <a:fillRef idx="0">
            <a:schemeClr val="accent1"/>
          </a:fillRef>
          <a:effectRef idx="0">
            <a:schemeClr val="accent1"/>
          </a:effectRef>
          <a:fontRef idx="minor">
            <a:schemeClr val="tx1"/>
          </a:fontRef>
        </p:style>
      </p:cxnSp>
      <p:cxnSp>
        <p:nvCxnSpPr>
          <p:cNvPr id="24" name="Pravoúhlá spojovací čára 23"/>
          <p:cNvCxnSpPr/>
          <p:nvPr/>
        </p:nvCxnSpPr>
        <p:spPr>
          <a:xfrm>
            <a:off x="3779912" y="2564904"/>
            <a:ext cx="914400" cy="914400"/>
          </a:xfrm>
          <a:prstGeom prst="bentConnector3">
            <a:avLst/>
          </a:prstGeom>
        </p:spPr>
        <p:style>
          <a:lnRef idx="1">
            <a:schemeClr val="accent1"/>
          </a:lnRef>
          <a:fillRef idx="0">
            <a:schemeClr val="accent1"/>
          </a:fillRef>
          <a:effectRef idx="0">
            <a:schemeClr val="accent1"/>
          </a:effectRef>
          <a:fontRef idx="minor">
            <a:schemeClr val="tx1"/>
          </a:fontRef>
        </p:style>
      </p:cxnSp>
      <p:cxnSp>
        <p:nvCxnSpPr>
          <p:cNvPr id="25" name="Pravoúhlá spojovací čára 24"/>
          <p:cNvCxnSpPr/>
          <p:nvPr/>
        </p:nvCxnSpPr>
        <p:spPr>
          <a:xfrm>
            <a:off x="6516216" y="2492896"/>
            <a:ext cx="914400" cy="914400"/>
          </a:xfrm>
          <a:prstGeom prst="bentConnector3">
            <a:avLst/>
          </a:prstGeom>
        </p:spPr>
        <p:style>
          <a:lnRef idx="1">
            <a:schemeClr val="accent1"/>
          </a:lnRef>
          <a:fillRef idx="0">
            <a:schemeClr val="accent1"/>
          </a:fillRef>
          <a:effectRef idx="0">
            <a:schemeClr val="accent1"/>
          </a:effectRef>
          <a:fontRef idx="minor">
            <a:schemeClr val="tx1"/>
          </a:fontRef>
        </p:style>
      </p:cxnSp>
      <p:sp>
        <p:nvSpPr>
          <p:cNvPr id="14" name="Šipka doleva 13"/>
          <p:cNvSpPr/>
          <p:nvPr/>
        </p:nvSpPr>
        <p:spPr>
          <a:xfrm>
            <a:off x="1619672" y="6093296"/>
            <a:ext cx="2232248" cy="620688"/>
          </a:xfrm>
          <a:prstGeom prst="lef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1600" dirty="0" smtClean="0"/>
              <a:t>Použij skryté pero!</a:t>
            </a:r>
            <a:endParaRPr lang="cs-CZ" sz="1600" dirty="0"/>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1" presetClass="emph" presetSubtype="2" fill="hold" nodeType="clickEffect">
                                  <p:stCondLst>
                                    <p:cond delay="0"/>
                                  </p:stCondLst>
                                  <p:childTnLst>
                                    <p:animClr clrSpc="rgb" dir="cw">
                                      <p:cBhvr>
                                        <p:cTn id="6" dur="2000" fill="hold"/>
                                        <p:tgtEl>
                                          <p:spTgt spid="4"/>
                                        </p:tgtEl>
                                        <p:attrNameLst>
                                          <p:attrName>fillcolor</p:attrName>
                                        </p:attrNameLst>
                                      </p:cBhvr>
                                      <p:to>
                                        <a:schemeClr val="accent2"/>
                                      </p:to>
                                    </p:animClr>
                                    <p:set>
                                      <p:cBhvr>
                                        <p:cTn id="7" dur="2000" fill="hold"/>
                                        <p:tgtEl>
                                          <p:spTgt spid="4"/>
                                        </p:tgtEl>
                                        <p:attrNameLst>
                                          <p:attrName>fill.type</p:attrName>
                                        </p:attrNameLst>
                                      </p:cBhvr>
                                      <p:to>
                                        <p:strVal val="solid"/>
                                      </p:to>
                                    </p:set>
                                    <p:set>
                                      <p:cBhvr>
                                        <p:cTn id="8" dur="2000" fill="hold"/>
                                        <p:tgtEl>
                                          <p:spTgt spid="4"/>
                                        </p:tgtEl>
                                        <p:attrNameLst>
                                          <p:attrName>fill.on</p:attrName>
                                        </p:attrNameLst>
                                      </p:cBhvr>
                                      <p:to>
                                        <p:strVal val="true"/>
                                      </p:to>
                                    </p:set>
                                  </p:childTnLst>
                                </p:cTn>
                              </p:par>
                            </p:childTnLst>
                          </p:cTn>
                        </p:par>
                      </p:childTnLst>
                    </p:cTn>
                  </p:par>
                </p:childTnLst>
              </p:cTn>
              <p:nextCondLst>
                <p:cond evt="onClick" delay="0">
                  <p:tgtEl>
                    <p:spTgt spid="4"/>
                  </p:tgtEl>
                </p:cond>
              </p:nextCondLst>
            </p:seq>
            <p:seq concurrent="1" nextAc="seek">
              <p:cTn id="9" restart="whenNotActive" fill="hold" evtFilter="cancelBubble" nodeType="interactiveSeq">
                <p:stCondLst>
                  <p:cond evt="onClick" delay="0">
                    <p:tgtEl>
                      <p:spTgt spid="5"/>
                    </p:tgtEl>
                  </p:cond>
                </p:stCondLst>
                <p:endSync evt="end" delay="0">
                  <p:rtn val="all"/>
                </p:endSync>
                <p:childTnLst>
                  <p:par>
                    <p:cTn id="10" fill="hold">
                      <p:stCondLst>
                        <p:cond delay="0"/>
                      </p:stCondLst>
                      <p:childTnLst>
                        <p:par>
                          <p:cTn id="11" fill="hold">
                            <p:stCondLst>
                              <p:cond delay="0"/>
                            </p:stCondLst>
                            <p:childTnLst>
                              <p:par>
                                <p:cTn id="12" presetID="3" presetClass="exit" presetSubtype="10" fill="hold" grpId="0" nodeType="clickEffect">
                                  <p:stCondLst>
                                    <p:cond delay="0"/>
                                  </p:stCondLst>
                                  <p:childTnLst>
                                    <p:animEffect transition="out" filter="blinds(horizontal)">
                                      <p:cBhvr>
                                        <p:cTn id="13" dur="500"/>
                                        <p:tgtEl>
                                          <p:spTgt spid="5"/>
                                        </p:tgtEl>
                                      </p:cBhvr>
                                    </p:animEffect>
                                    <p:set>
                                      <p:cBhvr>
                                        <p:cTn id="14" dur="1" fill="hold">
                                          <p:stCondLst>
                                            <p:cond delay="499"/>
                                          </p:stCondLst>
                                        </p:cTn>
                                        <p:tgtEl>
                                          <p:spTgt spid="5"/>
                                        </p:tgtEl>
                                        <p:attrNameLst>
                                          <p:attrName>style.visibility</p:attrName>
                                        </p:attrNameLst>
                                      </p:cBhvr>
                                      <p:to>
                                        <p:strVal val="hidden"/>
                                      </p:to>
                                    </p:set>
                                  </p:childTnLst>
                                </p:cTn>
                              </p:par>
                            </p:childTnLst>
                          </p:cTn>
                        </p:par>
                      </p:childTnLst>
                    </p:cTn>
                  </p:par>
                </p:childTnLst>
              </p:cTn>
              <p:nextCondLst>
                <p:cond evt="onClick" delay="0">
                  <p:tgtEl>
                    <p:spTgt spid="5"/>
                  </p:tgtEl>
                </p:cond>
              </p:nextCondLst>
            </p:seq>
            <p:seq concurrent="1" nextAc="seek">
              <p:cTn id="15" restart="whenNotActive" fill="hold" evtFilter="cancelBubble" nodeType="interactiveSeq">
                <p:stCondLst>
                  <p:cond evt="onClick" delay="0">
                    <p:tgtEl>
                      <p:spTgt spid="9"/>
                    </p:tgtEl>
                  </p:cond>
                </p:stCondLst>
                <p:endSync evt="end" delay="0">
                  <p:rtn val="all"/>
                </p:endSync>
                <p:childTnLst>
                  <p:par>
                    <p:cTn id="16" fill="hold">
                      <p:stCondLst>
                        <p:cond delay="0"/>
                      </p:stCondLst>
                      <p:childTnLst>
                        <p:par>
                          <p:cTn id="17" fill="hold">
                            <p:stCondLst>
                              <p:cond delay="0"/>
                            </p:stCondLst>
                            <p:childTnLst>
                              <p:par>
                                <p:cTn id="18" presetID="3" presetClass="exit" presetSubtype="10" fill="hold" grpId="0" nodeType="clickEffect">
                                  <p:stCondLst>
                                    <p:cond delay="0"/>
                                  </p:stCondLst>
                                  <p:childTnLst>
                                    <p:animEffect transition="out" filter="blinds(horizontal)">
                                      <p:cBhvr>
                                        <p:cTn id="19" dur="500"/>
                                        <p:tgtEl>
                                          <p:spTgt spid="9"/>
                                        </p:tgtEl>
                                      </p:cBhvr>
                                    </p:animEffect>
                                    <p:set>
                                      <p:cBhvr>
                                        <p:cTn id="20" dur="1" fill="hold">
                                          <p:stCondLst>
                                            <p:cond delay="499"/>
                                          </p:stCondLst>
                                        </p:cTn>
                                        <p:tgtEl>
                                          <p:spTgt spid="9"/>
                                        </p:tgtEl>
                                        <p:attrNameLst>
                                          <p:attrName>style.visibility</p:attrName>
                                        </p:attrNameLst>
                                      </p:cBhvr>
                                      <p:to>
                                        <p:strVal val="hidden"/>
                                      </p:to>
                                    </p:set>
                                  </p:childTnLst>
                                </p:cTn>
                              </p:par>
                            </p:childTnLst>
                          </p:cTn>
                        </p:par>
                      </p:childTnLst>
                    </p:cTn>
                  </p:par>
                </p:childTnLst>
              </p:cTn>
              <p:nextCondLst>
                <p:cond evt="onClick" delay="0">
                  <p:tgtEl>
                    <p:spTgt spid="9"/>
                  </p:tgtEl>
                </p:cond>
              </p:nextCondLst>
            </p:seq>
          </p:childTnLst>
        </p:cTn>
      </p:par>
    </p:tnLst>
    <p:bldLst>
      <p:bldP spid="5" grpId="0" animBg="1"/>
      <p:bldP spid="9"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11560" y="404664"/>
            <a:ext cx="8229600" cy="864096"/>
          </a:xfrm>
          <a:solidFill>
            <a:schemeClr val="accent6">
              <a:lumMod val="75000"/>
            </a:schemeClr>
          </a:solidFill>
          <a:effectLst>
            <a:glow rad="228600">
              <a:schemeClr val="accent6">
                <a:satMod val="175000"/>
                <a:alpha val="40000"/>
              </a:schemeClr>
            </a:glow>
          </a:effectLst>
        </p:spPr>
        <p:txBody>
          <a:bodyPr>
            <a:normAutofit/>
          </a:bodyPr>
          <a:lstStyle/>
          <a:p>
            <a:r>
              <a:rPr lang="cs-CZ" b="1" dirty="0" smtClean="0"/>
              <a:t>Karel IV.</a:t>
            </a:r>
            <a:endParaRPr lang="cs-CZ" b="1" dirty="0"/>
          </a:p>
        </p:txBody>
      </p:sp>
      <p:graphicFrame>
        <p:nvGraphicFramePr>
          <p:cNvPr id="5" name="Zástupný symbol pro obsah 4"/>
          <p:cNvGraphicFramePr>
            <a:graphicFrameLocks noGrp="1"/>
          </p:cNvGraphicFramePr>
          <p:nvPr>
            <p:ph idx="1"/>
          </p:nvPr>
        </p:nvGraphicFramePr>
        <p:xfrm>
          <a:off x="611560" y="1556792"/>
          <a:ext cx="8229600" cy="489654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cxnSp>
        <p:nvCxnSpPr>
          <p:cNvPr id="18" name="Přímá spojovací čára 17"/>
          <p:cNvCxnSpPr/>
          <p:nvPr/>
        </p:nvCxnSpPr>
        <p:spPr>
          <a:xfrm flipH="1" flipV="1">
            <a:off x="2606080" y="3623320"/>
            <a:ext cx="21704" cy="21704"/>
          </a:xfrm>
          <a:prstGeom prst="line">
            <a:avLst/>
          </a:prstGeom>
        </p:spPr>
        <p:style>
          <a:lnRef idx="1">
            <a:schemeClr val="accent1"/>
          </a:lnRef>
          <a:fillRef idx="0">
            <a:schemeClr val="accent1"/>
          </a:fillRef>
          <a:effectRef idx="0">
            <a:schemeClr val="accent1"/>
          </a:effectRef>
          <a:fontRef idx="minor">
            <a:schemeClr val="tx1"/>
          </a:fontRef>
        </p:style>
      </p:cxnSp>
      <p:pic>
        <p:nvPicPr>
          <p:cNvPr id="1026" name="Picture 2" descr="C:\Temp\Dočasné soubory Internetu\Content.IE5\DHQMYV7H\MC900199196[1].wmf"/>
          <p:cNvPicPr>
            <a:picLocks noChangeAspect="1" noChangeArrowheads="1"/>
          </p:cNvPicPr>
          <p:nvPr/>
        </p:nvPicPr>
        <p:blipFill>
          <a:blip r:embed="rId8" cstate="print"/>
          <a:srcRect/>
          <a:stretch>
            <a:fillRect/>
          </a:stretch>
        </p:blipFill>
        <p:spPr bwMode="auto">
          <a:xfrm>
            <a:off x="971600" y="2852936"/>
            <a:ext cx="2112475" cy="1963093"/>
          </a:xfrm>
          <a:prstGeom prst="rect">
            <a:avLst/>
          </a:prstGeom>
          <a:noFill/>
        </p:spPr>
      </p:pic>
      <p:sp>
        <p:nvSpPr>
          <p:cNvPr id="8" name="Tlačítko akce: Informace 7">
            <a:hlinkClick r:id="" action="ppaction://noaction" highlightClick="1"/>
          </p:cNvPr>
          <p:cNvSpPr/>
          <p:nvPr/>
        </p:nvSpPr>
        <p:spPr>
          <a:xfrm>
            <a:off x="8028384" y="404664"/>
            <a:ext cx="792088" cy="864096"/>
          </a:xfrm>
          <a:prstGeom prst="actionButtonInformation">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9" name="Elipsa 8"/>
          <p:cNvSpPr/>
          <p:nvPr/>
        </p:nvSpPr>
        <p:spPr>
          <a:xfrm>
            <a:off x="683568" y="2492896"/>
            <a:ext cx="3074044" cy="2813949"/>
          </a:xfrm>
          <a:prstGeom prst="ellipse">
            <a:avLst/>
          </a:prstGeom>
          <a:blipFill rotWithShape="0">
            <a:blip r:embed="rId9" cstate="print"/>
            <a:stretch>
              <a:fillRect/>
            </a:stretch>
          </a:blipFill>
        </p:spPr>
        <p:style>
          <a:lnRef idx="2">
            <a:schemeClr val="lt1">
              <a:hueOff val="0"/>
              <a:satOff val="0"/>
              <a:lumOff val="0"/>
              <a:alphaOff val="0"/>
            </a:schemeClr>
          </a:lnRef>
          <a:fillRef idx="1">
            <a:scrgbClr r="0" g="0" b="0"/>
          </a:fillRef>
          <a:effectRef idx="0">
            <a:schemeClr val="accent5">
              <a:hueOff val="0"/>
              <a:satOff val="0"/>
              <a:lumOff val="0"/>
              <a:alphaOff val="0"/>
            </a:schemeClr>
          </a:effectRef>
          <a:fontRef idx="minor">
            <a:schemeClr val="lt1"/>
          </a:fontRef>
        </p:style>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8"/>
                    </p:tgtEl>
                  </p:cond>
                </p:stCondLst>
                <p:endSync evt="end" delay="0">
                  <p:rtn val="all"/>
                </p:endSync>
                <p:childTnLst>
                  <p:par>
                    <p:cTn id="3" fill="hold">
                      <p:stCondLst>
                        <p:cond delay="0"/>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8)">
                                      <p:cBhvr>
                                        <p:cTn id="7" dur="5000"/>
                                        <p:tgtEl>
                                          <p:spTgt spid="5"/>
                                        </p:tgtEl>
                                      </p:cBhvr>
                                    </p:animEffect>
                                  </p:childTnLst>
                                  <p:subTnLst>
                                    <p:audio>
                                      <p:cMediaNode>
                                        <p:cTn display="0" masterRel="sameClick">
                                          <p:stCondLst>
                                            <p:cond evt="begin" delay="0">
                                              <p:tn val="5"/>
                                            </p:cond>
                                          </p:stCondLst>
                                          <p:endCondLst>
                                            <p:cond evt="onStopAudio" delay="0">
                                              <p:tgtEl>
                                                <p:sldTgt/>
                                              </p:tgtEl>
                                            </p:cond>
                                          </p:endCondLst>
                                        </p:cTn>
                                        <p:tgtEl>
                                          <p:sndTgt r:embed="rId2" name="chimes.wav"/>
                                        </p:tgtEl>
                                      </p:cMediaNode>
                                    </p:audio>
                                  </p:subTnLst>
                                </p:cTn>
                              </p:par>
                            </p:childTnLst>
                          </p:cTn>
                        </p:par>
                      </p:childTnLst>
                    </p:cTn>
                  </p:par>
                </p:childTnLst>
              </p:cTn>
              <p:nextCondLst>
                <p:cond evt="onClick" delay="0">
                  <p:tgtEl>
                    <p:spTgt spid="8"/>
                  </p:tgtEl>
                </p:cond>
              </p:nextCondLst>
            </p:seq>
          </p:childTnLst>
        </p:cTn>
      </p:par>
    </p:tnLst>
    <p:bldLst>
      <p:bldGraphic spid="5" grpId="0">
        <p:bldAsOne/>
      </p:bldGraphic>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11560" y="404664"/>
            <a:ext cx="8229600" cy="864096"/>
          </a:xfrm>
          <a:solidFill>
            <a:schemeClr val="accent6">
              <a:lumMod val="75000"/>
            </a:schemeClr>
          </a:solidFill>
          <a:effectLst>
            <a:glow rad="228600">
              <a:schemeClr val="accent6">
                <a:satMod val="175000"/>
                <a:alpha val="40000"/>
              </a:schemeClr>
            </a:glow>
          </a:effectLst>
        </p:spPr>
        <p:txBody>
          <a:bodyPr>
            <a:normAutofit/>
          </a:bodyPr>
          <a:lstStyle/>
          <a:p>
            <a:r>
              <a:rPr lang="cs-CZ" b="1" dirty="0" smtClean="0"/>
              <a:t>Karel IV.</a:t>
            </a:r>
            <a:endParaRPr lang="cs-CZ" b="1" dirty="0"/>
          </a:p>
        </p:txBody>
      </p:sp>
      <p:graphicFrame>
        <p:nvGraphicFramePr>
          <p:cNvPr id="5" name="Zástupný symbol pro obsah 4"/>
          <p:cNvGraphicFramePr>
            <a:graphicFrameLocks noGrp="1"/>
          </p:cNvGraphicFramePr>
          <p:nvPr>
            <p:ph idx="1"/>
          </p:nvPr>
        </p:nvGraphicFramePr>
        <p:xfrm>
          <a:off x="611560" y="1556792"/>
          <a:ext cx="8229600" cy="489654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cxnSp>
        <p:nvCxnSpPr>
          <p:cNvPr id="18" name="Přímá spojovací čára 17"/>
          <p:cNvCxnSpPr/>
          <p:nvPr/>
        </p:nvCxnSpPr>
        <p:spPr>
          <a:xfrm flipH="1" flipV="1">
            <a:off x="2606080" y="3623320"/>
            <a:ext cx="21704" cy="21704"/>
          </a:xfrm>
          <a:prstGeom prst="line">
            <a:avLst/>
          </a:prstGeom>
        </p:spPr>
        <p:style>
          <a:lnRef idx="1">
            <a:schemeClr val="accent1"/>
          </a:lnRef>
          <a:fillRef idx="0">
            <a:schemeClr val="accent1"/>
          </a:fillRef>
          <a:effectRef idx="0">
            <a:schemeClr val="accent1"/>
          </a:effectRef>
          <a:fontRef idx="minor">
            <a:schemeClr val="tx1"/>
          </a:fontRef>
        </p:style>
      </p:cxnSp>
      <p:sp>
        <p:nvSpPr>
          <p:cNvPr id="8" name="Tlačítko akce: Informace 7">
            <a:hlinkClick r:id="" action="ppaction://noaction" highlightClick="1"/>
          </p:cNvPr>
          <p:cNvSpPr/>
          <p:nvPr/>
        </p:nvSpPr>
        <p:spPr>
          <a:xfrm>
            <a:off x="8028384" y="404664"/>
            <a:ext cx="792088" cy="864096"/>
          </a:xfrm>
          <a:prstGeom prst="actionButtonInformation">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8"/>
                    </p:tgtEl>
                  </p:cond>
                </p:stCondLst>
                <p:endSync evt="end" delay="0">
                  <p:rtn val="all"/>
                </p:endSync>
                <p:childTnLst>
                  <p:par>
                    <p:cTn id="3" fill="hold">
                      <p:stCondLst>
                        <p:cond delay="0"/>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8)">
                                      <p:cBhvr>
                                        <p:cTn id="7" dur="5000"/>
                                        <p:tgtEl>
                                          <p:spTgt spid="5"/>
                                        </p:tgtEl>
                                      </p:cBhvr>
                                    </p:animEffect>
                                  </p:childTnLst>
                                  <p:subTnLst>
                                    <p:audio>
                                      <p:cMediaNode>
                                        <p:cTn display="0" masterRel="sameClick">
                                          <p:stCondLst>
                                            <p:cond evt="begin" delay="0">
                                              <p:tn val="5"/>
                                            </p:cond>
                                          </p:stCondLst>
                                          <p:endCondLst>
                                            <p:cond evt="onStopAudio" delay="0">
                                              <p:tgtEl>
                                                <p:sldTgt/>
                                              </p:tgtEl>
                                            </p:cond>
                                          </p:endCondLst>
                                        </p:cTn>
                                        <p:tgtEl>
                                          <p:sndTgt r:embed="rId2" name="chimes.wav"/>
                                        </p:tgtEl>
                                      </p:cMediaNode>
                                    </p:audio>
                                  </p:subTnLst>
                                </p:cTn>
                              </p:par>
                            </p:childTnLst>
                          </p:cTn>
                        </p:par>
                      </p:childTnLst>
                    </p:cTn>
                  </p:par>
                </p:childTnLst>
              </p:cTn>
              <p:nextCondLst>
                <p:cond evt="onClick" delay="0">
                  <p:tgtEl>
                    <p:spTgt spid="8"/>
                  </p:tgtEl>
                </p:cond>
              </p:nextCondLst>
            </p:seq>
          </p:childTnLst>
        </p:cTn>
      </p:par>
    </p:tnLst>
    <p:bldLst>
      <p:bldGraphic spid="5" grpId="0">
        <p:bldAsOne/>
      </p:bldGraphic>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11560" y="404664"/>
            <a:ext cx="8229600" cy="864096"/>
          </a:xfrm>
          <a:solidFill>
            <a:schemeClr val="accent6">
              <a:lumMod val="75000"/>
            </a:schemeClr>
          </a:solidFill>
          <a:effectLst>
            <a:glow rad="228600">
              <a:schemeClr val="accent6">
                <a:satMod val="175000"/>
                <a:alpha val="40000"/>
              </a:schemeClr>
            </a:glow>
          </a:effectLst>
        </p:spPr>
        <p:txBody>
          <a:bodyPr>
            <a:normAutofit/>
          </a:bodyPr>
          <a:lstStyle/>
          <a:p>
            <a:r>
              <a:rPr lang="cs-CZ" b="1" dirty="0" smtClean="0"/>
              <a:t>Zakladatel Karel IV.</a:t>
            </a:r>
            <a:endParaRPr lang="cs-CZ" sz="2700" dirty="0"/>
          </a:p>
        </p:txBody>
      </p:sp>
      <p:sp>
        <p:nvSpPr>
          <p:cNvPr id="3" name="Zástupný symbol pro obsah 2"/>
          <p:cNvSpPr>
            <a:spLocks noGrp="1"/>
          </p:cNvSpPr>
          <p:nvPr>
            <p:ph idx="1"/>
          </p:nvPr>
        </p:nvSpPr>
        <p:spPr>
          <a:xfrm>
            <a:off x="611560" y="1556792"/>
            <a:ext cx="8229600" cy="4896544"/>
          </a:xfrm>
          <a:solidFill>
            <a:schemeClr val="accent6">
              <a:lumMod val="75000"/>
            </a:schemeClr>
          </a:solidFill>
          <a:effectLst>
            <a:glow rad="228600">
              <a:schemeClr val="accent6">
                <a:satMod val="175000"/>
                <a:alpha val="40000"/>
              </a:schemeClr>
            </a:glow>
          </a:effectLst>
        </p:spPr>
        <p:txBody>
          <a:bodyPr/>
          <a:lstStyle/>
          <a:p>
            <a:r>
              <a:rPr lang="cs-CZ" sz="3600" dirty="0" smtClean="0"/>
              <a:t>Karel IV. zakládal:</a:t>
            </a:r>
          </a:p>
          <a:p>
            <a:pPr>
              <a:buNone/>
            </a:pPr>
            <a:endParaRPr lang="cs-CZ" b="1" dirty="0" smtClean="0">
              <a:solidFill>
                <a:srgbClr val="FF0000"/>
              </a:solidFill>
            </a:endParaRPr>
          </a:p>
          <a:p>
            <a:pPr>
              <a:buNone/>
            </a:pPr>
            <a:endParaRPr lang="cs-CZ" b="1" dirty="0" smtClean="0">
              <a:solidFill>
                <a:srgbClr val="FF0000"/>
              </a:solidFill>
            </a:endParaRPr>
          </a:p>
          <a:p>
            <a:pPr>
              <a:buNone/>
            </a:pPr>
            <a:endParaRPr lang="cs-CZ" b="1" dirty="0" smtClean="0">
              <a:solidFill>
                <a:srgbClr val="FF0000"/>
              </a:solidFill>
            </a:endParaRPr>
          </a:p>
          <a:p>
            <a:pPr>
              <a:buNone/>
            </a:pPr>
            <a:endParaRPr lang="cs-CZ" dirty="0" smtClean="0"/>
          </a:p>
          <a:p>
            <a:pPr>
              <a:buNone/>
            </a:pPr>
            <a:endParaRPr lang="cs-CZ" dirty="0" smtClean="0"/>
          </a:p>
          <a:p>
            <a:pPr>
              <a:buNone/>
            </a:pPr>
            <a:r>
              <a:rPr lang="cs-CZ" dirty="0" smtClean="0"/>
              <a:t>  ________________	     _____________</a:t>
            </a:r>
          </a:p>
        </p:txBody>
      </p:sp>
      <p:cxnSp>
        <p:nvCxnSpPr>
          <p:cNvPr id="18" name="Přímá spojovací čára 17"/>
          <p:cNvCxnSpPr/>
          <p:nvPr/>
        </p:nvCxnSpPr>
        <p:spPr>
          <a:xfrm flipH="1" flipV="1">
            <a:off x="2606080" y="3623320"/>
            <a:ext cx="21704" cy="21704"/>
          </a:xfrm>
          <a:prstGeom prst="line">
            <a:avLst/>
          </a:prstGeom>
        </p:spPr>
        <p:style>
          <a:lnRef idx="1">
            <a:schemeClr val="accent1"/>
          </a:lnRef>
          <a:fillRef idx="0">
            <a:schemeClr val="accent1"/>
          </a:fillRef>
          <a:effectRef idx="0">
            <a:schemeClr val="accent1"/>
          </a:effectRef>
          <a:fontRef idx="minor">
            <a:schemeClr val="tx1"/>
          </a:fontRef>
        </p:style>
      </p:cxnSp>
      <p:pic>
        <p:nvPicPr>
          <p:cNvPr id="24581" name="Picture 5" descr="C:\Documents and Settings\adm\Local Settings\Temporary Internet Files\Content.IE5\W4J5A2JU\MC900237245[1].wmf"/>
          <p:cNvPicPr>
            <a:picLocks noChangeAspect="1" noChangeArrowheads="1"/>
          </p:cNvPicPr>
          <p:nvPr/>
        </p:nvPicPr>
        <p:blipFill>
          <a:blip r:embed="rId2" cstate="print"/>
          <a:srcRect/>
          <a:stretch>
            <a:fillRect/>
          </a:stretch>
        </p:blipFill>
        <p:spPr bwMode="auto">
          <a:xfrm>
            <a:off x="899592" y="2060848"/>
            <a:ext cx="3168352" cy="2920499"/>
          </a:xfrm>
          <a:prstGeom prst="rect">
            <a:avLst/>
          </a:prstGeom>
          <a:noFill/>
        </p:spPr>
      </p:pic>
      <p:pic>
        <p:nvPicPr>
          <p:cNvPr id="24584" name="Picture 8" descr="C:\Documents and Settings\adm\Local Settings\Temporary Internet Files\Content.IE5\IJ5V1O0L\MP900433037[1].jpg"/>
          <p:cNvPicPr>
            <a:picLocks noChangeAspect="1" noChangeArrowheads="1"/>
          </p:cNvPicPr>
          <p:nvPr/>
        </p:nvPicPr>
        <p:blipFill>
          <a:blip r:embed="rId3" cstate="print"/>
          <a:srcRect/>
          <a:stretch>
            <a:fillRect/>
          </a:stretch>
        </p:blipFill>
        <p:spPr bwMode="auto">
          <a:xfrm>
            <a:off x="4499992" y="2132856"/>
            <a:ext cx="2635700" cy="2592288"/>
          </a:xfrm>
          <a:prstGeom prst="rect">
            <a:avLst/>
          </a:prstGeom>
          <a:noFill/>
        </p:spPr>
      </p:pic>
      <p:sp>
        <p:nvSpPr>
          <p:cNvPr id="7" name="Šipka doleva 6"/>
          <p:cNvSpPr/>
          <p:nvPr/>
        </p:nvSpPr>
        <p:spPr>
          <a:xfrm>
            <a:off x="1619672" y="6093296"/>
            <a:ext cx="2232248" cy="620688"/>
          </a:xfrm>
          <a:prstGeom prst="lef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1600" dirty="0" smtClean="0"/>
              <a:t>Použij skryté pero!</a:t>
            </a:r>
            <a:endParaRPr lang="cs-CZ" sz="1600" dirty="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914400" y="818376"/>
            <a:ext cx="5457800" cy="45719"/>
          </a:xfrm>
          <a:solidFill>
            <a:schemeClr val="accent6">
              <a:lumMod val="75000"/>
            </a:schemeClr>
          </a:solidFill>
          <a:effectLst>
            <a:glow rad="228600">
              <a:schemeClr val="accent6">
                <a:satMod val="175000"/>
                <a:alpha val="40000"/>
              </a:schemeClr>
            </a:glow>
          </a:effectLst>
        </p:spPr>
        <p:txBody>
          <a:bodyPr>
            <a:normAutofit fontScale="90000"/>
          </a:bodyPr>
          <a:lstStyle/>
          <a:p>
            <a:endParaRPr lang="cs-CZ" sz="2700" dirty="0"/>
          </a:p>
        </p:txBody>
      </p:sp>
      <p:sp>
        <p:nvSpPr>
          <p:cNvPr id="3" name="Zástupný symbol pro obsah 2"/>
          <p:cNvSpPr>
            <a:spLocks noGrp="1"/>
          </p:cNvSpPr>
          <p:nvPr>
            <p:ph idx="1"/>
          </p:nvPr>
        </p:nvSpPr>
        <p:spPr>
          <a:xfrm>
            <a:off x="611560" y="476672"/>
            <a:ext cx="8229600" cy="5976664"/>
          </a:xfrm>
          <a:solidFill>
            <a:schemeClr val="accent6">
              <a:lumMod val="75000"/>
            </a:schemeClr>
          </a:solidFill>
          <a:effectLst>
            <a:glow rad="228600">
              <a:schemeClr val="accent6">
                <a:satMod val="175000"/>
                <a:alpha val="40000"/>
              </a:schemeClr>
            </a:glow>
          </a:effectLst>
        </p:spPr>
        <p:txBody>
          <a:bodyPr/>
          <a:lstStyle/>
          <a:p>
            <a:pPr>
              <a:buNone/>
            </a:pPr>
            <a:endParaRPr lang="cs-CZ" b="1" dirty="0" smtClean="0">
              <a:solidFill>
                <a:srgbClr val="FF0000"/>
              </a:solidFill>
            </a:endParaRPr>
          </a:p>
          <a:p>
            <a:pPr>
              <a:buNone/>
            </a:pPr>
            <a:endParaRPr lang="cs-CZ" b="1" dirty="0" smtClean="0">
              <a:solidFill>
                <a:srgbClr val="FF0000"/>
              </a:solidFill>
            </a:endParaRPr>
          </a:p>
          <a:p>
            <a:pPr>
              <a:buNone/>
            </a:pPr>
            <a:endParaRPr lang="cs-CZ" b="1" dirty="0" smtClean="0">
              <a:solidFill>
                <a:srgbClr val="FF0000"/>
              </a:solidFill>
            </a:endParaRPr>
          </a:p>
          <a:p>
            <a:pPr>
              <a:buNone/>
            </a:pPr>
            <a:endParaRPr lang="cs-CZ" dirty="0" smtClean="0"/>
          </a:p>
          <a:p>
            <a:pPr>
              <a:buNone/>
            </a:pPr>
            <a:endParaRPr lang="cs-CZ" dirty="0" smtClean="0"/>
          </a:p>
          <a:p>
            <a:pPr>
              <a:buNone/>
            </a:pPr>
            <a:r>
              <a:rPr lang="cs-CZ" dirty="0" smtClean="0"/>
              <a:t>  </a:t>
            </a:r>
          </a:p>
          <a:p>
            <a:pPr>
              <a:buNone/>
            </a:pPr>
            <a:endParaRPr lang="cs-CZ" dirty="0" smtClean="0"/>
          </a:p>
          <a:p>
            <a:pPr>
              <a:buNone/>
            </a:pPr>
            <a:r>
              <a:rPr lang="cs-CZ" dirty="0" smtClean="0"/>
              <a:t>  ________________	     _____________</a:t>
            </a:r>
          </a:p>
        </p:txBody>
      </p:sp>
      <p:cxnSp>
        <p:nvCxnSpPr>
          <p:cNvPr id="18" name="Přímá spojovací čára 17"/>
          <p:cNvCxnSpPr/>
          <p:nvPr/>
        </p:nvCxnSpPr>
        <p:spPr>
          <a:xfrm flipH="1" flipV="1">
            <a:off x="2606080" y="3623320"/>
            <a:ext cx="21704" cy="21704"/>
          </a:xfrm>
          <a:prstGeom prst="line">
            <a:avLst/>
          </a:prstGeom>
        </p:spPr>
        <p:style>
          <a:lnRef idx="1">
            <a:schemeClr val="accent1"/>
          </a:lnRef>
          <a:fillRef idx="0">
            <a:schemeClr val="accent1"/>
          </a:fillRef>
          <a:effectRef idx="0">
            <a:schemeClr val="accent1"/>
          </a:effectRef>
          <a:fontRef idx="minor">
            <a:schemeClr val="tx1"/>
          </a:fontRef>
        </p:style>
      </p:cxnSp>
      <p:pic>
        <p:nvPicPr>
          <p:cNvPr id="1026" name="Picture 2" descr="C:\Temp\Dočasné soubory Internetu\Content.IE5\9WDJNZ9T\MC900331317[1].wmf"/>
          <p:cNvPicPr>
            <a:picLocks noChangeAspect="1" noChangeArrowheads="1"/>
          </p:cNvPicPr>
          <p:nvPr/>
        </p:nvPicPr>
        <p:blipFill>
          <a:blip r:embed="rId2" cstate="print"/>
          <a:srcRect/>
          <a:stretch>
            <a:fillRect/>
          </a:stretch>
        </p:blipFill>
        <p:spPr bwMode="auto">
          <a:xfrm>
            <a:off x="1763688" y="1988840"/>
            <a:ext cx="1814512" cy="1449388"/>
          </a:xfrm>
          <a:prstGeom prst="rect">
            <a:avLst/>
          </a:prstGeom>
          <a:noFill/>
        </p:spPr>
      </p:pic>
      <p:pic>
        <p:nvPicPr>
          <p:cNvPr id="1027" name="Picture 3" descr="C:\Temp\Dočasné soubory Internetu\Content.IE5\OU1G3C6J\MP900149093[1].jpg"/>
          <p:cNvPicPr>
            <a:picLocks noChangeAspect="1" noChangeArrowheads="1"/>
          </p:cNvPicPr>
          <p:nvPr/>
        </p:nvPicPr>
        <p:blipFill>
          <a:blip r:embed="rId3" cstate="print"/>
          <a:srcRect/>
          <a:stretch>
            <a:fillRect/>
          </a:stretch>
        </p:blipFill>
        <p:spPr bwMode="auto">
          <a:xfrm>
            <a:off x="5004048" y="836712"/>
            <a:ext cx="2232248" cy="3416706"/>
          </a:xfrm>
          <a:prstGeom prst="rect">
            <a:avLst/>
          </a:prstGeom>
          <a:noFill/>
        </p:spPr>
      </p:pic>
      <p:sp>
        <p:nvSpPr>
          <p:cNvPr id="7" name="Šipka doleva 6"/>
          <p:cNvSpPr/>
          <p:nvPr/>
        </p:nvSpPr>
        <p:spPr>
          <a:xfrm>
            <a:off x="1619672" y="6093296"/>
            <a:ext cx="2232248" cy="620688"/>
          </a:xfrm>
          <a:prstGeom prst="lef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1600" dirty="0" smtClean="0"/>
              <a:t>Použij skryté pero!</a:t>
            </a:r>
            <a:endParaRPr lang="cs-CZ" sz="1600" dirty="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11560" y="404664"/>
            <a:ext cx="8229600" cy="864096"/>
          </a:xfrm>
          <a:solidFill>
            <a:schemeClr val="accent6">
              <a:lumMod val="75000"/>
            </a:schemeClr>
          </a:solidFill>
          <a:effectLst>
            <a:glow rad="228600">
              <a:schemeClr val="accent6">
                <a:satMod val="175000"/>
                <a:alpha val="40000"/>
              </a:schemeClr>
            </a:glow>
          </a:effectLst>
        </p:spPr>
        <p:txBody>
          <a:bodyPr>
            <a:normAutofit/>
          </a:bodyPr>
          <a:lstStyle/>
          <a:p>
            <a:r>
              <a:rPr lang="cs-CZ" b="1" dirty="0" smtClean="0"/>
              <a:t>Stavitel Karel IV.</a:t>
            </a:r>
            <a:endParaRPr lang="cs-CZ" sz="2700" dirty="0"/>
          </a:p>
        </p:txBody>
      </p:sp>
      <p:graphicFrame>
        <p:nvGraphicFramePr>
          <p:cNvPr id="5" name="Zástupný symbol pro obsah 4"/>
          <p:cNvGraphicFramePr>
            <a:graphicFrameLocks noGrp="1"/>
          </p:cNvGraphicFramePr>
          <p:nvPr>
            <p:ph idx="1"/>
          </p:nvPr>
        </p:nvGraphicFramePr>
        <p:xfrm>
          <a:off x="611560" y="1556792"/>
          <a:ext cx="8229600" cy="489654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cxnSp>
        <p:nvCxnSpPr>
          <p:cNvPr id="18" name="Přímá spojovací čára 17"/>
          <p:cNvCxnSpPr/>
          <p:nvPr/>
        </p:nvCxnSpPr>
        <p:spPr>
          <a:xfrm flipH="1" flipV="1">
            <a:off x="2606080" y="3623320"/>
            <a:ext cx="21704" cy="21704"/>
          </a:xfrm>
          <a:prstGeom prst="line">
            <a:avLst/>
          </a:prstGeom>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11560" y="404664"/>
            <a:ext cx="8229600" cy="864096"/>
          </a:xfrm>
          <a:solidFill>
            <a:schemeClr val="accent6">
              <a:lumMod val="75000"/>
            </a:schemeClr>
          </a:solidFill>
          <a:effectLst>
            <a:glow rad="228600">
              <a:schemeClr val="accent6">
                <a:satMod val="175000"/>
                <a:alpha val="40000"/>
              </a:schemeClr>
            </a:glow>
          </a:effectLst>
        </p:spPr>
        <p:txBody>
          <a:bodyPr>
            <a:normAutofit fontScale="90000"/>
          </a:bodyPr>
          <a:lstStyle/>
          <a:p>
            <a:r>
              <a:rPr lang="cs-CZ" b="1" dirty="0" smtClean="0"/>
              <a:t>Poznáš stavbu na fotografii?</a:t>
            </a:r>
            <a:br>
              <a:rPr lang="cs-CZ" b="1" dirty="0" smtClean="0"/>
            </a:br>
            <a:r>
              <a:rPr lang="cs-CZ" sz="2200" dirty="0" smtClean="0"/>
              <a:t>(Klikni myší na elipsu se správnou odpovědí.)</a:t>
            </a:r>
            <a:endParaRPr lang="cs-CZ" sz="2200" dirty="0"/>
          </a:p>
        </p:txBody>
      </p:sp>
      <p:graphicFrame>
        <p:nvGraphicFramePr>
          <p:cNvPr id="5" name="Zástupný symbol pro obsah 4"/>
          <p:cNvGraphicFramePr>
            <a:graphicFrameLocks noGrp="1"/>
          </p:cNvGraphicFramePr>
          <p:nvPr>
            <p:ph idx="1"/>
          </p:nvPr>
        </p:nvGraphicFramePr>
        <p:xfrm>
          <a:off x="611560" y="1556792"/>
          <a:ext cx="8229600" cy="489654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cxnSp>
        <p:nvCxnSpPr>
          <p:cNvPr id="18" name="Přímá spojovací čára 17"/>
          <p:cNvCxnSpPr/>
          <p:nvPr/>
        </p:nvCxnSpPr>
        <p:spPr>
          <a:xfrm flipH="1" flipV="1">
            <a:off x="2606080" y="3623320"/>
            <a:ext cx="21704" cy="21704"/>
          </a:xfrm>
          <a:prstGeom prst="line">
            <a:avLst/>
          </a:prstGeom>
        </p:spPr>
        <p:style>
          <a:lnRef idx="1">
            <a:schemeClr val="accent1"/>
          </a:lnRef>
          <a:fillRef idx="0">
            <a:schemeClr val="accent1"/>
          </a:fillRef>
          <a:effectRef idx="0">
            <a:schemeClr val="accent1"/>
          </a:effectRef>
          <a:fontRef idx="minor">
            <a:schemeClr val="tx1"/>
          </a:fontRef>
        </p:style>
      </p:cxnSp>
      <p:pic>
        <p:nvPicPr>
          <p:cNvPr id="3074" name="Picture 2" descr="C:\Temp\Dočasné soubory Internetu\Content.IE5\JU2LUQQP\MP900427949[1].jpg"/>
          <p:cNvPicPr>
            <a:picLocks noChangeAspect="1" noChangeArrowheads="1"/>
          </p:cNvPicPr>
          <p:nvPr/>
        </p:nvPicPr>
        <p:blipFill>
          <a:blip r:embed="rId8" cstate="print"/>
          <a:srcRect/>
          <a:stretch>
            <a:fillRect/>
          </a:stretch>
        </p:blipFill>
        <p:spPr bwMode="auto">
          <a:xfrm>
            <a:off x="5436096" y="1700808"/>
            <a:ext cx="3161258" cy="4718846"/>
          </a:xfrm>
          <a:prstGeom prst="rect">
            <a:avLst/>
          </a:prstGeom>
          <a:noFill/>
        </p:spPr>
      </p:pic>
      <p:sp>
        <p:nvSpPr>
          <p:cNvPr id="6" name="Elipsa 5"/>
          <p:cNvSpPr/>
          <p:nvPr/>
        </p:nvSpPr>
        <p:spPr>
          <a:xfrm>
            <a:off x="1331640" y="1916832"/>
            <a:ext cx="2952328" cy="1224136"/>
          </a:xfrm>
          <a:prstGeom prst="ellipse">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lang="cs-CZ" sz="2400" b="1" dirty="0" smtClean="0">
                <a:solidFill>
                  <a:schemeClr val="tx1"/>
                </a:solidFill>
              </a:rPr>
              <a:t>Karlova univerzita</a:t>
            </a:r>
            <a:endParaRPr lang="cs-CZ" sz="2400" b="1" dirty="0">
              <a:solidFill>
                <a:schemeClr val="tx1"/>
              </a:solidFill>
            </a:endParaRPr>
          </a:p>
        </p:txBody>
      </p:sp>
      <p:sp>
        <p:nvSpPr>
          <p:cNvPr id="8" name="Elipsa 7"/>
          <p:cNvSpPr/>
          <p:nvPr/>
        </p:nvSpPr>
        <p:spPr>
          <a:xfrm>
            <a:off x="1259632" y="4725144"/>
            <a:ext cx="2952328" cy="1224136"/>
          </a:xfrm>
          <a:prstGeom prst="ellipse">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lang="cs-CZ" sz="2800" b="1" dirty="0" smtClean="0"/>
              <a:t>Karlův most</a:t>
            </a:r>
            <a:endParaRPr lang="cs-CZ" sz="2800" b="1" dirty="0"/>
          </a:p>
        </p:txBody>
      </p:sp>
      <p:sp>
        <p:nvSpPr>
          <p:cNvPr id="11" name="Elipsa 10"/>
          <p:cNvSpPr/>
          <p:nvPr/>
        </p:nvSpPr>
        <p:spPr>
          <a:xfrm>
            <a:off x="1259632" y="3356992"/>
            <a:ext cx="2952328" cy="1224136"/>
          </a:xfrm>
          <a:prstGeom prst="ellipse">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lang="cs-CZ" sz="2800" b="1" dirty="0" smtClean="0"/>
              <a:t>Karlštejn</a:t>
            </a:r>
            <a:endParaRPr lang="cs-CZ" sz="2800" b="1" dirty="0"/>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6"/>
                    </p:tgtEl>
                  </p:cond>
                </p:stCondLst>
                <p:endSync evt="end" delay="0">
                  <p:rtn val="all"/>
                </p:endSync>
                <p:childTnLst>
                  <p:par>
                    <p:cTn id="3" fill="hold">
                      <p:stCondLst>
                        <p:cond delay="0"/>
                      </p:stCondLst>
                      <p:childTnLst>
                        <p:par>
                          <p:cTn id="4" fill="hold">
                            <p:stCondLst>
                              <p:cond delay="0"/>
                            </p:stCondLst>
                            <p:childTnLst>
                              <p:par>
                                <p:cTn id="5" presetID="14" presetClass="exit" presetSubtype="5" fill="hold" grpId="0" nodeType="clickEffect">
                                  <p:stCondLst>
                                    <p:cond delay="0"/>
                                  </p:stCondLst>
                                  <p:childTnLst>
                                    <p:animEffect transition="out" filter="randombar(vertical)">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childTnLst>
                          </p:cTn>
                        </p:par>
                      </p:childTnLst>
                    </p:cTn>
                  </p:par>
                </p:childTnLst>
              </p:cTn>
              <p:nextCondLst>
                <p:cond evt="onClick" delay="0">
                  <p:tgtEl>
                    <p:spTgt spid="6"/>
                  </p:tgtEl>
                </p:cond>
              </p:nextCondLst>
            </p:seq>
            <p:seq concurrent="1" nextAc="seek">
              <p:cTn id="8" restart="whenNotActive" fill="hold" evtFilter="cancelBubble" nodeType="interactiveSeq">
                <p:stCondLst>
                  <p:cond evt="onClick" delay="0">
                    <p:tgtEl>
                      <p:spTgt spid="11"/>
                    </p:tgtEl>
                  </p:cond>
                </p:stCondLst>
                <p:endSync evt="end" delay="0">
                  <p:rtn val="all"/>
                </p:endSync>
                <p:childTnLst>
                  <p:par>
                    <p:cTn id="9" fill="hold">
                      <p:stCondLst>
                        <p:cond delay="0"/>
                      </p:stCondLst>
                      <p:childTnLst>
                        <p:par>
                          <p:cTn id="10" fill="hold">
                            <p:stCondLst>
                              <p:cond delay="0"/>
                            </p:stCondLst>
                            <p:childTnLst>
                              <p:par>
                                <p:cTn id="11" presetID="14" presetClass="exit" presetSubtype="5" fill="hold" grpId="0" nodeType="clickEffect">
                                  <p:stCondLst>
                                    <p:cond delay="0"/>
                                  </p:stCondLst>
                                  <p:childTnLst>
                                    <p:animEffect transition="out" filter="randombar(vertical)">
                                      <p:cBhvr>
                                        <p:cTn id="12" dur="5000"/>
                                        <p:tgtEl>
                                          <p:spTgt spid="11"/>
                                        </p:tgtEl>
                                      </p:cBhvr>
                                    </p:animEffect>
                                    <p:set>
                                      <p:cBhvr>
                                        <p:cTn id="13" dur="1" fill="hold">
                                          <p:stCondLst>
                                            <p:cond delay="4999"/>
                                          </p:stCondLst>
                                        </p:cTn>
                                        <p:tgtEl>
                                          <p:spTgt spid="11"/>
                                        </p:tgtEl>
                                        <p:attrNameLst>
                                          <p:attrName>style.visibility</p:attrName>
                                        </p:attrNameLst>
                                      </p:cBhvr>
                                      <p:to>
                                        <p:strVal val="hidden"/>
                                      </p:to>
                                    </p:set>
                                  </p:childTnLst>
                                </p:cTn>
                              </p:par>
                            </p:childTnLst>
                          </p:cTn>
                        </p:par>
                      </p:childTnLst>
                    </p:cTn>
                  </p:par>
                </p:childTnLst>
              </p:cTn>
              <p:nextCondLst>
                <p:cond evt="onClick" delay="0">
                  <p:tgtEl>
                    <p:spTgt spid="11"/>
                  </p:tgtEl>
                </p:cond>
              </p:nextCondLst>
            </p:seq>
            <p:seq concurrent="1" nextAc="seek">
              <p:cTn id="14" restart="whenNotActive" fill="hold" evtFilter="cancelBubble" nodeType="interactiveSeq">
                <p:stCondLst>
                  <p:cond evt="onClick" delay="0">
                    <p:tgtEl>
                      <p:spTgt spid="8"/>
                    </p:tgtEl>
                  </p:cond>
                </p:stCondLst>
                <p:endSync evt="end" delay="0">
                  <p:rtn val="all"/>
                </p:endSync>
                <p:childTnLst>
                  <p:par>
                    <p:cTn id="15" fill="hold">
                      <p:stCondLst>
                        <p:cond delay="0"/>
                      </p:stCondLst>
                      <p:childTnLst>
                        <p:par>
                          <p:cTn id="16" fill="hold">
                            <p:stCondLst>
                              <p:cond delay="0"/>
                            </p:stCondLst>
                            <p:childTnLst>
                              <p:par>
                                <p:cTn id="17" presetID="6" presetClass="emph" presetSubtype="0" fill="hold" grpId="0" nodeType="clickEffect">
                                  <p:stCondLst>
                                    <p:cond delay="0"/>
                                  </p:stCondLst>
                                  <p:childTnLst>
                                    <p:animScale>
                                      <p:cBhvr>
                                        <p:cTn id="18" dur="2000" fill="hold"/>
                                        <p:tgtEl>
                                          <p:spTgt spid="8"/>
                                        </p:tgtEl>
                                      </p:cBhvr>
                                      <p:by x="150000" y="150000"/>
                                    </p:animScale>
                                  </p:childTnLst>
                                  <p:subTnLst>
                                    <p:audio>
                                      <p:cMediaNode>
                                        <p:cTn display="0" masterRel="sameClick">
                                          <p:stCondLst>
                                            <p:cond evt="begin" delay="0">
                                              <p:tn val="17"/>
                                            </p:cond>
                                          </p:stCondLst>
                                          <p:endCondLst>
                                            <p:cond evt="onStopAudio" delay="0">
                                              <p:tgtEl>
                                                <p:sldTgt/>
                                              </p:tgtEl>
                                            </p:cond>
                                          </p:endCondLst>
                                        </p:cTn>
                                        <p:tgtEl>
                                          <p:sndTgt r:embed="rId2" name="applause.wav"/>
                                        </p:tgtEl>
                                      </p:cMediaNode>
                                    </p:audio>
                                  </p:subTnLst>
                                </p:cTn>
                              </p:par>
                            </p:childTnLst>
                          </p:cTn>
                        </p:par>
                      </p:childTnLst>
                    </p:cTn>
                  </p:par>
                </p:childTnLst>
              </p:cTn>
              <p:nextCondLst>
                <p:cond evt="onClick" delay="0">
                  <p:tgtEl>
                    <p:spTgt spid="8"/>
                  </p:tgtEl>
                </p:cond>
              </p:nextCondLst>
            </p:seq>
          </p:childTnLst>
        </p:cTn>
      </p:par>
    </p:tnLst>
    <p:bldLst>
      <p:bldP spid="6" grpId="0" animBg="1"/>
      <p:bldP spid="8" grpId="0" animBg="1"/>
      <p:bldP spid="11"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solidFill>
            <a:schemeClr val="accent6">
              <a:lumMod val="75000"/>
            </a:schemeClr>
          </a:solidFill>
          <a:effectLst>
            <a:glow rad="228600">
              <a:schemeClr val="accent6">
                <a:satMod val="175000"/>
                <a:alpha val="40000"/>
              </a:schemeClr>
            </a:glow>
          </a:effectLst>
        </p:spPr>
        <p:txBody>
          <a:bodyPr/>
          <a:lstStyle/>
          <a:p>
            <a:r>
              <a:rPr lang="cs-CZ" b="1" dirty="0" smtClean="0"/>
              <a:t>Katedrála sv. Víta</a:t>
            </a:r>
            <a:endParaRPr lang="cs-CZ" b="1" dirty="0"/>
          </a:p>
        </p:txBody>
      </p:sp>
      <p:pic>
        <p:nvPicPr>
          <p:cNvPr id="4" name="Picture 2" descr="File:Prag 18 (RaBoe).jpg">
            <a:hlinkClick r:id="rId2"/>
          </p:cNvPr>
          <p:cNvPicPr>
            <a:picLocks noGrp="1" noChangeAspect="1" noChangeArrowheads="1"/>
          </p:cNvPicPr>
          <p:nvPr>
            <p:ph idx="1"/>
          </p:nvPr>
        </p:nvPicPr>
        <p:blipFill>
          <a:blip r:embed="rId3" cstate="print"/>
          <a:srcRect/>
          <a:stretch>
            <a:fillRect/>
          </a:stretch>
        </p:blipFill>
        <p:spPr bwMode="auto">
          <a:xfrm>
            <a:off x="4716016" y="1772816"/>
            <a:ext cx="3902834" cy="4878542"/>
          </a:xfrm>
          <a:prstGeom prst="rect">
            <a:avLst/>
          </a:prstGeom>
          <a:noFill/>
          <a:effectLst>
            <a:glow rad="228600">
              <a:schemeClr val="accent6">
                <a:satMod val="175000"/>
                <a:alpha val="40000"/>
              </a:schemeClr>
            </a:glow>
          </a:effectLst>
        </p:spPr>
      </p:pic>
      <p:sp>
        <p:nvSpPr>
          <p:cNvPr id="6" name="TextovéPole 5"/>
          <p:cNvSpPr txBox="1"/>
          <p:nvPr/>
        </p:nvSpPr>
        <p:spPr>
          <a:xfrm>
            <a:off x="683568" y="1772816"/>
            <a:ext cx="3744416" cy="4824536"/>
          </a:xfrm>
          <a:prstGeom prst="rect">
            <a:avLst/>
          </a:prstGeom>
          <a:solidFill>
            <a:schemeClr val="accent6">
              <a:lumMod val="75000"/>
            </a:schemeClr>
          </a:solidFill>
          <a:effectLst>
            <a:glow rad="228600">
              <a:schemeClr val="accent6">
                <a:satMod val="175000"/>
                <a:alpha val="40000"/>
              </a:schemeClr>
            </a:glow>
          </a:effectLst>
        </p:spPr>
        <p:txBody>
          <a:bodyPr wrap="square" rtlCol="0">
            <a:spAutoFit/>
          </a:bodyPr>
          <a:lstStyle/>
          <a:p>
            <a:r>
              <a:rPr lang="cs-CZ" dirty="0" smtClean="0"/>
              <a:t>Se stavbou Katedrály sv. Víta se začalo v roce 1344.</a:t>
            </a:r>
          </a:p>
          <a:p>
            <a:r>
              <a:rPr lang="cs-CZ" dirty="0" smtClean="0"/>
              <a:t>Ve kterém století to bylo? </a:t>
            </a:r>
          </a:p>
          <a:p>
            <a:r>
              <a:rPr lang="cs-CZ" sz="1400" dirty="0" smtClean="0"/>
              <a:t>(Klikni myší na hvězdu se správnou odpovědí):</a:t>
            </a:r>
          </a:p>
          <a:p>
            <a:endParaRPr lang="cs-CZ" dirty="0" smtClean="0"/>
          </a:p>
          <a:p>
            <a:endParaRPr lang="cs-CZ" dirty="0" smtClean="0"/>
          </a:p>
          <a:p>
            <a:endParaRPr lang="cs-CZ" dirty="0" smtClean="0"/>
          </a:p>
          <a:p>
            <a:endParaRPr lang="cs-CZ" dirty="0" smtClean="0"/>
          </a:p>
          <a:p>
            <a:endParaRPr lang="cs-CZ" dirty="0" smtClean="0"/>
          </a:p>
          <a:p>
            <a:endParaRPr lang="cs-CZ" dirty="0" smtClean="0"/>
          </a:p>
          <a:p>
            <a:endParaRPr lang="cs-CZ" dirty="0" smtClean="0"/>
          </a:p>
          <a:p>
            <a:endParaRPr lang="cs-CZ" dirty="0" smtClean="0"/>
          </a:p>
          <a:p>
            <a:endParaRPr lang="cs-CZ" dirty="0" smtClean="0"/>
          </a:p>
          <a:p>
            <a:endParaRPr lang="cs-CZ" dirty="0" smtClean="0"/>
          </a:p>
          <a:p>
            <a:endParaRPr lang="cs-CZ" dirty="0" smtClean="0"/>
          </a:p>
          <a:p>
            <a:endParaRPr lang="cs-CZ" dirty="0" smtClean="0"/>
          </a:p>
          <a:p>
            <a:endParaRPr lang="cs-CZ" dirty="0"/>
          </a:p>
        </p:txBody>
      </p:sp>
      <p:sp>
        <p:nvSpPr>
          <p:cNvPr id="7" name="12cípá hvězda 6"/>
          <p:cNvSpPr/>
          <p:nvPr/>
        </p:nvSpPr>
        <p:spPr>
          <a:xfrm>
            <a:off x="1043608" y="4869160"/>
            <a:ext cx="914400" cy="914400"/>
          </a:xfrm>
          <a:prstGeom prst="star12">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dirty="0" smtClean="0"/>
              <a:t>30.</a:t>
            </a:r>
            <a:endParaRPr lang="cs-CZ" dirty="0"/>
          </a:p>
        </p:txBody>
      </p:sp>
      <p:sp>
        <p:nvSpPr>
          <p:cNvPr id="8" name="12cípá hvězda 7"/>
          <p:cNvSpPr/>
          <p:nvPr/>
        </p:nvSpPr>
        <p:spPr>
          <a:xfrm>
            <a:off x="3131840" y="3068960"/>
            <a:ext cx="914400" cy="914400"/>
          </a:xfrm>
          <a:prstGeom prst="star12">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dirty="0" smtClean="0"/>
              <a:t>15.</a:t>
            </a:r>
            <a:endParaRPr lang="cs-CZ" dirty="0"/>
          </a:p>
        </p:txBody>
      </p:sp>
      <p:sp>
        <p:nvSpPr>
          <p:cNvPr id="9" name="12cípá hvězda 8"/>
          <p:cNvSpPr/>
          <p:nvPr/>
        </p:nvSpPr>
        <p:spPr>
          <a:xfrm>
            <a:off x="2195736" y="4005064"/>
            <a:ext cx="914400" cy="914400"/>
          </a:xfrm>
          <a:prstGeom prst="star12">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dirty="0" smtClean="0"/>
              <a:t>14.</a:t>
            </a:r>
            <a:endParaRPr lang="cs-CZ" dirty="0"/>
          </a:p>
        </p:txBody>
      </p:sp>
      <p:sp>
        <p:nvSpPr>
          <p:cNvPr id="10" name="12cípá hvězda 9"/>
          <p:cNvSpPr/>
          <p:nvPr/>
        </p:nvSpPr>
        <p:spPr>
          <a:xfrm>
            <a:off x="1331640" y="3212976"/>
            <a:ext cx="914400" cy="914400"/>
          </a:xfrm>
          <a:prstGeom prst="star12">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dirty="0" smtClean="0"/>
              <a:t>13.</a:t>
            </a:r>
            <a:endParaRPr lang="cs-CZ" dirty="0"/>
          </a:p>
        </p:txBody>
      </p:sp>
      <p:sp>
        <p:nvSpPr>
          <p:cNvPr id="11" name="12cípá hvězda 10"/>
          <p:cNvSpPr/>
          <p:nvPr/>
        </p:nvSpPr>
        <p:spPr>
          <a:xfrm>
            <a:off x="3347864" y="4941168"/>
            <a:ext cx="914400" cy="914400"/>
          </a:xfrm>
          <a:prstGeom prst="star12">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dirty="0" smtClean="0"/>
              <a:t>21.</a:t>
            </a:r>
            <a:endParaRPr lang="cs-CZ" dirty="0"/>
          </a:p>
        </p:txBody>
      </p:sp>
      <p:sp>
        <p:nvSpPr>
          <p:cNvPr id="12" name="12cípá hvězda 11"/>
          <p:cNvSpPr/>
          <p:nvPr/>
        </p:nvSpPr>
        <p:spPr>
          <a:xfrm>
            <a:off x="2195736" y="5301208"/>
            <a:ext cx="914400" cy="914400"/>
          </a:xfrm>
          <a:prstGeom prst="star12">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dirty="0" smtClean="0"/>
              <a:t>9.</a:t>
            </a:r>
            <a:endParaRPr lang="cs-CZ" dirty="0"/>
          </a:p>
        </p:txBody>
      </p:sp>
      <p:sp>
        <p:nvSpPr>
          <p:cNvPr id="13" name="Rectangle 6"/>
          <p:cNvSpPr>
            <a:spLocks noChangeArrowheads="1"/>
          </p:cNvSpPr>
          <p:nvPr/>
        </p:nvSpPr>
        <p:spPr bwMode="auto">
          <a:xfrm>
            <a:off x="4716016" y="1772816"/>
            <a:ext cx="288032" cy="287337"/>
          </a:xfrm>
          <a:prstGeom prst="rect">
            <a:avLst/>
          </a:prstGeom>
          <a:solidFill>
            <a:schemeClr val="accent1"/>
          </a:solidFill>
          <a:ln w="9525">
            <a:solidFill>
              <a:schemeClr val="tx1"/>
            </a:solidFill>
            <a:miter lim="800000"/>
            <a:headEnd/>
            <a:tailEnd/>
          </a:ln>
          <a:effectLst/>
        </p:spPr>
        <p:txBody>
          <a:bodyPr wrap="none" anchor="ctr"/>
          <a:lstStyle/>
          <a:p>
            <a:pPr algn="ctr"/>
            <a:r>
              <a:rPr lang="cs-CZ" dirty="0" smtClean="0"/>
              <a:t>2</a:t>
            </a:r>
            <a:endParaRPr lang="cs-CZ" dirty="0"/>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0"/>
                    </p:tgtEl>
                  </p:cond>
                </p:stCondLst>
                <p:endSync evt="end" delay="0">
                  <p:rtn val="all"/>
                </p:endSync>
                <p:childTnLst>
                  <p:par>
                    <p:cTn id="3" fill="hold">
                      <p:stCondLst>
                        <p:cond delay="0"/>
                      </p:stCondLst>
                      <p:childTnLst>
                        <p:par>
                          <p:cTn id="4" fill="hold">
                            <p:stCondLst>
                              <p:cond delay="0"/>
                            </p:stCondLst>
                            <p:childTnLst>
                              <p:par>
                                <p:cTn id="5" presetID="20" presetClass="exit" presetSubtype="0" fill="hold" grpId="0" nodeType="clickEffect">
                                  <p:stCondLst>
                                    <p:cond delay="0"/>
                                  </p:stCondLst>
                                  <p:childTnLst>
                                    <p:animEffect transition="out" filter="wedge">
                                      <p:cBhvr>
                                        <p:cTn id="6" dur="2000"/>
                                        <p:tgtEl>
                                          <p:spTgt spid="10"/>
                                        </p:tgtEl>
                                      </p:cBhvr>
                                    </p:animEffect>
                                    <p:set>
                                      <p:cBhvr>
                                        <p:cTn id="7" dur="1" fill="hold">
                                          <p:stCondLst>
                                            <p:cond delay="1999"/>
                                          </p:stCondLst>
                                        </p:cTn>
                                        <p:tgtEl>
                                          <p:spTgt spid="10"/>
                                        </p:tgtEl>
                                        <p:attrNameLst>
                                          <p:attrName>style.visibility</p:attrName>
                                        </p:attrNameLst>
                                      </p:cBhvr>
                                      <p:to>
                                        <p:strVal val="hidden"/>
                                      </p:to>
                                    </p:set>
                                  </p:childTnLst>
                                </p:cTn>
                              </p:par>
                            </p:childTnLst>
                          </p:cTn>
                        </p:par>
                      </p:childTnLst>
                    </p:cTn>
                  </p:par>
                </p:childTnLst>
              </p:cTn>
              <p:nextCondLst>
                <p:cond evt="onClick" delay="0">
                  <p:tgtEl>
                    <p:spTgt spid="10"/>
                  </p:tgtEl>
                </p:cond>
              </p:nextCondLst>
            </p:seq>
            <p:seq concurrent="1" nextAc="seek">
              <p:cTn id="8" restart="whenNotActive" fill="hold" evtFilter="cancelBubble" nodeType="interactiveSeq">
                <p:stCondLst>
                  <p:cond evt="onClick" delay="0">
                    <p:tgtEl>
                      <p:spTgt spid="9"/>
                    </p:tgtEl>
                  </p:cond>
                </p:stCondLst>
                <p:endSync evt="end" delay="0">
                  <p:rtn val="all"/>
                </p:endSync>
                <p:childTnLst>
                  <p:par>
                    <p:cTn id="9" fill="hold">
                      <p:stCondLst>
                        <p:cond delay="0"/>
                      </p:stCondLst>
                      <p:childTnLst>
                        <p:par>
                          <p:cTn id="10" fill="hold">
                            <p:stCondLst>
                              <p:cond delay="0"/>
                            </p:stCondLst>
                            <p:childTnLst>
                              <p:par>
                                <p:cTn id="11" presetID="8" presetClass="emph" presetSubtype="0" fill="hold" grpId="0" nodeType="clickEffect">
                                  <p:stCondLst>
                                    <p:cond delay="0"/>
                                  </p:stCondLst>
                                  <p:childTnLst>
                                    <p:animRot by="21600000">
                                      <p:cBhvr>
                                        <p:cTn id="12" dur="2000" fill="hold"/>
                                        <p:tgtEl>
                                          <p:spTgt spid="9"/>
                                        </p:tgtEl>
                                        <p:attrNameLst>
                                          <p:attrName>r</p:attrName>
                                        </p:attrNameLst>
                                      </p:cBhvr>
                                    </p:animRot>
                                  </p:childTnLst>
                                </p:cTn>
                              </p:par>
                            </p:childTnLst>
                          </p:cTn>
                        </p:par>
                      </p:childTnLst>
                    </p:cTn>
                  </p:par>
                </p:childTnLst>
              </p:cTn>
              <p:nextCondLst>
                <p:cond evt="onClick" delay="0">
                  <p:tgtEl>
                    <p:spTgt spid="9"/>
                  </p:tgtEl>
                </p:cond>
              </p:nextCondLst>
            </p:seq>
            <p:seq concurrent="1" nextAc="seek">
              <p:cTn id="13" restart="whenNotActive" fill="hold" evtFilter="cancelBubble" nodeType="interactiveSeq">
                <p:stCondLst>
                  <p:cond evt="onClick" delay="0">
                    <p:tgtEl>
                      <p:spTgt spid="8"/>
                    </p:tgtEl>
                  </p:cond>
                </p:stCondLst>
                <p:endSync evt="end" delay="0">
                  <p:rtn val="all"/>
                </p:endSync>
                <p:childTnLst>
                  <p:par>
                    <p:cTn id="14" fill="hold">
                      <p:stCondLst>
                        <p:cond delay="0"/>
                      </p:stCondLst>
                      <p:childTnLst>
                        <p:par>
                          <p:cTn id="15" fill="hold">
                            <p:stCondLst>
                              <p:cond delay="0"/>
                            </p:stCondLst>
                            <p:childTnLst>
                              <p:par>
                                <p:cTn id="16" presetID="20" presetClass="exit" presetSubtype="0" fill="hold" grpId="0" nodeType="clickEffect">
                                  <p:stCondLst>
                                    <p:cond delay="0"/>
                                  </p:stCondLst>
                                  <p:childTnLst>
                                    <p:animEffect transition="out" filter="wedge">
                                      <p:cBhvr>
                                        <p:cTn id="17" dur="2000"/>
                                        <p:tgtEl>
                                          <p:spTgt spid="8"/>
                                        </p:tgtEl>
                                      </p:cBhvr>
                                    </p:animEffect>
                                    <p:set>
                                      <p:cBhvr>
                                        <p:cTn id="18" dur="1" fill="hold">
                                          <p:stCondLst>
                                            <p:cond delay="1999"/>
                                          </p:stCondLst>
                                        </p:cTn>
                                        <p:tgtEl>
                                          <p:spTgt spid="8"/>
                                        </p:tgtEl>
                                        <p:attrNameLst>
                                          <p:attrName>style.visibility</p:attrName>
                                        </p:attrNameLst>
                                      </p:cBhvr>
                                      <p:to>
                                        <p:strVal val="hidden"/>
                                      </p:to>
                                    </p:set>
                                  </p:childTnLst>
                                </p:cTn>
                              </p:par>
                            </p:childTnLst>
                          </p:cTn>
                        </p:par>
                      </p:childTnLst>
                    </p:cTn>
                  </p:par>
                </p:childTnLst>
              </p:cTn>
              <p:nextCondLst>
                <p:cond evt="onClick" delay="0">
                  <p:tgtEl>
                    <p:spTgt spid="8"/>
                  </p:tgtEl>
                </p:cond>
              </p:nextCondLst>
            </p:seq>
            <p:seq concurrent="1" nextAc="seek">
              <p:cTn id="19" restart="whenNotActive" fill="hold" evtFilter="cancelBubble" nodeType="interactiveSeq">
                <p:stCondLst>
                  <p:cond evt="onClick" delay="0">
                    <p:tgtEl>
                      <p:spTgt spid="11"/>
                    </p:tgtEl>
                  </p:cond>
                </p:stCondLst>
                <p:endSync evt="end" delay="0">
                  <p:rtn val="all"/>
                </p:endSync>
                <p:childTnLst>
                  <p:par>
                    <p:cTn id="20" fill="hold">
                      <p:stCondLst>
                        <p:cond delay="0"/>
                      </p:stCondLst>
                      <p:childTnLst>
                        <p:par>
                          <p:cTn id="21" fill="hold">
                            <p:stCondLst>
                              <p:cond delay="0"/>
                            </p:stCondLst>
                            <p:childTnLst>
                              <p:par>
                                <p:cTn id="22" presetID="20" presetClass="exit" presetSubtype="0" fill="hold" grpId="0" nodeType="clickEffect">
                                  <p:stCondLst>
                                    <p:cond delay="0"/>
                                  </p:stCondLst>
                                  <p:childTnLst>
                                    <p:animEffect transition="out" filter="wedge">
                                      <p:cBhvr>
                                        <p:cTn id="23" dur="2000"/>
                                        <p:tgtEl>
                                          <p:spTgt spid="11"/>
                                        </p:tgtEl>
                                      </p:cBhvr>
                                    </p:animEffect>
                                    <p:set>
                                      <p:cBhvr>
                                        <p:cTn id="24" dur="1" fill="hold">
                                          <p:stCondLst>
                                            <p:cond delay="1999"/>
                                          </p:stCondLst>
                                        </p:cTn>
                                        <p:tgtEl>
                                          <p:spTgt spid="11"/>
                                        </p:tgtEl>
                                        <p:attrNameLst>
                                          <p:attrName>style.visibility</p:attrName>
                                        </p:attrNameLst>
                                      </p:cBhvr>
                                      <p:to>
                                        <p:strVal val="hidden"/>
                                      </p:to>
                                    </p:set>
                                  </p:childTnLst>
                                </p:cTn>
                              </p:par>
                            </p:childTnLst>
                          </p:cTn>
                        </p:par>
                      </p:childTnLst>
                    </p:cTn>
                  </p:par>
                </p:childTnLst>
              </p:cTn>
              <p:nextCondLst>
                <p:cond evt="onClick" delay="0">
                  <p:tgtEl>
                    <p:spTgt spid="11"/>
                  </p:tgtEl>
                </p:cond>
              </p:nextCondLst>
            </p:seq>
            <p:seq concurrent="1" nextAc="seek">
              <p:cTn id="25" restart="whenNotActive" fill="hold" evtFilter="cancelBubble" nodeType="interactiveSeq">
                <p:stCondLst>
                  <p:cond evt="onClick" delay="0">
                    <p:tgtEl>
                      <p:spTgt spid="12"/>
                    </p:tgtEl>
                  </p:cond>
                </p:stCondLst>
                <p:endSync evt="end" delay="0">
                  <p:rtn val="all"/>
                </p:endSync>
                <p:childTnLst>
                  <p:par>
                    <p:cTn id="26" fill="hold">
                      <p:stCondLst>
                        <p:cond delay="0"/>
                      </p:stCondLst>
                      <p:childTnLst>
                        <p:par>
                          <p:cTn id="27" fill="hold">
                            <p:stCondLst>
                              <p:cond delay="0"/>
                            </p:stCondLst>
                            <p:childTnLst>
                              <p:par>
                                <p:cTn id="28" presetID="20" presetClass="exit" presetSubtype="0" fill="hold" grpId="0" nodeType="clickEffect">
                                  <p:stCondLst>
                                    <p:cond delay="0"/>
                                  </p:stCondLst>
                                  <p:childTnLst>
                                    <p:animEffect transition="out" filter="wedge">
                                      <p:cBhvr>
                                        <p:cTn id="29" dur="2000"/>
                                        <p:tgtEl>
                                          <p:spTgt spid="12"/>
                                        </p:tgtEl>
                                      </p:cBhvr>
                                    </p:animEffect>
                                    <p:set>
                                      <p:cBhvr>
                                        <p:cTn id="30" dur="1" fill="hold">
                                          <p:stCondLst>
                                            <p:cond delay="1999"/>
                                          </p:stCondLst>
                                        </p:cTn>
                                        <p:tgtEl>
                                          <p:spTgt spid="12"/>
                                        </p:tgtEl>
                                        <p:attrNameLst>
                                          <p:attrName>style.visibility</p:attrName>
                                        </p:attrNameLst>
                                      </p:cBhvr>
                                      <p:to>
                                        <p:strVal val="hidden"/>
                                      </p:to>
                                    </p:set>
                                  </p:childTnLst>
                                </p:cTn>
                              </p:par>
                            </p:childTnLst>
                          </p:cTn>
                        </p:par>
                      </p:childTnLst>
                    </p:cTn>
                  </p:par>
                </p:childTnLst>
              </p:cTn>
              <p:nextCondLst>
                <p:cond evt="onClick" delay="0">
                  <p:tgtEl>
                    <p:spTgt spid="12"/>
                  </p:tgtEl>
                </p:cond>
              </p:nextCondLst>
            </p:seq>
            <p:seq concurrent="1" nextAc="seek">
              <p:cTn id="31" restart="whenNotActive" fill="hold" evtFilter="cancelBubble" nodeType="interactiveSeq">
                <p:stCondLst>
                  <p:cond evt="onClick" delay="0">
                    <p:tgtEl>
                      <p:spTgt spid="7"/>
                    </p:tgtEl>
                  </p:cond>
                </p:stCondLst>
                <p:endSync evt="end" delay="0">
                  <p:rtn val="all"/>
                </p:endSync>
                <p:childTnLst>
                  <p:par>
                    <p:cTn id="32" fill="hold">
                      <p:stCondLst>
                        <p:cond delay="0"/>
                      </p:stCondLst>
                      <p:childTnLst>
                        <p:par>
                          <p:cTn id="33" fill="hold">
                            <p:stCondLst>
                              <p:cond delay="0"/>
                            </p:stCondLst>
                            <p:childTnLst>
                              <p:par>
                                <p:cTn id="34" presetID="20" presetClass="exit" presetSubtype="0" fill="hold" grpId="0" nodeType="clickEffect">
                                  <p:stCondLst>
                                    <p:cond delay="0"/>
                                  </p:stCondLst>
                                  <p:childTnLst>
                                    <p:animEffect transition="out" filter="wedge">
                                      <p:cBhvr>
                                        <p:cTn id="35" dur="2000"/>
                                        <p:tgtEl>
                                          <p:spTgt spid="7"/>
                                        </p:tgtEl>
                                      </p:cBhvr>
                                    </p:animEffect>
                                    <p:set>
                                      <p:cBhvr>
                                        <p:cTn id="36" dur="1" fill="hold">
                                          <p:stCondLst>
                                            <p:cond delay="1999"/>
                                          </p:stCondLst>
                                        </p:cTn>
                                        <p:tgtEl>
                                          <p:spTgt spid="7"/>
                                        </p:tgtEl>
                                        <p:attrNameLst>
                                          <p:attrName>style.visibility</p:attrName>
                                        </p:attrNameLst>
                                      </p:cBhvr>
                                      <p:to>
                                        <p:strVal val="hidden"/>
                                      </p:to>
                                    </p:set>
                                  </p:childTnLst>
                                </p:cTn>
                              </p:par>
                            </p:childTnLst>
                          </p:cTn>
                        </p:par>
                      </p:childTnLst>
                    </p:cTn>
                  </p:par>
                </p:childTnLst>
              </p:cTn>
              <p:nextCondLst>
                <p:cond evt="onClick" delay="0">
                  <p:tgtEl>
                    <p:spTgt spid="7"/>
                  </p:tgtEl>
                </p:cond>
              </p:nextCondLst>
            </p:seq>
          </p:childTnLst>
        </p:cTn>
      </p:par>
    </p:tnLst>
    <p:bldLst>
      <p:bldP spid="7" grpId="0" animBg="1"/>
      <p:bldP spid="8" grpId="0" animBg="1"/>
      <p:bldP spid="9" grpId="0" animBg="1"/>
      <p:bldP spid="10" grpId="0" animBg="1"/>
      <p:bldP spid="11" grpId="0" animBg="1"/>
      <p:bldP spid="12"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File:Czech crown jewels.jpg">
            <a:hlinkClick r:id="rId2"/>
          </p:cNvPr>
          <p:cNvPicPr>
            <a:picLocks noChangeAspect="1" noChangeArrowheads="1"/>
          </p:cNvPicPr>
          <p:nvPr/>
        </p:nvPicPr>
        <p:blipFill>
          <a:blip r:embed="rId3" cstate="print"/>
          <a:srcRect/>
          <a:stretch>
            <a:fillRect/>
          </a:stretch>
        </p:blipFill>
        <p:spPr bwMode="auto">
          <a:xfrm>
            <a:off x="4067944" y="548680"/>
            <a:ext cx="4861048" cy="5806934"/>
          </a:xfrm>
          <a:prstGeom prst="rect">
            <a:avLst/>
          </a:prstGeom>
          <a:noFill/>
          <a:effectLst>
            <a:glow rad="228600">
              <a:schemeClr val="accent6">
                <a:satMod val="175000"/>
                <a:alpha val="40000"/>
              </a:schemeClr>
            </a:glow>
          </a:effectLst>
        </p:spPr>
      </p:pic>
      <p:sp>
        <p:nvSpPr>
          <p:cNvPr id="2" name="TextovéPole 1"/>
          <p:cNvSpPr txBox="1"/>
          <p:nvPr/>
        </p:nvSpPr>
        <p:spPr>
          <a:xfrm>
            <a:off x="467544" y="476672"/>
            <a:ext cx="8424936" cy="5078313"/>
          </a:xfrm>
          <a:prstGeom prst="rect">
            <a:avLst/>
          </a:prstGeom>
          <a:noFill/>
        </p:spPr>
        <p:txBody>
          <a:bodyPr wrap="square" rtlCol="0">
            <a:spAutoFit/>
          </a:bodyPr>
          <a:lstStyle/>
          <a:p>
            <a:endParaRPr lang="cs-CZ" dirty="0" smtClean="0"/>
          </a:p>
          <a:p>
            <a:endParaRPr lang="cs-CZ" dirty="0" smtClean="0"/>
          </a:p>
          <a:p>
            <a:endParaRPr lang="cs-CZ" dirty="0" smtClean="0"/>
          </a:p>
          <a:p>
            <a:endParaRPr lang="cs-CZ" dirty="0" smtClean="0"/>
          </a:p>
          <a:p>
            <a:endParaRPr lang="cs-CZ" dirty="0" smtClean="0"/>
          </a:p>
          <a:p>
            <a:endParaRPr lang="cs-CZ" dirty="0" smtClean="0"/>
          </a:p>
          <a:p>
            <a:endParaRPr lang="cs-CZ" dirty="0" smtClean="0"/>
          </a:p>
          <a:p>
            <a:endParaRPr lang="cs-CZ" dirty="0" smtClean="0"/>
          </a:p>
          <a:p>
            <a:endParaRPr lang="cs-CZ" dirty="0" smtClean="0"/>
          </a:p>
          <a:p>
            <a:endParaRPr lang="cs-CZ" dirty="0" smtClean="0"/>
          </a:p>
          <a:p>
            <a:endParaRPr lang="cs-CZ" dirty="0" smtClean="0"/>
          </a:p>
          <a:p>
            <a:endParaRPr lang="cs-CZ" dirty="0" smtClean="0"/>
          </a:p>
          <a:p>
            <a:endParaRPr lang="cs-CZ" dirty="0" smtClean="0"/>
          </a:p>
          <a:p>
            <a:endParaRPr lang="cs-CZ" dirty="0" smtClean="0"/>
          </a:p>
          <a:p>
            <a:endParaRPr lang="cs-CZ" dirty="0" smtClean="0"/>
          </a:p>
          <a:p>
            <a:endParaRPr lang="cs-CZ" dirty="0" smtClean="0"/>
          </a:p>
          <a:p>
            <a:endParaRPr lang="cs-CZ" dirty="0" smtClean="0"/>
          </a:p>
          <a:p>
            <a:endParaRPr lang="cs-CZ" dirty="0"/>
          </a:p>
        </p:txBody>
      </p:sp>
      <p:sp>
        <p:nvSpPr>
          <p:cNvPr id="4" name="TextovéPole 3"/>
          <p:cNvSpPr txBox="1"/>
          <p:nvPr/>
        </p:nvSpPr>
        <p:spPr>
          <a:xfrm>
            <a:off x="323528" y="476672"/>
            <a:ext cx="3600400" cy="5847755"/>
          </a:xfrm>
          <a:prstGeom prst="rect">
            <a:avLst/>
          </a:prstGeom>
          <a:solidFill>
            <a:schemeClr val="accent6">
              <a:lumMod val="75000"/>
            </a:schemeClr>
          </a:solidFill>
          <a:effectLst>
            <a:glow rad="228600">
              <a:schemeClr val="accent6">
                <a:satMod val="175000"/>
                <a:alpha val="40000"/>
              </a:schemeClr>
            </a:glow>
          </a:effectLst>
        </p:spPr>
        <p:txBody>
          <a:bodyPr wrap="square" rtlCol="0">
            <a:spAutoFit/>
          </a:bodyPr>
          <a:lstStyle/>
          <a:p>
            <a:endParaRPr lang="cs-CZ" dirty="0" smtClean="0"/>
          </a:p>
          <a:p>
            <a:r>
              <a:rPr lang="cs-CZ" sz="2800" b="1" dirty="0" smtClean="0"/>
              <a:t>Korunovační klenoty</a:t>
            </a:r>
          </a:p>
          <a:p>
            <a:pPr>
              <a:buFont typeface="Arial" pitchFamily="34" charset="0"/>
              <a:buChar char="•"/>
            </a:pPr>
            <a:r>
              <a:rPr lang="cs-CZ" sz="2800" b="1" dirty="0" smtClean="0"/>
              <a:t> </a:t>
            </a:r>
            <a:r>
              <a:rPr lang="cs-CZ" sz="2800" dirty="0" smtClean="0"/>
              <a:t>Karel IV. nechal zhotovit korunu, říšské jablko a žezlo.</a:t>
            </a:r>
          </a:p>
          <a:p>
            <a:endParaRPr lang="cs-CZ" sz="2800" dirty="0" smtClean="0"/>
          </a:p>
          <a:p>
            <a:r>
              <a:rPr lang="cs-CZ" sz="2000" dirty="0" smtClean="0"/>
              <a:t>Spoj korunovační klenoty s obrázky.</a:t>
            </a:r>
          </a:p>
          <a:p>
            <a:endParaRPr lang="cs-CZ" sz="2000" dirty="0" smtClean="0"/>
          </a:p>
          <a:p>
            <a:r>
              <a:rPr lang="cs-CZ" sz="2000" dirty="0" smtClean="0"/>
              <a:t>ŽEZLO</a:t>
            </a:r>
          </a:p>
          <a:p>
            <a:endParaRPr lang="cs-CZ" sz="2000" dirty="0" smtClean="0"/>
          </a:p>
          <a:p>
            <a:r>
              <a:rPr lang="cs-CZ" sz="2000" dirty="0" smtClean="0"/>
              <a:t>ŘÍŠSKÉ JABLKO</a:t>
            </a:r>
          </a:p>
          <a:p>
            <a:endParaRPr lang="cs-CZ" sz="2000" dirty="0" smtClean="0"/>
          </a:p>
          <a:p>
            <a:r>
              <a:rPr lang="cs-CZ" sz="2000" dirty="0" smtClean="0"/>
              <a:t>KORUNA</a:t>
            </a:r>
            <a:endParaRPr lang="cs-CZ" sz="2800" b="1" dirty="0" smtClean="0"/>
          </a:p>
          <a:p>
            <a:endParaRPr lang="cs-CZ" sz="2800" b="1" dirty="0" smtClean="0"/>
          </a:p>
          <a:p>
            <a:endParaRPr lang="cs-CZ" sz="2800" b="1" dirty="0" smtClean="0"/>
          </a:p>
        </p:txBody>
      </p:sp>
      <p:sp>
        <p:nvSpPr>
          <p:cNvPr id="5" name="Rectangle 6"/>
          <p:cNvSpPr>
            <a:spLocks noChangeArrowheads="1"/>
          </p:cNvSpPr>
          <p:nvPr/>
        </p:nvSpPr>
        <p:spPr bwMode="auto">
          <a:xfrm>
            <a:off x="4067944" y="548680"/>
            <a:ext cx="288032" cy="287337"/>
          </a:xfrm>
          <a:prstGeom prst="rect">
            <a:avLst/>
          </a:prstGeom>
          <a:solidFill>
            <a:schemeClr val="accent1"/>
          </a:solidFill>
          <a:ln w="9525">
            <a:solidFill>
              <a:schemeClr val="tx1"/>
            </a:solidFill>
            <a:miter lim="800000"/>
            <a:headEnd/>
            <a:tailEnd/>
          </a:ln>
          <a:effectLst/>
        </p:spPr>
        <p:txBody>
          <a:bodyPr wrap="none" anchor="ctr"/>
          <a:lstStyle/>
          <a:p>
            <a:pPr algn="ctr"/>
            <a:r>
              <a:rPr lang="cs-CZ" dirty="0" smtClean="0"/>
              <a:t>3</a:t>
            </a:r>
            <a:endParaRPr lang="cs-CZ" dirty="0"/>
          </a:p>
        </p:txBody>
      </p:sp>
      <p:sp>
        <p:nvSpPr>
          <p:cNvPr id="6" name="Šipka doleva 5"/>
          <p:cNvSpPr/>
          <p:nvPr/>
        </p:nvSpPr>
        <p:spPr>
          <a:xfrm>
            <a:off x="1619672" y="6093296"/>
            <a:ext cx="2232248" cy="620688"/>
          </a:xfrm>
          <a:prstGeom prst="lef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1600" dirty="0" smtClean="0"/>
              <a:t>Použij skryté pero!</a:t>
            </a:r>
            <a:endParaRPr lang="cs-CZ" sz="1600" dirty="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11560" y="404664"/>
            <a:ext cx="8229600" cy="864096"/>
          </a:xfrm>
          <a:solidFill>
            <a:schemeClr val="accent6">
              <a:lumMod val="75000"/>
            </a:schemeClr>
          </a:solidFill>
          <a:effectLst>
            <a:glow rad="228600">
              <a:schemeClr val="accent6">
                <a:satMod val="175000"/>
                <a:alpha val="40000"/>
              </a:schemeClr>
            </a:glow>
            <a:outerShdw blurRad="40000" dist="20000" dir="5400000" rotWithShape="0">
              <a:srgbClr val="000000">
                <a:alpha val="38000"/>
              </a:srgbClr>
            </a:outerShdw>
          </a:effectLst>
        </p:spPr>
        <p:style>
          <a:lnRef idx="1">
            <a:schemeClr val="accent5"/>
          </a:lnRef>
          <a:fillRef idx="2">
            <a:schemeClr val="accent5"/>
          </a:fillRef>
          <a:effectRef idx="1">
            <a:schemeClr val="accent5"/>
          </a:effectRef>
          <a:fontRef idx="minor">
            <a:schemeClr val="dk1"/>
          </a:fontRef>
        </p:style>
        <p:txBody>
          <a:bodyPr>
            <a:normAutofit/>
          </a:bodyPr>
          <a:lstStyle/>
          <a:p>
            <a:r>
              <a:rPr lang="cs-CZ" b="1" dirty="0" smtClean="0"/>
              <a:t>Opakování</a:t>
            </a:r>
            <a:endParaRPr lang="cs-CZ" sz="2700" b="1" dirty="0"/>
          </a:p>
        </p:txBody>
      </p:sp>
      <p:sp>
        <p:nvSpPr>
          <p:cNvPr id="3" name="Zástupný symbol pro obsah 2"/>
          <p:cNvSpPr>
            <a:spLocks noGrp="1"/>
          </p:cNvSpPr>
          <p:nvPr>
            <p:ph idx="1"/>
          </p:nvPr>
        </p:nvSpPr>
        <p:spPr>
          <a:xfrm>
            <a:off x="611560" y="1556792"/>
            <a:ext cx="8229600" cy="4896544"/>
          </a:xfrm>
          <a:solidFill>
            <a:schemeClr val="accent6">
              <a:lumMod val="75000"/>
            </a:schemeClr>
          </a:solidFill>
          <a:effectLst>
            <a:glow rad="228600">
              <a:schemeClr val="accent6">
                <a:satMod val="175000"/>
                <a:alpha val="40000"/>
              </a:schemeClr>
            </a:glow>
            <a:outerShdw blurRad="40000" dist="20000" dir="5400000" rotWithShape="0">
              <a:srgbClr val="000000">
                <a:alpha val="38000"/>
              </a:srgbClr>
            </a:outerShdw>
          </a:effectLst>
        </p:spPr>
        <p:style>
          <a:lnRef idx="1">
            <a:schemeClr val="accent5"/>
          </a:lnRef>
          <a:fillRef idx="2">
            <a:schemeClr val="accent5"/>
          </a:fillRef>
          <a:effectRef idx="1">
            <a:schemeClr val="accent5"/>
          </a:effectRef>
          <a:fontRef idx="minor">
            <a:schemeClr val="dk1"/>
          </a:fontRef>
        </p:style>
        <p:txBody>
          <a:bodyPr>
            <a:normAutofit/>
          </a:bodyPr>
          <a:lstStyle/>
          <a:p>
            <a:r>
              <a:rPr lang="cs-CZ" sz="2800" dirty="0" smtClean="0"/>
              <a:t>Karel IV. byl synem:		a, Jan Lucemburského</a:t>
            </a:r>
          </a:p>
          <a:p>
            <a:pPr lvl="8">
              <a:buNone/>
            </a:pPr>
            <a:r>
              <a:rPr lang="cs-CZ" sz="2800" dirty="0" smtClean="0"/>
              <a:t>		b, Václava I.</a:t>
            </a:r>
          </a:p>
          <a:p>
            <a:pPr lvl="4">
              <a:buNone/>
            </a:pPr>
            <a:r>
              <a:rPr lang="cs-CZ" sz="1600" dirty="0" smtClean="0"/>
              <a:t>			</a:t>
            </a:r>
          </a:p>
          <a:p>
            <a:r>
              <a:rPr lang="cs-CZ" sz="2800" dirty="0" smtClean="0"/>
              <a:t>Karel IV. založil:			a, Karlovu univerzitu</a:t>
            </a:r>
          </a:p>
          <a:p>
            <a:pPr lvl="8">
              <a:buNone/>
            </a:pPr>
            <a:r>
              <a:rPr lang="cs-CZ" sz="2800" dirty="0" smtClean="0"/>
              <a:t>		b, Karlovu konzervatoř</a:t>
            </a:r>
          </a:p>
          <a:p>
            <a:endParaRPr lang="cs-CZ" sz="2800" dirty="0" smtClean="0"/>
          </a:p>
          <a:p>
            <a:r>
              <a:rPr lang="cs-CZ" sz="2800" dirty="0" smtClean="0"/>
              <a:t>Po jeho smrti byl králem:	a, Václav II.</a:t>
            </a:r>
          </a:p>
          <a:p>
            <a:pPr lvl="8">
              <a:buNone/>
            </a:pPr>
            <a:r>
              <a:rPr lang="cs-CZ" sz="2800" dirty="0" smtClean="0"/>
              <a:t>		b</a:t>
            </a:r>
            <a:r>
              <a:rPr lang="cs-CZ" sz="2800" smtClean="0"/>
              <a:t>, Václav IV.</a:t>
            </a:r>
            <a:endParaRPr lang="cs-CZ" sz="2800" dirty="0" smtClean="0"/>
          </a:p>
          <a:p>
            <a:pPr>
              <a:buNone/>
            </a:pPr>
            <a:r>
              <a:rPr lang="cs-CZ" sz="1400" dirty="0" smtClean="0"/>
              <a:t>(Špatné odpovědi škrtni skrytým perem.)</a:t>
            </a:r>
          </a:p>
          <a:p>
            <a:pPr>
              <a:buNone/>
            </a:pPr>
            <a:endParaRPr lang="cs-CZ" sz="4400" dirty="0" smtClean="0"/>
          </a:p>
          <a:p>
            <a:pPr>
              <a:buNone/>
            </a:pPr>
            <a:endParaRPr lang="cs-CZ" b="1" dirty="0" smtClean="0"/>
          </a:p>
        </p:txBody>
      </p:sp>
      <p:cxnSp>
        <p:nvCxnSpPr>
          <p:cNvPr id="18" name="Přímá spojovací čára 17"/>
          <p:cNvCxnSpPr/>
          <p:nvPr/>
        </p:nvCxnSpPr>
        <p:spPr>
          <a:xfrm flipH="1" flipV="1">
            <a:off x="2606080" y="3623320"/>
            <a:ext cx="21704" cy="21704"/>
          </a:xfrm>
          <a:prstGeom prst="line">
            <a:avLst/>
          </a:prstGeom>
        </p:spPr>
        <p:style>
          <a:lnRef idx="1">
            <a:schemeClr val="accent1"/>
          </a:lnRef>
          <a:fillRef idx="0">
            <a:schemeClr val="accent1"/>
          </a:fillRef>
          <a:effectRef idx="0">
            <a:schemeClr val="accent1"/>
          </a:effectRef>
          <a:fontRef idx="minor">
            <a:schemeClr val="tx1"/>
          </a:fontRef>
        </p:style>
      </p:cxnSp>
      <p:sp>
        <p:nvSpPr>
          <p:cNvPr id="7" name="Šipka doleva 6"/>
          <p:cNvSpPr/>
          <p:nvPr/>
        </p:nvSpPr>
        <p:spPr>
          <a:xfrm>
            <a:off x="1619672" y="6093296"/>
            <a:ext cx="2232248" cy="620688"/>
          </a:xfrm>
          <a:prstGeom prst="lef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1600" dirty="0" smtClean="0"/>
              <a:t>Použij skryté pero!</a:t>
            </a:r>
            <a:endParaRPr lang="cs-CZ" sz="1600" dirty="0"/>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ovéPole 1"/>
          <p:cNvSpPr txBox="1"/>
          <p:nvPr/>
        </p:nvSpPr>
        <p:spPr>
          <a:xfrm>
            <a:off x="179512" y="836712"/>
            <a:ext cx="8568952" cy="6186309"/>
          </a:xfrm>
          <a:prstGeom prst="rect">
            <a:avLst/>
          </a:prstGeom>
          <a:noFill/>
        </p:spPr>
        <p:txBody>
          <a:bodyPr wrap="square" rtlCol="0">
            <a:spAutoFit/>
          </a:bodyPr>
          <a:lstStyle/>
          <a:p>
            <a:r>
              <a:rPr lang="cs-CZ" dirty="0" smtClean="0"/>
              <a:t>Zdroje obrázků:</a:t>
            </a:r>
          </a:p>
          <a:p>
            <a:r>
              <a:rPr lang="cs-CZ" dirty="0" smtClean="0">
                <a:hlinkClick r:id="rId2"/>
              </a:rPr>
              <a:t>http://office.</a:t>
            </a:r>
            <a:r>
              <a:rPr lang="cs-CZ" dirty="0" err="1" smtClean="0">
                <a:hlinkClick r:id="rId2"/>
              </a:rPr>
              <a:t>microsoft.com</a:t>
            </a:r>
            <a:r>
              <a:rPr lang="cs-CZ" dirty="0" smtClean="0">
                <a:hlinkClick r:id="rId2"/>
              </a:rPr>
              <a:t>/klipart</a:t>
            </a:r>
            <a:endParaRPr lang="cs-CZ" dirty="0" smtClean="0"/>
          </a:p>
          <a:p>
            <a:endParaRPr lang="cs-CZ" dirty="0" smtClean="0"/>
          </a:p>
          <a:p>
            <a:r>
              <a:rPr lang="cs-CZ" dirty="0" smtClean="0"/>
              <a:t>1 MEISTER THEODERICH VON PRAG. </a:t>
            </a:r>
            <a:r>
              <a:rPr lang="cs-CZ" i="1" dirty="0" err="1" smtClean="0"/>
              <a:t>wikipedia.org</a:t>
            </a:r>
            <a:r>
              <a:rPr lang="cs-CZ" dirty="0" smtClean="0"/>
              <a:t> [online]. [cit. 11.7.2011]. Dostupný na WWW: </a:t>
            </a:r>
            <a:r>
              <a:rPr lang="cs-CZ" dirty="0" smtClean="0">
                <a:hlinkClick r:id="rId3"/>
              </a:rPr>
              <a:t>http://commons.wikimedia.org/wiki/File:Charles_IV-John_Ocko_votive_picture-fragment.jpg</a:t>
            </a:r>
            <a:endParaRPr lang="cs-CZ" dirty="0" smtClean="0"/>
          </a:p>
          <a:p>
            <a:endParaRPr lang="cs-CZ" dirty="0" smtClean="0"/>
          </a:p>
          <a:p>
            <a:r>
              <a:rPr lang="cs-CZ" dirty="0" smtClean="0"/>
              <a:t>2 RA BOE. </a:t>
            </a:r>
            <a:r>
              <a:rPr lang="cs-CZ" i="1" dirty="0" err="1" smtClean="0"/>
              <a:t>wikipedia.org</a:t>
            </a:r>
            <a:r>
              <a:rPr lang="cs-CZ" dirty="0" smtClean="0"/>
              <a:t> [online]. [cit. 11.7.2011]. Dostupný na WWW: </a:t>
            </a:r>
            <a:r>
              <a:rPr lang="cs-CZ" dirty="0" smtClean="0">
                <a:hlinkClick r:id="rId4"/>
              </a:rPr>
              <a:t>http://commons.wikimedia.org/wiki/File:Prag_18_(RaBoe).jpg?uselang=cs</a:t>
            </a:r>
            <a:endParaRPr lang="cs-CZ" dirty="0" smtClean="0"/>
          </a:p>
          <a:p>
            <a:endParaRPr lang="cs-CZ" dirty="0" smtClean="0"/>
          </a:p>
          <a:p>
            <a:pPr marL="342900" indent="-342900"/>
            <a:r>
              <a:rPr lang="cs-CZ" dirty="0" smtClean="0"/>
              <a:t>3 LAMPRUS. </a:t>
            </a:r>
            <a:r>
              <a:rPr lang="cs-CZ" i="1" dirty="0" err="1" smtClean="0"/>
              <a:t>wikipedia.org</a:t>
            </a:r>
            <a:r>
              <a:rPr lang="cs-CZ" dirty="0" smtClean="0"/>
              <a:t> [online]. [cit. </a:t>
            </a:r>
            <a:r>
              <a:rPr lang="cs-CZ" smtClean="0"/>
              <a:t>11.7.2011]. </a:t>
            </a:r>
            <a:r>
              <a:rPr lang="cs-CZ" dirty="0" smtClean="0"/>
              <a:t>Dostupný na WWW: </a:t>
            </a:r>
            <a:r>
              <a:rPr lang="cs-CZ" dirty="0" smtClean="0">
                <a:hlinkClick r:id="rId5"/>
              </a:rPr>
              <a:t>http://cs.wikipedia.org/wiki/Soubor:Czech_crown_jewels.jpg</a:t>
            </a:r>
            <a:endParaRPr lang="cs-CZ" dirty="0" smtClean="0"/>
          </a:p>
          <a:p>
            <a:pPr marL="342900" indent="-342900"/>
            <a:endParaRPr lang="cs-CZ" dirty="0" smtClean="0"/>
          </a:p>
          <a:p>
            <a:endParaRPr lang="cs-CZ" dirty="0" smtClean="0"/>
          </a:p>
          <a:p>
            <a:endParaRPr lang="cs-CZ" dirty="0" smtClean="0"/>
          </a:p>
          <a:p>
            <a:endParaRPr lang="cs-CZ" dirty="0" smtClean="0"/>
          </a:p>
          <a:p>
            <a:endParaRPr lang="cs-CZ" dirty="0" smtClean="0"/>
          </a:p>
          <a:p>
            <a:endParaRPr lang="cs-CZ" dirty="0" smtClean="0"/>
          </a:p>
          <a:p>
            <a:endParaRPr lang="cs-CZ" dirty="0" smtClean="0"/>
          </a:p>
          <a:p>
            <a:endParaRPr lang="cs-CZ" dirty="0" smtClean="0"/>
          </a:p>
          <a:p>
            <a:endParaRPr lang="cs-CZ" dirty="0" smtClean="0"/>
          </a:p>
          <a:p>
            <a:endParaRPr lang="cs-CZ" dirty="0" smtClean="0"/>
          </a:p>
        </p:txBody>
      </p:sp>
      <p:sp>
        <p:nvSpPr>
          <p:cNvPr id="3" name="Obdélník 2"/>
          <p:cNvSpPr/>
          <p:nvPr/>
        </p:nvSpPr>
        <p:spPr>
          <a:xfrm>
            <a:off x="611560" y="3068960"/>
            <a:ext cx="8208912" cy="646331"/>
          </a:xfrm>
          <a:prstGeom prst="rect">
            <a:avLst/>
          </a:prstGeom>
        </p:spPr>
        <p:txBody>
          <a:bodyPr wrap="square">
            <a:spAutoFit/>
          </a:bodyPr>
          <a:lstStyle/>
          <a:p>
            <a:endParaRPr lang="cs-CZ" b="1" dirty="0" smtClean="0"/>
          </a:p>
          <a:p>
            <a:endParaRPr lang="cs-CZ" dirty="0"/>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Motiv sady Office">
  <a:themeElements>
    <a:clrScheme name="Kancelář">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TotalTime>
  <Words>591</Words>
  <Application>Microsoft Office PowerPoint</Application>
  <PresentationFormat>Předvádění na obrazovce (4:3)</PresentationFormat>
  <Paragraphs>192</Paragraphs>
  <Slides>15</Slides>
  <Notes>0</Notes>
  <HiddenSlides>0</HiddenSlides>
  <MMClips>0</MMClips>
  <ScaleCrop>false</ScaleCrop>
  <HeadingPairs>
    <vt:vector size="4" baseType="variant">
      <vt:variant>
        <vt:lpstr>Motiv</vt:lpstr>
      </vt:variant>
      <vt:variant>
        <vt:i4>1</vt:i4>
      </vt:variant>
      <vt:variant>
        <vt:lpstr>Nadpisy snímků</vt:lpstr>
      </vt:variant>
      <vt:variant>
        <vt:i4>15</vt:i4>
      </vt:variant>
    </vt:vector>
  </HeadingPairs>
  <TitlesOfParts>
    <vt:vector size="16" baseType="lpstr">
      <vt:lpstr>Motiv sady Office</vt:lpstr>
      <vt:lpstr>Karel IV. VY_32_INOVACE_2C_10 Číslo projektu: CZ.1.07/1.4.00/21.1101</vt:lpstr>
      <vt:lpstr>Prezentace aplikace PowerPoint</vt:lpstr>
      <vt:lpstr>Karel IV.</vt:lpstr>
      <vt:lpstr>Prezentace aplikace PowerPoint</vt:lpstr>
      <vt:lpstr>Rodokmen (Klikni myší na pole se správnou odpovědí.)</vt:lpstr>
      <vt:lpstr>Karel IV.</vt:lpstr>
      <vt:lpstr>Karel IV.</vt:lpstr>
      <vt:lpstr>Zakladatel Karel IV.</vt:lpstr>
      <vt:lpstr>Prezentace aplikace PowerPoint</vt:lpstr>
      <vt:lpstr>Stavitel Karel IV.</vt:lpstr>
      <vt:lpstr>Poznáš stavbu na fotografii? (Klikni myší na elipsu se správnou odpovědí.)</vt:lpstr>
      <vt:lpstr>Katedrála sv. Víta</vt:lpstr>
      <vt:lpstr>Prezentace aplikace PowerPoint</vt:lpstr>
      <vt:lpstr>Opakování</vt:lpstr>
      <vt:lpstr>Prezentace aplikace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Karel IV. VY_32_INOVACE_2C_10 Číslo projektu: CZ.1.07/1.5.00/34.1056</dc:title>
  <dc:creator>Iva</dc:creator>
  <cp:lastModifiedBy>uzivatel</cp:lastModifiedBy>
  <cp:revision>3</cp:revision>
  <dcterms:created xsi:type="dcterms:W3CDTF">2011-07-11T04:33:23Z</dcterms:created>
  <dcterms:modified xsi:type="dcterms:W3CDTF">2013-01-25T12:14:32Z</dcterms:modified>
</cp:coreProperties>
</file>