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ink/ink1.xml" ContentType="application/inkml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1"/>
  </p:notesMasterIdLst>
  <p:sldIdLst>
    <p:sldId id="262" r:id="rId2"/>
    <p:sldId id="263" r:id="rId3"/>
    <p:sldId id="257" r:id="rId4"/>
    <p:sldId id="260" r:id="rId5"/>
    <p:sldId id="264" r:id="rId6"/>
    <p:sldId id="259" r:id="rId7"/>
    <p:sldId id="258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90" autoAdjust="0"/>
    <p:restoredTop sz="94660"/>
  </p:normalViewPr>
  <p:slideViewPr>
    <p:cSldViewPr>
      <p:cViewPr>
        <p:scale>
          <a:sx n="73" d="100"/>
          <a:sy n="73" d="100"/>
        </p:scale>
        <p:origin x="-53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1-27T16:30:33.213"/>
    </inkml:context>
    <inkml:brush xml:id="br0">
      <inkml:brushProperty name="width" value="0.07938" units="cm"/>
      <inkml:brushProperty name="height" value="0.07938" units="cm"/>
      <inkml:brushProperty name="color" value="#9C4A09"/>
    </inkml:brush>
    <inkml:brush xml:id="br1">
      <inkml:brushProperty name="width" value="0.07938" units="cm"/>
      <inkml:brushProperty name="height" value="0.07938" units="cm"/>
      <inkml:brushProperty name="color" value="#548DD4"/>
    </inkml:brush>
  </inkml:definitions>
  <inkml:trace contextRef="#ctx0" brushRef="#br0">2803 16520,'25'0,"-25"0,25 0,-25 0,25 0,-1 0,1 0,-25 0,25 0,0 0,-25-25,25 25,-25 0,25 0,-25 0,24 0,1 0,-25 0,25 0,-25 0,25 0,0 0,-25 0,24 0,-24 0,25 0,0 0,0 0,-25 0,49 0,-49 0,25 0,0 0,0 0,-25-25,0 25,25 0,-25 0,0 0,24 0,-24-24,0 24,0-25,0 25,0-25,25 25,-25 0,25 0,-25-25,0 25,25 0,0 0,24 0,-24 0,25 0,-50 0,24 0,-24 0,25 0,-25 0,25 0,0 0,-25 0,25 0,-1 0,1 0,-25 0</inkml:trace>
  <inkml:trace contextRef="#ctx0" brushRef="#br0" timeOffset="1561.0893">3820 16396,'0'0,"25"0,0 0,-25 0,25 0,-25 0,24 0,26 0,0 0,-25 0,24 0,-24 0,25 0,-1 0,-24 0,0 0,0 0,-25 0,49 0,-49 0,25 0,-25-25,25 25,0 0,-1 0,1 0,0 0,0 0,24 0,1 0,-25 0,24 0,-49 0,50 0,-50 0,0 0,25 0,-25 0,25 25,-1-25,-24 0,0 0,25 25,0-25,0 25,24-25,-49 24,25-24,0 0,-25 25,25-25,-25 0,0 25,0 0,25-25,-25 0,25 25,-1-25,51 24,-50 1,24 0,26-25,-26 0,1 0</inkml:trace>
  <inkml:trace contextRef="#ctx0" brushRef="#br0" timeOffset="2440.1395">4490 16793,'0'0,"0"-25,0 0,25 25,74 0,-25-25,1-24,-1 49,1-25,-1 25,-24 0,-25 0,-1 0,-24 0,0 0,25 0,-25 25,50-25,-25 49,24-49,26 25,-26 0,1 0,-1-25,1 25,-25-1,0-24,-25 25,49-25,-49 0,25 25,-25-25,25 0,0 0,-25 0,24 0,-24 25,0-25</inkml:trace>
  <inkml:trace contextRef="#ctx0" brushRef="#br0" timeOffset="3095.177">3523 17041,'-50'0,"50"0,-25 0,0 0,1 0,24 0,0 0,0 0,-25 0,0 25,0-25,25 49,0-49,-25 25,1 0,24 0,0-1,0 1,0 0,0-25,24 0,1 0,0 0,0 0,0 0,-1 0,-24 0</inkml:trace>
  <inkml:trace contextRef="#ctx0" brushRef="#br0" timeOffset="3656.2091">4490 17314,'25'0,"0"0,-25 0,24 0,1 0,-25 0,25 0,49 24,-24 1,0 0,-1-25,1 25,-1 0,-24-25,0 24,0-24,-25 25,0-25</inkml:trace>
  <inkml:trace contextRef="#ctx0" brushRef="#br0" timeOffset="4250.2431">3944 17562,'-74'25,"-1"-25,1 0,0 24,49-24,0 25,25-25,0 25,0-25,0 25,0 0,25-1,0 1,24 25,26-25,-26 24,26-24,-1-25,25 25,25 24,50 1,-75-50,0 0,-49 0,24 0,-49 0,25 0,-25 0</inkml:trace>
  <inkml:trace contextRef="#ctx0" brushRef="#br0" timeOffset="4872.2787">3895 17512,'0'0,"0"0,0 25,0-25,0 25,0 0,0-1,0-24,0 50,49-25,1 24,49-24,50 25,-50-50,50 25,-50-25,-24 0,-26 0,-24 0,25 0,-50 0,0-25,0 0,0 0,-25-24,0 24,0 0,0 0,25 0,0 1,-24 24,24-50,0 50,0-25</inkml:trace>
  <inkml:trace contextRef="#ctx0" brushRef="#br0" timeOffset="5312.3038">4044 17264,'0'0,"0"25,0-25,0 25,24 24,26-24,0 0,24 0,0 24,-24-49,24 25,-49-25,0 25,-25-25</inkml:trace>
  <inkml:trace contextRef="#ctx0" brushRef="#br0" timeOffset="6408.3665">2927 16743,'0'0,"-25"0,1 0,-1 0,25 0,-50 0,50 0,-25 0,25 0,-24 0,-1 0,25 0,0 0,-25 25,-49 0,49-25,-25 25,1 24,-1-24,25 0,0 0,1 24,-1-24,25 0,0 0,0-25</inkml:trace>
  <inkml:trace contextRef="#ctx0" brushRef="#br0" timeOffset="6897.3945">1935 17636,'0'25,"0"-25,-25 0,25 25,0 0,0-1,0 1,0 50,0-51,50 1,0 0,-1-25,75 50,-25-26,25 1,25-25,0 0,25 0,-75 0</inkml:trace>
  <inkml:trace contextRef="#ctx0" brushRef="#br0" timeOffset="7480.4278">7144 17611,'25'-24,"49"-1,26-25,-26 50,25-50,0 1,-49 24,0 25,24-25,-24 25,24 0,-49 0,24 0,1 0,0 0,-1 0,75 75,-49-1,49 1,-25-26,50 1,-25-25,0 24,-50-24,-24 0,-1-25,51 25,-1-25,0 0</inkml:trace>
  <inkml:trace contextRef="#ctx0" brushRef="#br0" timeOffset="7880.4507">11435 16768,'75'-25,"-50"-24,24 24,-24-25,0 50,0-25,-1 1,26 24,0 0,24 0,25 0,0 0,1 0,24 0,-50 0,-24 0,-26 0,26 0,0 24</inkml:trace>
  <inkml:trace contextRef="#ctx0" brushRef="#br0" timeOffset="8400.4805">14982 17314,'25'0,"25"0,-25 0,24 0,-24 0,25 0,24 0,0 0,26 0,24 0,0 0,-50 0,25 0,-24 0,-26 0,-49-25,50 0,-25-25,-25 26,25-1,24-50,-49 26,25-1,0-24,0-25</inkml:trace>
  <inkml:trace contextRef="#ctx0" brushRef="#br0" timeOffset="8960.5125">17785 15925,'124'-25,"-24"0,-1 0,0-24,0 24,-49 0,-1 25,-24 0,0 0,0 0,-25 0,25 0,-1 0,-24 0,50 25,-25 0,24 24,51 1,24 24,-50 1,75-1,-50-24,-24 24,49 0,-75-24,26 0,-26-25,-24-25,-25 24,0-24,25 0,-25 50,0-50,25 25</inkml:trace>
  <inkml:trace contextRef="#ctx0" brushRef="#br0" timeOffset="9360.5354">20390 17388,'74'25,"1"-25,24 25,25 24,-25-49,-24 0,-1 0,-49 0,24 0,-24 0,0 0,0 0,-25 0,49 0,-24-25,25 1,24-26</inkml:trace>
  <inkml:trace contextRef="#ctx0" brushRef="#br0" timeOffset="10008.5724">22969 15106,'25'0,"-25"0,25 0,0 0,0 0,0 0,49 0,0 0,1 0,24 0,-25 0,-24 0,24 0</inkml:trace>
  <inkml:trace contextRef="#ctx0" brushRef="#br0" timeOffset="10480.5994">20563 15131,'-49'0,"49"0,-25 25,0-1,-24 26,-1 0,25-1,-24 26,24 24,-25-25,25 50,1-24,24-1,0 25,0-50,0-24,0-1,24 1,-24-25,0-25,0 49,0-49</inkml:trace>
  <inkml:trace contextRef="#ctx0" brushRef="#br0" timeOffset="11016.6301">21779 16247,'74'0,"-24"0,-1 0,26 0,-1 0,-24 0,24 0,1 0,-26 0,-24 0,0 0,-25 0,25 25,-25-25,25 25,-25-1</inkml:trace>
  <inkml:trace contextRef="#ctx0" brushRef="#br0" timeOffset="11777.6736">15999 16173,'0'0,"-24"0,-51 0,26 24,24 1,-50-25,1 25,-25 0,-25 24,0-24,-25-25,50 50,-50-25,50 0,24 24,26-49,24 25,0 0,25 0,-25-25,25 24,-25 26</inkml:trace>
  <inkml:trace contextRef="#ctx0" brushRef="#br0" timeOffset="12249.7006">14858 14560,'124'-49,"-49"24,24-25,-74 26,0-1,-1 0,1 0,-25 25,25-50,0 50,49-49,-24 24,49 0,25-24,-25 24,25 0</inkml:trace>
  <inkml:trace contextRef="#ctx0" brushRef="#br0" timeOffset="12616.7216">16843 13519,'74'0,"50"0,25 0,-25 0,-25 0,-24 0,-1 0,-24 0,-50 0,24 0,1 24,50 26,-50-25,49 49,0-49,50 25,-49-1</inkml:trace>
  <inkml:trace contextRef="#ctx0" brushRef="#br0" timeOffset="13031.7454">18877 14858,'0'25,"25"-25,-1 25,1-25,25 24,-25 26,49-25,-24 24,24-24,-24 25,24-1</inkml:trace>
  <inkml:trace contextRef="#ctx0" brushRef="#br0" timeOffset="13673.7821">8335 15478,'-124'-49,"0"24,-25-50,0 50,0-49,0 49,1-49,-1-1,74 26,-74-1,25 25,-24-24,-1-1,-25 1,50 49,-25 0,50 0</inkml:trace>
  <inkml:trace contextRef="#ctx0" brushRef="#br0" timeOffset="14048.8035">6822 16073,'49'0,"26"25,-1 0,0 0,-24-25,25 0,-26 0,50 0,-24 0,49 0,-25 0,50 0</inkml:trace>
  <inkml:trace contextRef="#ctx0" brushRef="#br0" timeOffset="14488.8287">10046 16049,'75'0,"-26"0,1 0,-1 0,26 0,-75 0,25 0,0 24,-1 1,1 25,25-25,-1 24,1-24,24 25,-24-26,0 1,-1 25,-24-25,0 0,24-1,-24 26,-25-50,25 0,-25 25,0-25,0 25,0-25,-25 0,-49 24</inkml:trace>
  <inkml:trace contextRef="#ctx0" brushRef="#br0" timeOffset="15017.859">2431 15156,'-25'0,"25"0,-24 0,-1 0,0 0,-25 24,-49 1,25 25,-75-1,75-49,-1 50,1-25,24 0,25 24,25-24,0 0</inkml:trace>
  <inkml:trace contextRef="#ctx0" brushRef="#br0" timeOffset="15496.8864">1389 16396,'0'0,"25"0,-25 25,0-25,25 25,-25-1,0 1,0 0,25 25,-25-26,25 26,-25 0,49-50,-24 24,25 1,74 0,0-25</inkml:trace>
  <inkml:trace contextRef="#ctx0" brushRef="#br0" timeOffset="16223.9279">3820 16768,'0'0,"25"0,0 0,-25 25,25-25,-25 25,24-25,1 24,25 1,-50-25,25 50,-25-50,0 25,0-1,0 1,0-25,-50 50,0-50,26 25,24-1,0-24,0 0,49 0,26 0,24 0,0 0,25 0,-49 0,-1 0,-49 0,-25 25,0-25,0 25,0 0,0-25,0 0,0 0,-25 0,25 0,-25 0,25 0,0-25,0-49,0-1,0-24,0 25</inkml:trace>
  <inkml:trace contextRef="#ctx0" brushRef="#br0" timeOffset="16920.9678">3771 16718,'0'0,"0"0,24 0,1 0,-25 0,25 0,25 25,-1 0,26-25,24 50,-49-26,-26-24,1 0,-25 25,0 0,0-25,0 25,0 0,0-1,-74 26,-1 24,1-49,-1 25,26-25,24-1,-25 1,50 25,0-50,0 25,0-1,0-24,0 0,0 0,75 0,-26 0,1 0,25 0,-26 0,1 0,24 0,-74 0,25 0,-25 0,0 25,25-25,-25 0,25 0,-25 50,49-25,-24 24,49 26,-24-50,0 24,-1-49,1 0</inkml:trace>
  <inkml:trace contextRef="#ctx0" brushRef="#br0" timeOffset="19784.1316">3597 16421,'0'0,"0"0,0 0,-25 0,0 0,25 0,0 0,0 25,0-1,0-24,0 25,0 25,0-25,0-1,0 26,0-25,25 0,25 24,-1-24,1 0,0 0,24-1,0-24,1 0,-25 0,-26 0,26 0,0 0,-50 0,24 0,-24 0,0 0,25 0,-25 25,25-25,25 25,-26-25,26 0,0 0,24 25,-24 0,-1-1,1-24,-25 25,-1-25,1 25,0-25,25 0,-1 0,-24 0,0 0,0 0,-25 0,0 0,0 0,0 0,0-25,24 0,-24 25,0-24,0-1,0 0,0-25,0 26,0-1,0-25,-24 50,-1-25,25 25,-25-24,25-1,-50 25,26 0,-26-25,0 25,-24 0,0-50,-1 26,-24 24,-99-50,74 25,-25 0,49 25,-24-24</inkml:trace>
  <inkml:trace contextRef="#ctx0" brushRef="#br0" timeOffset="20472.1709">3820 16619,'-25'0,"25"25,0 0,-24 0,-1-1,25 1,0 25,-25-25,25 24,0 1,0-1,0 1,50 24,24-24,50 24,-25-49,25 25,25-1,25-24,-75 0,0 0,-49-25,-50 0,25 0,-25 0,24 0,-24 0,0-25,0 25,0-25,0 0</inkml:trace>
  <inkml:trace contextRef="#ctx0" brushRef="#br0" timeOffset="21224.2139">3498 16793,'0'49,"0"-24,0 0,0 25,0-26,25 1,-1 0,26 0,0 24,24-24,0 0,1 0,74 24,0 1,-1 0,26-26,-50 26,25-50,0 0,-75 50,1-50,-26 0,-24 0,0 0,-25 0,25 0,-25 0,0-25,0 25,0-50,0 25,24-24,-24 24,0 0,0-24,0 49,0-50,0 50,0-25,0 25,-24 0,24 0,-25 0,-25 0,25 0,-49 0,-1 0</inkml:trace>
  <inkml:trace contextRef="#ctx0" brushRef="#br0" timeOffset="21794.2465">3671 17413,'0'25,"50"-1,-25 51,0-50,24 24,26-24,-1 50,1-51,24 1,0 25,-25-25,50-25,-24 0,-26 0,0 0,1 0,-50 0,24 0,1 0,-25 0,-1 0,-24 0,0 0,25 0,-25 0,0-50</inkml:trace>
  <inkml:trace contextRef="#ctx0" brushRef="#br0" timeOffset="22560.2904">6152 17934,'25'0,"0"-25,24 0,-24 0,25 25,-26-49,26 49,-25-50,0 25,49 1,-49-1,0 0,-1-25,1 50,-25-24,0 24,0 0,25 0,0 0,49-25,-24 25,24 0,-24 0,-1 0</inkml:trace>
  <inkml:trace contextRef="#ctx0" brushRef="#br0" timeOffset="22912.3105">9625 17487,'24'0,"1"0,50 0,-51 0,26 0,24 0,26-25,24 1,-25 24,50-50,-50 25,50 0,-25 1,-25 24,25 0</inkml:trace>
  <inkml:trace contextRef="#ctx0" brushRef="#br0" timeOffset="25687.4692">4168 17636,'0'0,"0"0,0-25,49 25,-49 0,0 0,0 0,-25 0,1 0,-26 0,-49 0,74 0,-25 0,50-24,0-1,0 25,50 0,-25 0,0-25,24 0,-49 25,0 0,0 0,0 0,0 0,0 0,-25 0,25 0,0 25,0 0,0-25,0 25,0-1,0-24,25 25,-25-25,50 0,-1 0,-24 0,0 0,0 0,0 0,-1 0,-24 25,0-25,0 25,0-25,-24 25,-1-25,-25 49,50-49,-25 25,1-25,24 25,0-25,0 0,24 0,-24-25,75 25,-26-25,1 0,-25 1,49 24,-74 0,0-25,0 25,0-25,0 0,0 0,-74-24,49 24,-25 0,26 25,-1 0,25-25,-25 25,25 0,-25 0,25 0,-25 0,25 0,-24 0,-1 0,-25 0,25 0,1 25,-51-25,50 25,-24-25,24 0,25 25,0-25,0-25,49 0,-24 0,50 0,-50-24,24 24,-24-25,0 26,-25-1,0 25,0-25,0 25,0 0,-25 0,0 0,0 0,25 0,0 0,0-25,0 0,0 25,0-24,0-1,25 0,-25-25,25 50,-25-24,0-1,0 0,0 25,0 0,0 0</inkml:trace>
  <inkml:trace contextRef="#ctx0" brushRef="#br0" timeOffset="26143.4953">3374 17512,'0'0,"-25"0,0 0,25 0,-25 0,-24 0,-26 0,-24 0,25 0,-26 0,76 0,-1 0,25 0</inkml:trace>
  <inkml:trace contextRef="#ctx0" brushRef="#br0" timeOffset="26616.5224">8533 17611,'75'0,"-26"0,-24 0,25 0,24 0,0 0,-24 0,0 0,49 0,0 0,50 0,-25 0,25 0,0 0,-1 0,26 0,0 0,24 0,25 0,-24 0</inkml:trace>
  <inkml:trace contextRef="#ctx0" brushRef="#br0" timeOffset="26952.5416">14561 17462,'74'-49,"25"24,1 25,-1-50,0 1,0 24,-24 0,49 25,-50-25,-24 1,24 24,-24 0</inkml:trace>
  <inkml:trace contextRef="#ctx0" brushRef="#br0" timeOffset="27863.5937">12303 17686,'0'0,"0"0,25 0,-25 0,50 0,-25 0,-1 0,1 25,50-1,-1 51,25-26,1 26,-1-1,-50-49,1 25,-25-26,0-24,-25 25,0-25,0 25,0 0,0-25,0 0,0 0,0-50,0-24,0-25,0-1,0-24,0 0,0 25,0-50,0 25,0 0,0 50,0-1,24 51,1-26,-25 50,0-25,0 25,25 0,-25 0,50 0,49 25,-25 0,25-25,1 0,-26 0,1 0,-75 0,24 0,-24 0,0 0</inkml:trace>
  <inkml:trace contextRef="#ctx0" brushRef="#br0" timeOffset="28440.6267">15082 17735,'0'0,"0"25,24-25,26 0,0 0,24 0,0 0,26 0,-26 0,0 0,26 0,-26 0,-24 0,24 0,-49 0,25 0,-1-49,1 49,-1-25,-24 0,25 0,-1 0,1 1,0-1,-1 0,-24 0,0 25,-25-50,49 26,-24-51,0 50,0 1,-25-51,0 50,25-24,24-1,-49 25,50 1,-50 24,0-50,0 50</inkml:trace>
  <inkml:trace contextRef="#ctx0" brushRef="#br0" timeOffset="28936.6551">17190 16991,'74'0,"-24"0,24 0,-24 0,-50 0,0 25,0 0,0 49,0-49,50 25,-1 24,1-24,24-1,1-24,-26 25,-24-50,50 24,-51 1,1 0,25-25,-50 0,0 0,25 0,-1 0,-24 25,0-25,25 0,25 0,-25 0,-1 0,1 0,0 0,0 0,0 0</inkml:trace>
  <inkml:trace contextRef="#ctx0" brushRef="#br0" timeOffset="29344.6784">18306 16594,'0'0,"0"0,50 0,49 0,50 0,-25 0,25 0,0 0,-25 0,-25 0,-25 0,1 0,-26 0,-49 0,25 0,-25 0,0 0,0 25,0 0,25 0,-25 0,0 24</inkml:trace>
  <inkml:trace contextRef="#ctx0" brushRef="#br0" timeOffset="29912.7109">21084 16718,'25'0,"0"0,-25-24,25-1,0 25,-25 0,49 0,-24 0,25 0,-1 0,26 25,-1 24,-24 1,24 24,0 50,-74-49,25 73,-25-48,0 48,0-73,0-1,0-24,0 0,0-26,0-24,25 25,0-25,-25 0,25 0,-25 0,49 0,-24 0,-25 0</inkml:trace>
  <inkml:trace contextRef="#ctx0" brushRef="#br0" timeOffset="30279.7319">22672 17289,'49'-50,"-24"25,0-24,25-1,-50 1,49 24,-49-25,25 25,0 25,-25-24,25-1,-1 25,-24-25,25 25,-25 0,0-25,25 25,-25-25,25 1,-25-26,25 25,-25-24</inkml:trace>
  <inkml:trace contextRef="#ctx0" brushRef="#br0" timeOffset="30935.7694">20266 15354,'0'0,"0"-25,0 0,-25 25,25 0,0-24,0 24,0-50,0 0,0 26,0-26,0-24,0 24,0-24,50 24,-26 0,26-49,0 50,-1-75,26 49,-26 1,1 24,-50 25,25-24,-1 49,-24 0,25 0,0 0,25 0,24 0,25 24,1 26,24 0,-25-25,-25-25,1 49,-26-24</inkml:trace>
  <inkml:trace contextRef="#ctx0" brushRef="#br0" timeOffset="31279.7891">21952 14883,'75'74,"-25"1,49-1,-50 25,26-24,-26 24,-24-49,25-1,-25 1,-25-25,24 24,-24-24,25 25,-25-1,25-24,25 0,-1 49,-24-74,49 25,1 0,-26 0</inkml:trace>
  <inkml:trace contextRef="#ctx0" brushRef="#br0" timeOffset="32080.8349">4490 14932,'0'0,"50"25,74 0,99 49,25 1,0-1,-50-24,-24-1,-75-24,-99-25</inkml:trace>
  <inkml:trace contextRef="#ctx0" brushRef="#br0" timeOffset="32615.8655">1811 15677,'-50'0,"-49"0,0 0,-75 0,26 0,24 0,49 0,-49 0,50 0,24 0,25 0,0 0,25 0,0 49,0-24,0 25,0-1</inkml:trace>
  <inkml:trace contextRef="#ctx0" brushRef="#br0" timeOffset="32944.8843">1241 17041,'0'0,"24"0,-24 25,0-25,0 49,25-49,-25 50,25-25,0-1,24 26,-24-50,50 50,-26-26,-24-24</inkml:trace>
  <inkml:trace contextRef="#ctx0" brushRef="#br1" timeOffset="73711.216">10096 14163,'0'0,"0"25,0-25,0 0,0 25,0-25,0 0,-25 25,25 0,0-25,0 0,-25 0,25 24,0-24,0 0,-25 0,25 25,0-25,-24 0,-1 50,25-50,0 0,-50 0,50 25,0 0,-25-25,25 24,-24-24,-1 50,-25-50,50 25,-25 0,25-1,-49-24,49 25,-25 0,0 0,25-25,0 25,-25-1,1-24,24 0,-25 25,25-25,0 25,0-25,-25 0,25 0,-25 25,25-25,0 25,-25-25,1 0,24 0,0 24,-25-24,25 0,0 0,-25 0,0 0,25 25,-25-25,1 25,-1-25,-25 0,0 25,1 0,-1-1,25-24,1 0,-26 25,25-25,0 0,1 25,-1-25,0 0,0 0,0 25,-24 0,24-25,0 0,-49 0,49 24,0-24,-24 0,24 0,0 0,-49 0,49 0,-25 0,1 0,-1 0,-24 0,24 0,0 0,25 0,-24 0,24 0,0 0,-24 0,49 0,-25 0,0 0,25 0,-50 0,50 0,-49 0,24 0,0 0,0 0,1 0,-1 0,-25 0,25 0,25 0,-49 0,24 0,0 0,-24 25,-1-25,25 25,-24 0,24-25,-25 0,25 25,1-25,-1 0,25 24,-25-24,0 0,0 0,25 0,-49 25,49-25,-25 0,25 0,-50 25,50-25,-49 0,49 0,-25 0,0 0,0 0,25 0,-25 0,25 0,-24 0,24 0,-25 0,0 0,0 0,25 0,-49 0,49 0,-25 0,-25 0,50 0,-49 0,24 0,0 0,-25 0,1 0,49 0,-50 0,25 0,1 0,-1 0,0 0,0 0,-24 0,24 0,-25 0,25 0,-49 0,49 0,0 0,-24 0,-1 0,25 0,0 0,-24 0,24 0,0 0,-24 0,24 0,0 0,-25 0,1 0,24 0,-25 0,1 0,-1 0,25 0,-24 0,-1 0,25 0,25 0,-49 0,49 0,-25 0,-25 0,50 0,-49 0,-1 0,25 0,0 0,-24 0,24 25,0-25,-24 0,24 0,0 0,-25 0,1 0,-1 0,25 0,-24 0,-1 0,25 0,1 0,-26 0,25 0,0 0,1 0,-1 0,-25 0,25 0,25 0,-24 0,-1 0,25 0,-25 0,25 0,-25 0,0 0,25 0,-24 0,24 25,0-25,-25 0,25 0,0 0,-25 0,0 24,25-24,-25 0,25 0,0 0,-25 0,1 0,24 25,0-25,0 0,0 0,0 0,0 25,0 0,0-25,0 25,0-25,0 25,0-1,0-24,0 25,0-25,0 0,0 25,0-25,0 0,0 0,24 0,-24 0,25 0,-25 0,0 0,25 0,0 0,-25 0,25 0,-25 0,25 0,-25 0,0 0,0 0,0 0,0-25,0 25,0-25,0 1,0 24,0-25,0 25,0-25,0 0,0 25,0 0,0 0,0-25,0 25,0 0,-25 0,25 0,-25 0,0 0,25 0,-25 0,25 0,-25 0,1 0,24 0,-25 0,25 0,0 0,0 0,0 0,0 0,25 0,-1 0,-24 0,25 0,-25 0,0 0,50 25,-50-25,25 0,-25 0,25 0,-1 0,-24 0,0 0,0 0,0 25,-24-25,24 0,0 0,-25 0</inkml:trace>
  <inkml:trace contextRef="#ctx0" brushRef="#br1" timeOffset="78367.4823">10096 14114,'0'0,"0"0,-25 0,0 0,25 25,0-25,0 24,0-24,0 25,0-25,0 25,0 0,0-25,0 25,0-25,0 24,0-24,0 0,25 0,-25 0,25 0,-25 0,25 0,-1 0,-24 0,0 0,25 0,-25 0,0-24,0 24,0-25,0 0,0 25,0-25,0 25,0-25,0 1,0 24,0 0,0-25,-25 25,1 0,24 0,0-25,-25 25,25 0,-25 0,0 0,25 0,-25 0,25 0,0 0,0 0,0 25,0-25,0 25,0-1,0-24,0 25,0-25,0 25,0 0,0-25,0 0,0 25,25-25,0 0,-25 0,25 0,-25 0,25 0,-25 0,24 0,-24 0,0 0,25 0,-25 0,0-25,0 0,0 25,0-25,0 25,0 0,-25 0,1 0,24 0,-25 0,25 0,-25 0,0 0,25 0,-25 0,1 0,-1 0,0 0,25 0,-50 0,50 0,-24 0,24 0,0 0,0 0,0 25,0 0,0-25,0 0,0 0,24 0,1 0,-25 0,25 0,-25 0,25 0,-25 0,25 0,-1 0,-24 0,0 0,0-25,25 25,-25 0,0 0,25 0,0 0,-25 0,25 0,-25 0,24 0,-24 0,25 0,-25-25,0 25,0-25,0 1,0 24,0 0,0 0,-25 0,25 0,-24 0,24 0,-25 0,0 0,25 0,-25 0,25 0,0 0,0 24,0-24,0 25,0-25,0 0,0 0,25 25,0-25,-25 0,25 0,-25 0,24 0,-24 0,25 0,-25 0,0 0,0-25,0 25,0-25,0 1,0-1,0 25,0 0,0 0,0-25,-25 25,25 0,-24 0,24 0,0 0,-25 0,0 0,25 0,-25 0,25 25,0-25,-49 0,49 25,0-1,0-24,0 25,0-25,0 25,0 0,0-25,0 0,0 0,0 25,24-25,-24 0,0 0,25 0,-25 0,25 0,-25 0,25 0,0 0,-25 0,24 0,-24 0,0 0,0 0,0 0,0-25,0 0,0 25,0-25,0 25,0-25,0 25,0 0,0-24,0 24,-24 0,24 0,-25 0,25 0,0 0,-25 0,25 0,-25 0,25 24,0-24,-25 25,25-25,0 25,0 0,0-25,0 25,0-1,0 1,0-25,0 25,0-25,0 25,0-25,25 0,-25 0,25 0,-25 0,25 0,0 0,-25 0,0 0,0 0,0 0,-25 0,25-25,0 25,-25 0,25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13A0F0-F972-44FE-B254-2AE154650A7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102E59-43D4-4CCD-A37C-18D222590D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63178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102E59-43D4-4CCD-A37C-18D222590D3F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82994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102E59-43D4-4CCD-A37C-18D222590D3F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82994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3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s.wikipedia.org/wiki/Ochrana_p%C5%99ed_%C3%BArazem_elektrick%C3%BDm_proudem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Uzemn%C4%9Bn%C3%AD" TargetMode="External"/><Relationship Id="rId3" Type="http://schemas.openxmlformats.org/officeDocument/2006/relationships/image" Target="../media/image8.png"/><Relationship Id="rId7" Type="http://schemas.openxmlformats.org/officeDocument/2006/relationships/image" Target="../media/image10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emf"/><Relationship Id="rId5" Type="http://schemas.openxmlformats.org/officeDocument/2006/relationships/customXml" Target="../ink/ink1.xml"/><Relationship Id="rId4" Type="http://schemas.microsoft.com/office/2007/relationships/hdphoto" Target="../media/hdphoto1.wdp"/><Relationship Id="rId9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3%9Araz_elektrick%C3%BDm_proudem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Nebezpečí el. energie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VY_32_INOVACE_2A_20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1</a:t>
            </a:r>
            <a:endParaRPr lang="cs-CZ" dirty="0"/>
          </a:p>
          <a:p>
            <a:r>
              <a:rPr lang="cs-CZ" dirty="0" smtClean="0"/>
              <a:t>Člověk a příroda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301733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5898266"/>
              </p:ext>
            </p:extLst>
          </p:nvPr>
        </p:nvGraphicFramePr>
        <p:xfrm>
          <a:off x="538903" y="908720"/>
          <a:ext cx="8280920" cy="5144655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Materiál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je využitelný pro hodiny fyziky. Součástí výkladu jsou aktivní odkazy na internetovou encyklopedii wikipedia.org. Materiál by měl sloužit jako názorné informace k diskuzi se žáky. O nebezpečí je třeba mluvit. Odkazy na encyklopedii slouží spíše pro bystré žáky a jako studijní prostor pro rodiče, kteří se aktivně podílí na přípravě žáků na vyučování.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Miroslav </a:t>
                      </a:r>
                      <a:r>
                        <a:rPr lang="cs-CZ" sz="1400" baseline="0" dirty="0" err="1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Kruba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Červenec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7369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příroda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Fyzika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Očekávaný výstup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by měli základní povědomí o nebezpečnosti elektřiny a jejím správném užívání.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Využití interaktivní tabule, hypertextových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odkazů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 je použitelný pro výuku v online prostředí sdíleném žáky i rodiči.</a:t>
                      </a:r>
                      <a:endParaRPr lang="cs-CZ" sz="1400" baseline="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14 – 15. let, 8.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Nebezpečí el. energie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539552" y="1834722"/>
            <a:ext cx="8136904" cy="2251065"/>
          </a:xfrm>
          <a:prstGeom prst="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Elektrická energie může být dobrým pomocníkem, ale stejně tak může být dosti nebezpečná.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Je třeba nikdy nebezpečí nepodceňovat a při práci s elektrickými zařízeními dbát zvýšené pozornosti.</a:t>
            </a:r>
            <a:endParaRPr lang="cs-CZ" sz="2400" dirty="0"/>
          </a:p>
        </p:txBody>
      </p:sp>
      <p:pic>
        <p:nvPicPr>
          <p:cNvPr id="1026" name="Picture 2" descr="C:\Users\uzivatel\AppData\Local\Microsoft\Windows\Temporary Internet Files\Content.IE5\HXF7LY24\MP900439244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97" r="14441"/>
          <a:stretch/>
        </p:blipFill>
        <p:spPr bwMode="auto">
          <a:xfrm>
            <a:off x="3491880" y="4221088"/>
            <a:ext cx="1551246" cy="14135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99592" y="5767029"/>
            <a:ext cx="7056784" cy="64633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Toto označení symbolizuje přítomnost el. napětí a el. proudu. Je proto třeba dbát opatrnosti při jakékoliv manipulaci se zařízením.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Nebezpečí el. energie</a:t>
            </a:r>
            <a:endParaRPr lang="cs-CZ" dirty="0"/>
          </a:p>
        </p:txBody>
      </p:sp>
      <p:pic>
        <p:nvPicPr>
          <p:cNvPr id="2050" name="Picture 2" descr="C:\Program Files (x86)\Microsoft Office\MEDIA\CAGCAT10\j0234266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797152"/>
            <a:ext cx="1619957" cy="1578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57200" y="1622794"/>
            <a:ext cx="82296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u="sng" dirty="0" smtClean="0"/>
              <a:t>Případy, kdy může dojít k úrazu elektrickým proudem.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000" dirty="0" smtClean="0"/>
              <a:t>Pokud je poškozený kabel nějakého elektrického zařízení – může dojít ke zkratu v el. obvodu, což ve správném případě ochrání jističe a nebo v horším případě dojde k probíjení na neuzemněnou část zařízení.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000" dirty="0" smtClean="0"/>
              <a:t>Používají se podomácku vyrobené zařízení, které nesplňují bezpečnostní normy</a:t>
            </a:r>
          </a:p>
        </p:txBody>
      </p:sp>
      <p:pic>
        <p:nvPicPr>
          <p:cNvPr id="2051" name="Picture 3" descr="C:\Users\uzivatel\AppData\Local\Microsoft\Windows\Temporary Internet Files\Content.IE5\16UXLQ8S\MC9002509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206008"/>
            <a:ext cx="2087562" cy="2195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Nebezpečí el. energie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622794"/>
            <a:ext cx="86409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u="sng" dirty="0" smtClean="0"/>
              <a:t>Co nikdy nesmím dělat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000" dirty="0" smtClean="0"/>
              <a:t>Používat el. zařízení ve vodě, vaně, sprše, zvláště pokud k tomu nejsou určena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000" dirty="0" smtClean="0"/>
              <a:t>Pracovat na el. zařízeních, která nejsou vypnutá a tedy pod napětím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000" dirty="0" smtClean="0"/>
              <a:t>Sám opravovat el. zařízení např. lampičky, televizi pokud s tímto nemám zkušenosti a znalosti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000" dirty="0" smtClean="0"/>
              <a:t>Pracovat s el. kabely, které nejsou dostatečně izolovány nebo jsou mokré a poškozené</a:t>
            </a:r>
          </a:p>
        </p:txBody>
      </p:sp>
      <p:pic>
        <p:nvPicPr>
          <p:cNvPr id="6" name="Picture 2" descr="http://owebu.bloger.cz/obrazky/owebu.bloger.cz/logo_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725144"/>
            <a:ext cx="882791" cy="10615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905382" y="5941897"/>
            <a:ext cx="3528392" cy="646331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Ochrana před úrazem elektrickým proudem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9842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olný tvar 2"/>
          <p:cNvSpPr/>
          <p:nvPr/>
        </p:nvSpPr>
        <p:spPr>
          <a:xfrm>
            <a:off x="91440" y="4114800"/>
            <a:ext cx="8987246" cy="1149531"/>
          </a:xfrm>
          <a:custGeom>
            <a:avLst/>
            <a:gdLst>
              <a:gd name="connsiteX0" fmla="*/ 0 w 8987246"/>
              <a:gd name="connsiteY0" fmla="*/ 927463 h 1149531"/>
              <a:gd name="connsiteX1" fmla="*/ 444137 w 8987246"/>
              <a:gd name="connsiteY1" fmla="*/ 953589 h 1149531"/>
              <a:gd name="connsiteX2" fmla="*/ 522514 w 8987246"/>
              <a:gd name="connsiteY2" fmla="*/ 979714 h 1149531"/>
              <a:gd name="connsiteX3" fmla="*/ 574766 w 8987246"/>
              <a:gd name="connsiteY3" fmla="*/ 992777 h 1149531"/>
              <a:gd name="connsiteX4" fmla="*/ 653143 w 8987246"/>
              <a:gd name="connsiteY4" fmla="*/ 1018903 h 1149531"/>
              <a:gd name="connsiteX5" fmla="*/ 809897 w 8987246"/>
              <a:gd name="connsiteY5" fmla="*/ 1005840 h 1149531"/>
              <a:gd name="connsiteX6" fmla="*/ 862149 w 8987246"/>
              <a:gd name="connsiteY6" fmla="*/ 940526 h 1149531"/>
              <a:gd name="connsiteX7" fmla="*/ 940526 w 8987246"/>
              <a:gd name="connsiteY7" fmla="*/ 901337 h 1149531"/>
              <a:gd name="connsiteX8" fmla="*/ 1162594 w 8987246"/>
              <a:gd name="connsiteY8" fmla="*/ 914400 h 1149531"/>
              <a:gd name="connsiteX9" fmla="*/ 1240971 w 8987246"/>
              <a:gd name="connsiteY9" fmla="*/ 940526 h 1149531"/>
              <a:gd name="connsiteX10" fmla="*/ 1345474 w 8987246"/>
              <a:gd name="connsiteY10" fmla="*/ 966651 h 1149531"/>
              <a:gd name="connsiteX11" fmla="*/ 1397726 w 8987246"/>
              <a:gd name="connsiteY11" fmla="*/ 979714 h 1149531"/>
              <a:gd name="connsiteX12" fmla="*/ 1436914 w 8987246"/>
              <a:gd name="connsiteY12" fmla="*/ 992777 h 1149531"/>
              <a:gd name="connsiteX13" fmla="*/ 1619794 w 8987246"/>
              <a:gd name="connsiteY13" fmla="*/ 979714 h 1149531"/>
              <a:gd name="connsiteX14" fmla="*/ 1698171 w 8987246"/>
              <a:gd name="connsiteY14" fmla="*/ 953589 h 1149531"/>
              <a:gd name="connsiteX15" fmla="*/ 2024743 w 8987246"/>
              <a:gd name="connsiteY15" fmla="*/ 966651 h 1149531"/>
              <a:gd name="connsiteX16" fmla="*/ 2037806 w 8987246"/>
              <a:gd name="connsiteY16" fmla="*/ 901337 h 1149531"/>
              <a:gd name="connsiteX17" fmla="*/ 2063931 w 8987246"/>
              <a:gd name="connsiteY17" fmla="*/ 862149 h 1149531"/>
              <a:gd name="connsiteX18" fmla="*/ 2168434 w 8987246"/>
              <a:gd name="connsiteY18" fmla="*/ 836023 h 1149531"/>
              <a:gd name="connsiteX19" fmla="*/ 2207623 w 8987246"/>
              <a:gd name="connsiteY19" fmla="*/ 822960 h 1149531"/>
              <a:gd name="connsiteX20" fmla="*/ 2259874 w 8987246"/>
              <a:gd name="connsiteY20" fmla="*/ 809897 h 1149531"/>
              <a:gd name="connsiteX21" fmla="*/ 2338251 w 8987246"/>
              <a:gd name="connsiteY21" fmla="*/ 783771 h 1149531"/>
              <a:gd name="connsiteX22" fmla="*/ 2377440 w 8987246"/>
              <a:gd name="connsiteY22" fmla="*/ 770709 h 1149531"/>
              <a:gd name="connsiteX23" fmla="*/ 2442754 w 8987246"/>
              <a:gd name="connsiteY23" fmla="*/ 757646 h 1149531"/>
              <a:gd name="connsiteX24" fmla="*/ 2521131 w 8987246"/>
              <a:gd name="connsiteY24" fmla="*/ 731520 h 1149531"/>
              <a:gd name="connsiteX25" fmla="*/ 2560320 w 8987246"/>
              <a:gd name="connsiteY25" fmla="*/ 705394 h 1149531"/>
              <a:gd name="connsiteX26" fmla="*/ 2638697 w 8987246"/>
              <a:gd name="connsiteY26" fmla="*/ 640080 h 1149531"/>
              <a:gd name="connsiteX27" fmla="*/ 2651760 w 8987246"/>
              <a:gd name="connsiteY27" fmla="*/ 600891 h 1149531"/>
              <a:gd name="connsiteX28" fmla="*/ 2743200 w 8987246"/>
              <a:gd name="connsiteY28" fmla="*/ 509451 h 1149531"/>
              <a:gd name="connsiteX29" fmla="*/ 3043646 w 8987246"/>
              <a:gd name="connsiteY29" fmla="*/ 496389 h 1149531"/>
              <a:gd name="connsiteX30" fmla="*/ 3200400 w 8987246"/>
              <a:gd name="connsiteY30" fmla="*/ 444137 h 1149531"/>
              <a:gd name="connsiteX31" fmla="*/ 3278777 w 8987246"/>
              <a:gd name="connsiteY31" fmla="*/ 418011 h 1149531"/>
              <a:gd name="connsiteX32" fmla="*/ 3357154 w 8987246"/>
              <a:gd name="connsiteY32" fmla="*/ 378823 h 1149531"/>
              <a:gd name="connsiteX33" fmla="*/ 3396343 w 8987246"/>
              <a:gd name="connsiteY33" fmla="*/ 352697 h 1149531"/>
              <a:gd name="connsiteX34" fmla="*/ 3474720 w 8987246"/>
              <a:gd name="connsiteY34" fmla="*/ 326571 h 1149531"/>
              <a:gd name="connsiteX35" fmla="*/ 3513909 w 8987246"/>
              <a:gd name="connsiteY35" fmla="*/ 313509 h 1149531"/>
              <a:gd name="connsiteX36" fmla="*/ 3605349 w 8987246"/>
              <a:gd name="connsiteY36" fmla="*/ 274320 h 1149531"/>
              <a:gd name="connsiteX37" fmla="*/ 3670663 w 8987246"/>
              <a:gd name="connsiteY37" fmla="*/ 261257 h 1149531"/>
              <a:gd name="connsiteX38" fmla="*/ 3709851 w 8987246"/>
              <a:gd name="connsiteY38" fmla="*/ 248194 h 1149531"/>
              <a:gd name="connsiteX39" fmla="*/ 4310743 w 8987246"/>
              <a:gd name="connsiteY39" fmla="*/ 235131 h 1149531"/>
              <a:gd name="connsiteX40" fmla="*/ 4402183 w 8987246"/>
              <a:gd name="connsiteY40" fmla="*/ 209006 h 1149531"/>
              <a:gd name="connsiteX41" fmla="*/ 4441371 w 8987246"/>
              <a:gd name="connsiteY41" fmla="*/ 182880 h 1149531"/>
              <a:gd name="connsiteX42" fmla="*/ 4519749 w 8987246"/>
              <a:gd name="connsiteY42" fmla="*/ 143691 h 1149531"/>
              <a:gd name="connsiteX43" fmla="*/ 4545874 w 8987246"/>
              <a:gd name="connsiteY43" fmla="*/ 104503 h 1149531"/>
              <a:gd name="connsiteX44" fmla="*/ 4663440 w 8987246"/>
              <a:gd name="connsiteY44" fmla="*/ 52251 h 1149531"/>
              <a:gd name="connsiteX45" fmla="*/ 4702629 w 8987246"/>
              <a:gd name="connsiteY45" fmla="*/ 39189 h 1149531"/>
              <a:gd name="connsiteX46" fmla="*/ 4741817 w 8987246"/>
              <a:gd name="connsiteY46" fmla="*/ 26126 h 1149531"/>
              <a:gd name="connsiteX47" fmla="*/ 4872446 w 8987246"/>
              <a:gd name="connsiteY47" fmla="*/ 0 h 1149531"/>
              <a:gd name="connsiteX48" fmla="*/ 6257109 w 8987246"/>
              <a:gd name="connsiteY48" fmla="*/ 13063 h 1149531"/>
              <a:gd name="connsiteX49" fmla="*/ 6335486 w 8987246"/>
              <a:gd name="connsiteY49" fmla="*/ 65314 h 1149531"/>
              <a:gd name="connsiteX50" fmla="*/ 6439989 w 8987246"/>
              <a:gd name="connsiteY50" fmla="*/ 130629 h 1149531"/>
              <a:gd name="connsiteX51" fmla="*/ 6531429 w 8987246"/>
              <a:gd name="connsiteY51" fmla="*/ 182880 h 1149531"/>
              <a:gd name="connsiteX52" fmla="*/ 6596743 w 8987246"/>
              <a:gd name="connsiteY52" fmla="*/ 300446 h 1149531"/>
              <a:gd name="connsiteX53" fmla="*/ 6622869 w 8987246"/>
              <a:gd name="connsiteY53" fmla="*/ 339634 h 1149531"/>
              <a:gd name="connsiteX54" fmla="*/ 6662057 w 8987246"/>
              <a:gd name="connsiteY54" fmla="*/ 365760 h 1149531"/>
              <a:gd name="connsiteX55" fmla="*/ 6675120 w 8987246"/>
              <a:gd name="connsiteY55" fmla="*/ 404949 h 1149531"/>
              <a:gd name="connsiteX56" fmla="*/ 6714309 w 8987246"/>
              <a:gd name="connsiteY56" fmla="*/ 418011 h 1149531"/>
              <a:gd name="connsiteX57" fmla="*/ 6831874 w 8987246"/>
              <a:gd name="connsiteY57" fmla="*/ 470263 h 1149531"/>
              <a:gd name="connsiteX58" fmla="*/ 6871063 w 8987246"/>
              <a:gd name="connsiteY58" fmla="*/ 483326 h 1149531"/>
              <a:gd name="connsiteX59" fmla="*/ 7406640 w 8987246"/>
              <a:gd name="connsiteY59" fmla="*/ 496389 h 1149531"/>
              <a:gd name="connsiteX60" fmla="*/ 7537269 w 8987246"/>
              <a:gd name="connsiteY60" fmla="*/ 535577 h 1149531"/>
              <a:gd name="connsiteX61" fmla="*/ 7576457 w 8987246"/>
              <a:gd name="connsiteY61" fmla="*/ 548640 h 1149531"/>
              <a:gd name="connsiteX62" fmla="*/ 7628709 w 8987246"/>
              <a:gd name="connsiteY62" fmla="*/ 600891 h 1149531"/>
              <a:gd name="connsiteX63" fmla="*/ 7667897 w 8987246"/>
              <a:gd name="connsiteY63" fmla="*/ 613954 h 1149531"/>
              <a:gd name="connsiteX64" fmla="*/ 7707086 w 8987246"/>
              <a:gd name="connsiteY64" fmla="*/ 640080 h 1149531"/>
              <a:gd name="connsiteX65" fmla="*/ 7798526 w 8987246"/>
              <a:gd name="connsiteY65" fmla="*/ 666206 h 1149531"/>
              <a:gd name="connsiteX66" fmla="*/ 7837714 w 8987246"/>
              <a:gd name="connsiteY66" fmla="*/ 679269 h 1149531"/>
              <a:gd name="connsiteX67" fmla="*/ 7889966 w 8987246"/>
              <a:gd name="connsiteY67" fmla="*/ 692331 h 1149531"/>
              <a:gd name="connsiteX68" fmla="*/ 8033657 w 8987246"/>
              <a:gd name="connsiteY68" fmla="*/ 731520 h 1149531"/>
              <a:gd name="connsiteX69" fmla="*/ 8203474 w 8987246"/>
              <a:gd name="connsiteY69" fmla="*/ 770709 h 1149531"/>
              <a:gd name="connsiteX70" fmla="*/ 8242663 w 8987246"/>
              <a:gd name="connsiteY70" fmla="*/ 783771 h 1149531"/>
              <a:gd name="connsiteX71" fmla="*/ 8307977 w 8987246"/>
              <a:gd name="connsiteY71" fmla="*/ 796834 h 1149531"/>
              <a:gd name="connsiteX72" fmla="*/ 8399417 w 8987246"/>
              <a:gd name="connsiteY72" fmla="*/ 822960 h 1149531"/>
              <a:gd name="connsiteX73" fmla="*/ 8438606 w 8987246"/>
              <a:gd name="connsiteY73" fmla="*/ 875211 h 1149531"/>
              <a:gd name="connsiteX74" fmla="*/ 8477794 w 8987246"/>
              <a:gd name="connsiteY74" fmla="*/ 914400 h 1149531"/>
              <a:gd name="connsiteX75" fmla="*/ 8503920 w 8987246"/>
              <a:gd name="connsiteY75" fmla="*/ 992777 h 1149531"/>
              <a:gd name="connsiteX76" fmla="*/ 8543109 w 8987246"/>
              <a:gd name="connsiteY76" fmla="*/ 1045029 h 1149531"/>
              <a:gd name="connsiteX77" fmla="*/ 8595360 w 8987246"/>
              <a:gd name="connsiteY77" fmla="*/ 1084217 h 1149531"/>
              <a:gd name="connsiteX78" fmla="*/ 8712926 w 8987246"/>
              <a:gd name="connsiteY78" fmla="*/ 1149531 h 1149531"/>
              <a:gd name="connsiteX79" fmla="*/ 8987246 w 8987246"/>
              <a:gd name="connsiteY79" fmla="*/ 1136469 h 1149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8987246" h="1149531">
                <a:moveTo>
                  <a:pt x="0" y="927463"/>
                </a:moveTo>
                <a:cubicBezTo>
                  <a:pt x="165456" y="932978"/>
                  <a:pt x="298654" y="909945"/>
                  <a:pt x="444137" y="953589"/>
                </a:cubicBezTo>
                <a:cubicBezTo>
                  <a:pt x="470514" y="961502"/>
                  <a:pt x="495797" y="973035"/>
                  <a:pt x="522514" y="979714"/>
                </a:cubicBezTo>
                <a:cubicBezTo>
                  <a:pt x="539931" y="984068"/>
                  <a:pt x="557570" y="987618"/>
                  <a:pt x="574766" y="992777"/>
                </a:cubicBezTo>
                <a:cubicBezTo>
                  <a:pt x="601143" y="1000690"/>
                  <a:pt x="653143" y="1018903"/>
                  <a:pt x="653143" y="1018903"/>
                </a:cubicBezTo>
                <a:cubicBezTo>
                  <a:pt x="705394" y="1014549"/>
                  <a:pt x="758483" y="1016123"/>
                  <a:pt x="809897" y="1005840"/>
                </a:cubicBezTo>
                <a:cubicBezTo>
                  <a:pt x="872291" y="993361"/>
                  <a:pt x="833818" y="975940"/>
                  <a:pt x="862149" y="940526"/>
                </a:cubicBezTo>
                <a:cubicBezTo>
                  <a:pt x="880566" y="917504"/>
                  <a:pt x="914709" y="909943"/>
                  <a:pt x="940526" y="901337"/>
                </a:cubicBezTo>
                <a:cubicBezTo>
                  <a:pt x="1014549" y="905691"/>
                  <a:pt x="1089066" y="904809"/>
                  <a:pt x="1162594" y="914400"/>
                </a:cubicBezTo>
                <a:cubicBezTo>
                  <a:pt x="1189902" y="917962"/>
                  <a:pt x="1214254" y="933847"/>
                  <a:pt x="1240971" y="940526"/>
                </a:cubicBezTo>
                <a:lnTo>
                  <a:pt x="1345474" y="966651"/>
                </a:lnTo>
                <a:cubicBezTo>
                  <a:pt x="1362891" y="971005"/>
                  <a:pt x="1380694" y="974037"/>
                  <a:pt x="1397726" y="979714"/>
                </a:cubicBezTo>
                <a:lnTo>
                  <a:pt x="1436914" y="992777"/>
                </a:lnTo>
                <a:cubicBezTo>
                  <a:pt x="1497874" y="988423"/>
                  <a:pt x="1559355" y="988780"/>
                  <a:pt x="1619794" y="979714"/>
                </a:cubicBezTo>
                <a:cubicBezTo>
                  <a:pt x="1647028" y="975629"/>
                  <a:pt x="1698171" y="953589"/>
                  <a:pt x="1698171" y="953589"/>
                </a:cubicBezTo>
                <a:cubicBezTo>
                  <a:pt x="1807028" y="957943"/>
                  <a:pt x="1917065" y="983217"/>
                  <a:pt x="2024743" y="966651"/>
                </a:cubicBezTo>
                <a:cubicBezTo>
                  <a:pt x="2046687" y="963275"/>
                  <a:pt x="2030010" y="922126"/>
                  <a:pt x="2037806" y="901337"/>
                </a:cubicBezTo>
                <a:cubicBezTo>
                  <a:pt x="2043318" y="886637"/>
                  <a:pt x="2051672" y="871956"/>
                  <a:pt x="2063931" y="862149"/>
                </a:cubicBezTo>
                <a:cubicBezTo>
                  <a:pt x="2077504" y="851291"/>
                  <a:pt x="2164885" y="836910"/>
                  <a:pt x="2168434" y="836023"/>
                </a:cubicBezTo>
                <a:cubicBezTo>
                  <a:pt x="2181792" y="832683"/>
                  <a:pt x="2194383" y="826743"/>
                  <a:pt x="2207623" y="822960"/>
                </a:cubicBezTo>
                <a:cubicBezTo>
                  <a:pt x="2224885" y="818028"/>
                  <a:pt x="2242678" y="815056"/>
                  <a:pt x="2259874" y="809897"/>
                </a:cubicBezTo>
                <a:cubicBezTo>
                  <a:pt x="2286251" y="801984"/>
                  <a:pt x="2312125" y="792479"/>
                  <a:pt x="2338251" y="783771"/>
                </a:cubicBezTo>
                <a:cubicBezTo>
                  <a:pt x="2351314" y="779417"/>
                  <a:pt x="2363938" y="773409"/>
                  <a:pt x="2377440" y="770709"/>
                </a:cubicBezTo>
                <a:cubicBezTo>
                  <a:pt x="2399211" y="766355"/>
                  <a:pt x="2421334" y="763488"/>
                  <a:pt x="2442754" y="757646"/>
                </a:cubicBezTo>
                <a:cubicBezTo>
                  <a:pt x="2469323" y="750400"/>
                  <a:pt x="2498217" y="746796"/>
                  <a:pt x="2521131" y="731520"/>
                </a:cubicBezTo>
                <a:cubicBezTo>
                  <a:pt x="2534194" y="722811"/>
                  <a:pt x="2548259" y="715445"/>
                  <a:pt x="2560320" y="705394"/>
                </a:cubicBezTo>
                <a:cubicBezTo>
                  <a:pt x="2660906" y="621574"/>
                  <a:pt x="2541395" y="704949"/>
                  <a:pt x="2638697" y="640080"/>
                </a:cubicBezTo>
                <a:cubicBezTo>
                  <a:pt x="2643051" y="627017"/>
                  <a:pt x="2645073" y="612928"/>
                  <a:pt x="2651760" y="600891"/>
                </a:cubicBezTo>
                <a:cubicBezTo>
                  <a:pt x="2677816" y="553990"/>
                  <a:pt x="2689060" y="513615"/>
                  <a:pt x="2743200" y="509451"/>
                </a:cubicBezTo>
                <a:cubicBezTo>
                  <a:pt x="2843148" y="501763"/>
                  <a:pt x="2943497" y="500743"/>
                  <a:pt x="3043646" y="496389"/>
                </a:cubicBezTo>
                <a:lnTo>
                  <a:pt x="3200400" y="444137"/>
                </a:lnTo>
                <a:cubicBezTo>
                  <a:pt x="3200401" y="444137"/>
                  <a:pt x="3278776" y="418012"/>
                  <a:pt x="3278777" y="418011"/>
                </a:cubicBezTo>
                <a:cubicBezTo>
                  <a:pt x="3391097" y="343134"/>
                  <a:pt x="3248981" y="432910"/>
                  <a:pt x="3357154" y="378823"/>
                </a:cubicBezTo>
                <a:cubicBezTo>
                  <a:pt x="3371196" y="371802"/>
                  <a:pt x="3381996" y="359073"/>
                  <a:pt x="3396343" y="352697"/>
                </a:cubicBezTo>
                <a:cubicBezTo>
                  <a:pt x="3421508" y="341512"/>
                  <a:pt x="3448594" y="335279"/>
                  <a:pt x="3474720" y="326571"/>
                </a:cubicBezTo>
                <a:cubicBezTo>
                  <a:pt x="3487783" y="322217"/>
                  <a:pt x="3501593" y="319667"/>
                  <a:pt x="3513909" y="313509"/>
                </a:cubicBezTo>
                <a:cubicBezTo>
                  <a:pt x="3551295" y="294815"/>
                  <a:pt x="3566906" y="283931"/>
                  <a:pt x="3605349" y="274320"/>
                </a:cubicBezTo>
                <a:cubicBezTo>
                  <a:pt x="3626889" y="268935"/>
                  <a:pt x="3649123" y="266642"/>
                  <a:pt x="3670663" y="261257"/>
                </a:cubicBezTo>
                <a:cubicBezTo>
                  <a:pt x="3684021" y="257917"/>
                  <a:pt x="3696093" y="248756"/>
                  <a:pt x="3709851" y="248194"/>
                </a:cubicBezTo>
                <a:cubicBezTo>
                  <a:pt x="3910029" y="240023"/>
                  <a:pt x="4110446" y="239485"/>
                  <a:pt x="4310743" y="235131"/>
                </a:cubicBezTo>
                <a:cubicBezTo>
                  <a:pt x="4327487" y="230945"/>
                  <a:pt x="4383441" y="218377"/>
                  <a:pt x="4402183" y="209006"/>
                </a:cubicBezTo>
                <a:cubicBezTo>
                  <a:pt x="4416225" y="201985"/>
                  <a:pt x="4427329" y="189901"/>
                  <a:pt x="4441371" y="182880"/>
                </a:cubicBezTo>
                <a:cubicBezTo>
                  <a:pt x="4549541" y="128794"/>
                  <a:pt x="4407434" y="218568"/>
                  <a:pt x="4519749" y="143691"/>
                </a:cubicBezTo>
                <a:cubicBezTo>
                  <a:pt x="4528457" y="130628"/>
                  <a:pt x="4534773" y="115604"/>
                  <a:pt x="4545874" y="104503"/>
                </a:cubicBezTo>
                <a:cubicBezTo>
                  <a:pt x="4576925" y="73452"/>
                  <a:pt x="4624637" y="65185"/>
                  <a:pt x="4663440" y="52251"/>
                </a:cubicBezTo>
                <a:lnTo>
                  <a:pt x="4702629" y="39189"/>
                </a:lnTo>
                <a:cubicBezTo>
                  <a:pt x="4715692" y="34835"/>
                  <a:pt x="4728315" y="28826"/>
                  <a:pt x="4741817" y="26126"/>
                </a:cubicBezTo>
                <a:lnTo>
                  <a:pt x="4872446" y="0"/>
                </a:lnTo>
                <a:lnTo>
                  <a:pt x="6257109" y="13063"/>
                </a:lnTo>
                <a:cubicBezTo>
                  <a:pt x="6288477" y="14463"/>
                  <a:pt x="6307402" y="51272"/>
                  <a:pt x="6335486" y="65314"/>
                </a:cubicBezTo>
                <a:cubicBezTo>
                  <a:pt x="6467887" y="131516"/>
                  <a:pt x="6304319" y="45836"/>
                  <a:pt x="6439989" y="130629"/>
                </a:cubicBezTo>
                <a:cubicBezTo>
                  <a:pt x="6705155" y="296357"/>
                  <a:pt x="6315698" y="39059"/>
                  <a:pt x="6531429" y="182880"/>
                </a:cubicBezTo>
                <a:cubicBezTo>
                  <a:pt x="6554420" y="251857"/>
                  <a:pt x="6536853" y="210613"/>
                  <a:pt x="6596743" y="300446"/>
                </a:cubicBezTo>
                <a:cubicBezTo>
                  <a:pt x="6605452" y="313509"/>
                  <a:pt x="6609806" y="330925"/>
                  <a:pt x="6622869" y="339634"/>
                </a:cubicBezTo>
                <a:lnTo>
                  <a:pt x="6662057" y="365760"/>
                </a:lnTo>
                <a:cubicBezTo>
                  <a:pt x="6666411" y="378823"/>
                  <a:pt x="6665383" y="395213"/>
                  <a:pt x="6675120" y="404949"/>
                </a:cubicBezTo>
                <a:cubicBezTo>
                  <a:pt x="6684857" y="414685"/>
                  <a:pt x="6701993" y="411853"/>
                  <a:pt x="6714309" y="418011"/>
                </a:cubicBezTo>
                <a:cubicBezTo>
                  <a:pt x="6838524" y="480118"/>
                  <a:pt x="6629649" y="402854"/>
                  <a:pt x="6831874" y="470263"/>
                </a:cubicBezTo>
                <a:cubicBezTo>
                  <a:pt x="6844937" y="474617"/>
                  <a:pt x="6857297" y="482990"/>
                  <a:pt x="6871063" y="483326"/>
                </a:cubicBezTo>
                <a:lnTo>
                  <a:pt x="7406640" y="496389"/>
                </a:lnTo>
                <a:cubicBezTo>
                  <a:pt x="7485606" y="516129"/>
                  <a:pt x="7441863" y="503775"/>
                  <a:pt x="7537269" y="535577"/>
                </a:cubicBezTo>
                <a:lnTo>
                  <a:pt x="7576457" y="548640"/>
                </a:lnTo>
                <a:cubicBezTo>
                  <a:pt x="7593874" y="566057"/>
                  <a:pt x="7608665" y="586574"/>
                  <a:pt x="7628709" y="600891"/>
                </a:cubicBezTo>
                <a:cubicBezTo>
                  <a:pt x="7639914" y="608894"/>
                  <a:pt x="7655581" y="607796"/>
                  <a:pt x="7667897" y="613954"/>
                </a:cubicBezTo>
                <a:cubicBezTo>
                  <a:pt x="7681939" y="620975"/>
                  <a:pt x="7693044" y="633059"/>
                  <a:pt x="7707086" y="640080"/>
                </a:cubicBezTo>
                <a:cubicBezTo>
                  <a:pt x="7727968" y="650521"/>
                  <a:pt x="7778992" y="660625"/>
                  <a:pt x="7798526" y="666206"/>
                </a:cubicBezTo>
                <a:cubicBezTo>
                  <a:pt x="7811765" y="669989"/>
                  <a:pt x="7824474" y="675486"/>
                  <a:pt x="7837714" y="679269"/>
                </a:cubicBezTo>
                <a:cubicBezTo>
                  <a:pt x="7854977" y="684201"/>
                  <a:pt x="7872934" y="686654"/>
                  <a:pt x="7889966" y="692331"/>
                </a:cubicBezTo>
                <a:cubicBezTo>
                  <a:pt x="8015842" y="734289"/>
                  <a:pt x="7891521" y="707830"/>
                  <a:pt x="8033657" y="731520"/>
                </a:cubicBezTo>
                <a:cubicBezTo>
                  <a:pt x="8132445" y="780914"/>
                  <a:pt x="8043738" y="744087"/>
                  <a:pt x="8203474" y="770709"/>
                </a:cubicBezTo>
                <a:cubicBezTo>
                  <a:pt x="8217056" y="772973"/>
                  <a:pt x="8229305" y="780431"/>
                  <a:pt x="8242663" y="783771"/>
                </a:cubicBezTo>
                <a:cubicBezTo>
                  <a:pt x="8264203" y="789156"/>
                  <a:pt x="8286303" y="792018"/>
                  <a:pt x="8307977" y="796834"/>
                </a:cubicBezTo>
                <a:cubicBezTo>
                  <a:pt x="8357187" y="807770"/>
                  <a:pt x="8355775" y="808412"/>
                  <a:pt x="8399417" y="822960"/>
                </a:cubicBezTo>
                <a:cubicBezTo>
                  <a:pt x="8412480" y="840377"/>
                  <a:pt x="8424437" y="858681"/>
                  <a:pt x="8438606" y="875211"/>
                </a:cubicBezTo>
                <a:cubicBezTo>
                  <a:pt x="8450628" y="889237"/>
                  <a:pt x="8468822" y="898251"/>
                  <a:pt x="8477794" y="914400"/>
                </a:cubicBezTo>
                <a:cubicBezTo>
                  <a:pt x="8491168" y="938473"/>
                  <a:pt x="8487397" y="970746"/>
                  <a:pt x="8503920" y="992777"/>
                </a:cubicBezTo>
                <a:cubicBezTo>
                  <a:pt x="8516983" y="1010194"/>
                  <a:pt x="8527714" y="1029634"/>
                  <a:pt x="8543109" y="1045029"/>
                </a:cubicBezTo>
                <a:cubicBezTo>
                  <a:pt x="8558504" y="1060424"/>
                  <a:pt x="8577524" y="1071732"/>
                  <a:pt x="8595360" y="1084217"/>
                </a:cubicBezTo>
                <a:cubicBezTo>
                  <a:pt x="8677029" y="1141386"/>
                  <a:pt x="8647529" y="1127734"/>
                  <a:pt x="8712926" y="1149531"/>
                </a:cubicBezTo>
                <a:cubicBezTo>
                  <a:pt x="8969817" y="1136011"/>
                  <a:pt x="8878274" y="1136469"/>
                  <a:pt x="8987246" y="1136469"/>
                </a:cubicBezTo>
              </a:path>
            </a:pathLst>
          </a:custGeom>
          <a:noFill/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uzivatel\AppData\Local\Microsoft\Windows\Temporary Internet Files\Content.IE5\8YKHHWPL\MC9003331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988840"/>
            <a:ext cx="2736304" cy="3563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zivatel\AppData\Local\Microsoft\Windows\Temporary Internet Files\Content.IE5\GFHMNZ7G\MP900386649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374" b="100000" l="3833" r="99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991809">
            <a:off x="891029" y="4978326"/>
            <a:ext cx="1122241" cy="800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4" name="Rukopis 3"/>
              <p14:cNvContentPartPr/>
              <p14:nvPr/>
            </p14:nvContentPartPr>
            <p14:xfrm>
              <a:off x="267840" y="4866840"/>
              <a:ext cx="8233560" cy="1679040"/>
            </p14:xfrm>
          </p:contentPart>
        </mc:Choice>
        <mc:Fallback>
          <p:pic>
            <p:nvPicPr>
              <p:cNvPr id="4" name="Rukopis 3"/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53440" y="4852440"/>
                <a:ext cx="8262360" cy="1707840"/>
              </a:xfrm>
              <a:prstGeom prst="rect">
                <a:avLst/>
              </a:prstGeom>
            </p:spPr>
          </p:pic>
        </mc:Fallback>
      </mc:AlternateContent>
      <p:sp>
        <p:nvSpPr>
          <p:cNvPr id="5" name="TextovéPole 4"/>
          <p:cNvSpPr txBox="1"/>
          <p:nvPr/>
        </p:nvSpPr>
        <p:spPr>
          <a:xfrm>
            <a:off x="468282" y="260648"/>
            <a:ext cx="8352189" cy="1631216"/>
          </a:xfrm>
          <a:prstGeom prst="rect">
            <a:avLst/>
          </a:prstGeom>
          <a:blipFill>
            <a:blip r:embed="rId7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Někdy se může při práci s elektrickými zařízeními poškodit přívodní kabel nebo uvolnit některé spoje, které pak přenáší část napětí a proudu na povrch zařízení. Aby se zabránilo nechtěnému úrazu el. proudem, tak například na stavbách se používá tzv. „kolíkové uzemnění“. Toto spojení odvede případný proud nejkratší cestou do země</a:t>
            </a:r>
            <a:endParaRPr lang="cs-CZ" sz="2000" dirty="0"/>
          </a:p>
        </p:txBody>
      </p:sp>
      <p:pic>
        <p:nvPicPr>
          <p:cNvPr id="9" name="Picture 2" descr="http://owebu.bloger.cz/obrazky/owebu.bloger.cz/logo_3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492896"/>
            <a:ext cx="882791" cy="10615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876290" y="3586064"/>
            <a:ext cx="1440160" cy="369332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Uzemnění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69854" y="472316"/>
            <a:ext cx="4697120" cy="584775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3200" b="1" dirty="0"/>
              <a:t>Úraz elektrickým proudem</a:t>
            </a:r>
          </a:p>
        </p:txBody>
      </p:sp>
      <p:sp>
        <p:nvSpPr>
          <p:cNvPr id="3" name="Obdélník 2"/>
          <p:cNvSpPr/>
          <p:nvPr/>
        </p:nvSpPr>
        <p:spPr>
          <a:xfrm>
            <a:off x="512655" y="1533110"/>
            <a:ext cx="8136904" cy="101566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000" dirty="0"/>
              <a:t>Kontakt člověka nebo zvířete s vnějšími zdroji elektrického proudu může vést k popálení tkáně, svalovým křečím, ztrátě vědomí, zástavě </a:t>
            </a:r>
            <a:r>
              <a:rPr lang="cs-CZ" sz="2000" dirty="0" smtClean="0"/>
              <a:t>srdce</a:t>
            </a:r>
            <a:r>
              <a:rPr lang="cs-CZ" sz="2000" dirty="0"/>
              <a:t>, nebo i ke smrti.</a:t>
            </a:r>
          </a:p>
        </p:txBody>
      </p:sp>
      <p:pic>
        <p:nvPicPr>
          <p:cNvPr id="4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8171" y="188640"/>
            <a:ext cx="1200131" cy="1349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2495243"/>
              </p:ext>
            </p:extLst>
          </p:nvPr>
        </p:nvGraphicFramePr>
        <p:xfrm>
          <a:off x="971600" y="3645024"/>
          <a:ext cx="6552728" cy="173736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3672408"/>
                <a:gridCol w="1296144"/>
                <a:gridCol w="1584176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/>
                        <a:t>Prostředí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Střídavé napětí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Stejnosměrné napětí</a:t>
                      </a:r>
                      <a:endParaRPr lang="cs-CZ" dirty="0"/>
                    </a:p>
                  </a:txBody>
                  <a:tcPr anchor="ctr"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Normální (obyčejné,</a:t>
                      </a:r>
                      <a:r>
                        <a:rPr lang="cs-CZ" baseline="0" dirty="0" smtClean="0"/>
                        <a:t> prašné, suché)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 V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100 V</a:t>
                      </a:r>
                      <a:endParaRPr lang="cs-CZ" dirty="0"/>
                    </a:p>
                  </a:txBody>
                  <a:tcPr anchor="ctr"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Nebezpečné (horké, vlhké)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25 V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 V</a:t>
                      </a:r>
                      <a:endParaRPr lang="cs-CZ" dirty="0"/>
                    </a:p>
                  </a:txBody>
                  <a:tcPr anchor="ctr"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/>
                        <a:t>Zvlášť </a:t>
                      </a:r>
                      <a:r>
                        <a:rPr lang="cs-CZ" dirty="0" smtClean="0"/>
                        <a:t>nebezpečné (mokré, vodivé)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 V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25 V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971600" y="2985225"/>
            <a:ext cx="5504372" cy="369332"/>
          </a:xfrm>
          <a:prstGeom prst="rect">
            <a:avLst/>
          </a:prstGeom>
          <a:gradFill>
            <a:gsLst>
              <a:gs pos="0">
                <a:schemeClr val="dk1">
                  <a:tint val="50000"/>
                  <a:satMod val="300000"/>
                  <a:lumMod val="28000"/>
                  <a:lumOff val="72000"/>
                </a:schemeClr>
              </a:gs>
              <a:gs pos="35000">
                <a:schemeClr val="dk1">
                  <a:tint val="37000"/>
                  <a:satMod val="300000"/>
                  <a:lumMod val="67000"/>
                  <a:lumOff val="33000"/>
                </a:schemeClr>
              </a:gs>
              <a:gs pos="100000">
                <a:schemeClr val="dk1">
                  <a:tint val="15000"/>
                  <a:satMod val="350000"/>
                </a:schemeClr>
              </a:gs>
            </a:gsLst>
          </a:gra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Tabulka bezpečných napětí při dotyku s vodivými částmi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736144" y="476672"/>
            <a:ext cx="5976664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Úkol: Odpověz na otázky – klikni na správnou odpověď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7217060" y="1150098"/>
            <a:ext cx="936104" cy="936104"/>
          </a:xfrm>
          <a:prstGeom prst="ellipse">
            <a:avLst/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>
                  <a:lumMod val="60000"/>
                  <a:lumOff val="40000"/>
                </a:srgbClr>
              </a:gs>
            </a:gsLst>
            <a:lin ang="16200000" scaled="0"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876015" y="4005064"/>
            <a:ext cx="936104" cy="940039"/>
          </a:xfrm>
          <a:prstGeom prst="ellipse">
            <a:avLst/>
          </a:prstGeom>
          <a:gradFill flip="none" rotWithShape="1">
            <a:gsLst>
              <a:gs pos="26000">
                <a:srgbClr val="7FA03A"/>
              </a:gs>
              <a:gs pos="3000">
                <a:schemeClr val="accent3">
                  <a:shade val="51000"/>
                  <a:satMod val="130000"/>
                  <a:lumMod val="61000"/>
                  <a:lumOff val="39000"/>
                </a:schemeClr>
              </a:gs>
              <a:gs pos="74000">
                <a:schemeClr val="accent3">
                  <a:shade val="93000"/>
                  <a:satMod val="130000"/>
                </a:schemeClr>
              </a:gs>
              <a:gs pos="100000">
                <a:schemeClr val="accent3">
                  <a:shade val="94000"/>
                  <a:satMod val="135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900" b="1" dirty="0" smtClean="0">
                <a:solidFill>
                  <a:schemeClr val="tx1"/>
                </a:solidFill>
              </a:rPr>
              <a:t>ANO</a:t>
            </a:r>
            <a:endParaRPr lang="cs-CZ" sz="1900" b="1" dirty="0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5415" y="1124744"/>
            <a:ext cx="540060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dirty="0" smtClean="0"/>
              <a:t>Je bezpečné si fénovat vlasy při koupání ve vaně?</a:t>
            </a:r>
          </a:p>
          <a:p>
            <a:pPr marL="457200" indent="-457200">
              <a:buAutoNum type="arabicParenR"/>
            </a:pPr>
            <a:endParaRPr lang="cs-CZ" sz="2400" dirty="0"/>
          </a:p>
          <a:p>
            <a:pPr marL="457200" indent="-457200">
              <a:buAutoNum type="arabicParenR"/>
            </a:pPr>
            <a:endParaRPr lang="cs-CZ" sz="2400" dirty="0" smtClean="0"/>
          </a:p>
          <a:p>
            <a:pPr marL="457200" indent="-457200">
              <a:buAutoNum type="arabicParenR"/>
            </a:pPr>
            <a:r>
              <a:rPr lang="cs-CZ" sz="2400" dirty="0" smtClean="0"/>
              <a:t>Můžu dávat do zdířek el. zásuvky věci, které tam nepatří?</a:t>
            </a:r>
          </a:p>
          <a:p>
            <a:pPr marL="457200" indent="-457200">
              <a:buAutoNum type="arabicParenR"/>
            </a:pPr>
            <a:endParaRPr lang="cs-CZ" sz="2400" dirty="0"/>
          </a:p>
          <a:p>
            <a:pPr marL="457200" indent="-457200">
              <a:buAutoNum type="arabicParenR"/>
            </a:pPr>
            <a:endParaRPr lang="cs-CZ" sz="2400" dirty="0" smtClean="0"/>
          </a:p>
          <a:p>
            <a:pPr marL="457200" indent="-457200">
              <a:buAutoNum type="arabicParenR"/>
            </a:pPr>
            <a:r>
              <a:rPr lang="cs-CZ" sz="2400" dirty="0" smtClean="0"/>
              <a:t>Můžu si doma sám zapínat televizi a počítač?</a:t>
            </a:r>
          </a:p>
          <a:p>
            <a:pPr marL="457200" indent="-457200">
              <a:buAutoNum type="arabicParenR"/>
            </a:pPr>
            <a:endParaRPr lang="cs-CZ" sz="2400" dirty="0"/>
          </a:p>
          <a:p>
            <a:pPr marL="457200" indent="-457200">
              <a:buAutoNum type="arabicParenR"/>
            </a:pPr>
            <a:endParaRPr lang="cs-CZ" sz="2400" dirty="0" smtClean="0"/>
          </a:p>
          <a:p>
            <a:pPr marL="457200" indent="-457200">
              <a:buAutoNum type="arabicParenR"/>
            </a:pPr>
            <a:r>
              <a:rPr lang="cs-CZ" sz="2400" dirty="0" smtClean="0"/>
              <a:t>Můžu si doma vyměnit prasklou žárovku, když mám vše vypnuté? </a:t>
            </a:r>
            <a:endParaRPr lang="cs-CZ" sz="2400" dirty="0"/>
          </a:p>
        </p:txBody>
      </p:sp>
      <p:sp>
        <p:nvSpPr>
          <p:cNvPr id="11" name="Ovál 10"/>
          <p:cNvSpPr/>
          <p:nvPr/>
        </p:nvSpPr>
        <p:spPr>
          <a:xfrm>
            <a:off x="7211462" y="2636912"/>
            <a:ext cx="936104" cy="936104"/>
          </a:xfrm>
          <a:prstGeom prst="ellipse">
            <a:avLst/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>
                  <a:lumMod val="60000"/>
                  <a:lumOff val="40000"/>
                </a:srgbClr>
              </a:gs>
            </a:gsLst>
            <a:lin ang="16200000" scaled="0"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776704" y="1124744"/>
            <a:ext cx="936104" cy="940039"/>
          </a:xfrm>
          <a:prstGeom prst="ellipse">
            <a:avLst/>
          </a:prstGeom>
          <a:gradFill flip="none" rotWithShape="1">
            <a:gsLst>
              <a:gs pos="26000">
                <a:srgbClr val="7FA03A"/>
              </a:gs>
              <a:gs pos="3000">
                <a:schemeClr val="accent3">
                  <a:shade val="51000"/>
                  <a:satMod val="130000"/>
                  <a:lumMod val="61000"/>
                  <a:lumOff val="39000"/>
                </a:schemeClr>
              </a:gs>
              <a:gs pos="74000">
                <a:schemeClr val="accent3">
                  <a:shade val="93000"/>
                  <a:satMod val="130000"/>
                </a:schemeClr>
              </a:gs>
              <a:gs pos="100000">
                <a:schemeClr val="accent3">
                  <a:shade val="94000"/>
                  <a:satMod val="135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900" b="1" dirty="0" smtClean="0">
                <a:solidFill>
                  <a:schemeClr val="tx1"/>
                </a:solidFill>
              </a:rPr>
              <a:t>ANO</a:t>
            </a:r>
            <a:endParaRPr lang="cs-CZ" sz="1900" b="1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951391" y="5493324"/>
            <a:ext cx="936104" cy="940039"/>
          </a:xfrm>
          <a:prstGeom prst="ellipse">
            <a:avLst/>
          </a:prstGeom>
          <a:gradFill flip="none" rotWithShape="1">
            <a:gsLst>
              <a:gs pos="26000">
                <a:srgbClr val="7FA03A"/>
              </a:gs>
              <a:gs pos="3000">
                <a:schemeClr val="accent3">
                  <a:shade val="51000"/>
                  <a:satMod val="130000"/>
                  <a:lumMod val="61000"/>
                  <a:lumOff val="39000"/>
                </a:schemeClr>
              </a:gs>
              <a:gs pos="74000">
                <a:schemeClr val="accent3">
                  <a:shade val="93000"/>
                  <a:satMod val="130000"/>
                </a:schemeClr>
              </a:gs>
              <a:gs pos="100000">
                <a:schemeClr val="accent3">
                  <a:shade val="94000"/>
                  <a:satMod val="135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900" b="1" dirty="0" smtClean="0">
                <a:solidFill>
                  <a:schemeClr val="tx1"/>
                </a:solidFill>
              </a:rPr>
              <a:t>ANO</a:t>
            </a:r>
            <a:endParaRPr lang="cs-CZ" sz="1900" b="1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5874514" y="2599022"/>
            <a:ext cx="936104" cy="940039"/>
          </a:xfrm>
          <a:prstGeom prst="ellipse">
            <a:avLst/>
          </a:prstGeom>
          <a:gradFill flip="none" rotWithShape="1">
            <a:gsLst>
              <a:gs pos="26000">
                <a:srgbClr val="7FA03A"/>
              </a:gs>
              <a:gs pos="3000">
                <a:schemeClr val="accent3">
                  <a:shade val="51000"/>
                  <a:satMod val="130000"/>
                  <a:lumMod val="61000"/>
                  <a:lumOff val="39000"/>
                </a:schemeClr>
              </a:gs>
              <a:gs pos="74000">
                <a:schemeClr val="accent3">
                  <a:shade val="93000"/>
                  <a:satMod val="130000"/>
                </a:schemeClr>
              </a:gs>
              <a:gs pos="100000">
                <a:schemeClr val="accent3">
                  <a:shade val="94000"/>
                  <a:satMod val="135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900" b="1" dirty="0" smtClean="0">
                <a:solidFill>
                  <a:schemeClr val="tx1"/>
                </a:solidFill>
              </a:rPr>
              <a:t>ANO</a:t>
            </a:r>
            <a:endParaRPr lang="cs-CZ" sz="1900" b="1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7288670" y="4029648"/>
            <a:ext cx="936104" cy="936104"/>
          </a:xfrm>
          <a:prstGeom prst="ellipse">
            <a:avLst/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>
                  <a:lumMod val="60000"/>
                  <a:lumOff val="40000"/>
                </a:srgbClr>
              </a:gs>
            </a:gsLst>
            <a:lin ang="16200000" scaled="0"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7524328" y="5497259"/>
            <a:ext cx="936104" cy="936104"/>
          </a:xfrm>
          <a:prstGeom prst="ellipse">
            <a:avLst/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>
                  <a:lumMod val="60000"/>
                  <a:lumOff val="40000"/>
                </a:srgbClr>
              </a:gs>
            </a:gsLst>
            <a:lin ang="16200000" scaled="0"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NE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8296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3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3" dur="3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8" dur="3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3" dur="3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76672"/>
            <a:ext cx="8280920" cy="12311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ZDROJE A CITACE</a:t>
            </a:r>
          </a:p>
          <a:p>
            <a:r>
              <a:rPr lang="cs-CZ" dirty="0"/>
              <a:t>O</a:t>
            </a:r>
            <a:r>
              <a:rPr lang="cs-CZ" dirty="0" smtClean="0"/>
              <a:t>brázky </a:t>
            </a:r>
            <a:r>
              <a:rPr lang="cs-CZ" dirty="0"/>
              <a:t>a fotografie, pokud není uvedeno jinak, jsou použity z galerie klipart</a:t>
            </a:r>
          </a:p>
          <a:p>
            <a:r>
              <a:rPr lang="cs-CZ" dirty="0">
                <a:hlinkClick r:id="rId2"/>
              </a:rPr>
              <a:t>http://office.microsoft.com/klipart</a:t>
            </a: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691319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610</Words>
  <Application>Microsoft Office PowerPoint</Application>
  <PresentationFormat>Předvádění na obrazovce (4:3)</PresentationFormat>
  <Paragraphs>86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Nebezpečí el. energie VY_32_INOVACE_2A_20 Číslo projektu: CZ.1.07/1.4.00/21.1101</vt:lpstr>
      <vt:lpstr>Prezentace aplikace PowerPoint</vt:lpstr>
      <vt:lpstr>Nebezpečí el. energie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2011-07-01T16:37:14Z</dcterms:created>
  <dcterms:modified xsi:type="dcterms:W3CDTF">2013-01-27T18:10:34Z</dcterms:modified>
</cp:coreProperties>
</file>