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VY_32_INOVACE_11_Hospodářské a společenské změny v Evropě v 15. a 16. století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Hospodářské a společenské změny v Evropě v 15. a 16.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VY_32_INOVACE_11_Hospodářské a společenské změny v Evropě v 15. a 16. století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Hospodářské a společenské změny v Evropě v 15. a 16.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929370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54007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</a:t>
                      </a:r>
                      <a:r>
                        <a:rPr lang="cs-CZ" smtClean="0"/>
                        <a:t>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a společenské změny v Evropě v 15. a 16. století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Toto období je charakterizováno vlnou změn ve všech oblastech společnosti</a:t>
            </a:r>
          </a:p>
          <a:p>
            <a:r>
              <a:rPr lang="cs-CZ" b="1" dirty="0" smtClean="0"/>
              <a:t>Vyvolány rostoucím počtem obyvatelstva, novými vynálezy a objevy (zámořské plavby atd.)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 výroba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Mechanický tkalcovský stav</a:t>
            </a:r>
          </a:p>
          <a:p>
            <a:r>
              <a:rPr lang="cs-CZ" b="1" dirty="0" smtClean="0"/>
              <a:t>Punčochářský pletací stav</a:t>
            </a:r>
          </a:p>
          <a:p>
            <a:r>
              <a:rPr lang="cs-CZ" b="1" dirty="0" smtClean="0"/>
              <a:t>Šlapací kolovrátek</a:t>
            </a:r>
          </a:p>
          <a:p>
            <a:endParaRPr lang="cs-CZ" b="1" dirty="0"/>
          </a:p>
          <a:p>
            <a:r>
              <a:rPr lang="cs-CZ" b="1" dirty="0" smtClean="0"/>
              <a:t>Vyrábí se více a ve větší kvalitě</a:t>
            </a:r>
          </a:p>
          <a:p>
            <a:r>
              <a:rPr lang="cs-CZ" b="1" dirty="0" smtClean="0"/>
              <a:t>Část výrobků již pro obchod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Hutnictví, sklářství a hornictví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Vodní kolo – pohon výtahů a čerpadel</a:t>
            </a:r>
          </a:p>
          <a:p>
            <a:r>
              <a:rPr lang="cs-CZ" b="1" dirty="0" smtClean="0"/>
              <a:t>Vysoká pec – kvalitnější tavení rudy</a:t>
            </a:r>
          </a:p>
          <a:p>
            <a:r>
              <a:rPr lang="cs-CZ" b="1" dirty="0" smtClean="0"/>
              <a:t>Tím i kvalitnější a levnější nástroje</a:t>
            </a: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Knihtisk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Vynálezce Johannes </a:t>
            </a:r>
            <a:r>
              <a:rPr lang="cs-CZ" b="1" dirty="0" err="1" smtClean="0"/>
              <a:t>Gutenberg</a:t>
            </a:r>
            <a:r>
              <a:rPr lang="cs-CZ" b="1" dirty="0" smtClean="0"/>
              <a:t> v r. 1445</a:t>
            </a:r>
          </a:p>
          <a:p>
            <a:r>
              <a:rPr lang="cs-CZ" b="1" dirty="0" smtClean="0"/>
              <a:t>Knihy jsou levnější a rychlejší – tím se </a:t>
            </a:r>
            <a:r>
              <a:rPr lang="cs-CZ" b="1" dirty="0" smtClean="0"/>
              <a:t>šíří gramotnost, vzdělanost, nové myšlenky</a:t>
            </a:r>
          </a:p>
          <a:p>
            <a:r>
              <a:rPr lang="cs-CZ" b="1" dirty="0" smtClean="0"/>
              <a:t>První byly tištěny bible, proroctví a hrací karty</a:t>
            </a:r>
          </a:p>
          <a:p>
            <a:r>
              <a:rPr lang="cs-CZ" b="1" dirty="0" smtClean="0"/>
              <a:t>„prvotisky“ – knihy tištěné do konce 15. století – velmi vzácné</a:t>
            </a:r>
          </a:p>
          <a:p>
            <a:r>
              <a:rPr lang="cs-CZ" b="1" dirty="0" smtClean="0"/>
              <a:t>Vzniká mezinárodní obchod s knihami</a:t>
            </a:r>
          </a:p>
          <a:p>
            <a:r>
              <a:rPr lang="cs-CZ" b="1" dirty="0" smtClean="0"/>
              <a:t>Vynález dřevořezby – ilustrace knih</a:t>
            </a:r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Otočná přední náprava – větší pohyblivost</a:t>
            </a:r>
          </a:p>
          <a:p>
            <a:r>
              <a:rPr lang="cs-CZ" b="1" dirty="0" smtClean="0"/>
              <a:t>Zdokonalení stavby lodí (kormidlo, vylepšené plachtoví)</a:t>
            </a:r>
          </a:p>
          <a:p>
            <a:r>
              <a:rPr lang="cs-CZ" b="1" dirty="0" smtClean="0"/>
              <a:t>Zavedení kompasu, dokonalejších námořních map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Vojenství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Rozšíření palných zbraní – vede ke konci rytířského vojska</a:t>
            </a:r>
          </a:p>
          <a:p>
            <a:r>
              <a:rPr lang="cs-CZ" b="1" dirty="0" smtClean="0"/>
              <a:t>Změna organizace armád – vznikají profesionální armády (žoldnéřské)</a:t>
            </a:r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Rozšíření kovových nástrojů – zavedení pluhu, kosy ….</a:t>
            </a:r>
          </a:p>
          <a:p>
            <a:r>
              <a:rPr lang="cs-CZ" b="1" dirty="0" smtClean="0"/>
              <a:t>Trojpolní systém obdělání polí nahrazen systémem střídavým</a:t>
            </a:r>
          </a:p>
          <a:p>
            <a:r>
              <a:rPr lang="cs-CZ" b="1" dirty="0" smtClean="0"/>
              <a:t>Zvýšení produkce – část určena pro spotřebu, část pro trh</a:t>
            </a:r>
          </a:p>
          <a:p>
            <a:r>
              <a:rPr lang="cs-CZ" b="1" dirty="0" smtClean="0"/>
              <a:t>V západní Evropě roste podíl soukromých samostatných rolníků X ve východní vznikají panské velkostatky s nevolníky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 a peněžnictví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Zvyšuje se výroba – část výrobků může být určena pro obchod</a:t>
            </a:r>
          </a:p>
          <a:p>
            <a:r>
              <a:rPr lang="cs-CZ" b="1" dirty="0" smtClean="0"/>
              <a:t>Vznikají obchodní společnosti – monopol na obchodování s nově objevenými zeměmi</a:t>
            </a:r>
          </a:p>
          <a:p>
            <a:r>
              <a:rPr lang="cs-CZ" b="1" dirty="0" smtClean="0"/>
              <a:t>Rozvíjí se banky a směnárny ( Janov, Florencie, Londýn Antverpy …)</a:t>
            </a:r>
          </a:p>
          <a:p>
            <a:r>
              <a:rPr lang="cs-CZ" b="1" dirty="0" smtClean="0"/>
              <a:t>Vznikají první manufaktury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80273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vedlo k vlně změn v 15. a 16. století?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nejdůležitější změny v zemědělství?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vedl vynález knihtisku k zvýšení gramotnosti a vzdělanosti?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pojem žoldnéřská armáda.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města se stala centry evropského </a:t>
            </a:r>
            <a:r>
              <a:rPr lang="cs-CZ" b="1" smtClean="0"/>
              <a:t>obchodu?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422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Textilní výroba</vt:lpstr>
      <vt:lpstr>Hutnictví, sklářství a hornictví</vt:lpstr>
      <vt:lpstr>Knihtisk</vt:lpstr>
      <vt:lpstr>Doprava</vt:lpstr>
      <vt:lpstr>Vojenství</vt:lpstr>
      <vt:lpstr>Zemědělství</vt:lpstr>
      <vt:lpstr>Obchod a peněžnictví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27</cp:revision>
  <dcterms:created xsi:type="dcterms:W3CDTF">2011-11-09T14:01:04Z</dcterms:created>
  <dcterms:modified xsi:type="dcterms:W3CDTF">2012-03-06T19:54:25Z</dcterms:modified>
</cp:coreProperties>
</file>