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59034A-B3BA-49DB-9F30-C4D0632989A4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70EE205B-2CB5-4EEB-A480-AEE6CC93A543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lomený oblouk</a:t>
          </a:r>
          <a:endParaRPr lang="cs-CZ" b="1" dirty="0">
            <a:solidFill>
              <a:schemeClr val="tx1"/>
            </a:solidFill>
          </a:endParaRPr>
        </a:p>
      </dgm:t>
    </dgm:pt>
    <dgm:pt modelId="{EA58285E-C890-4A54-9D31-B0F6951B5836}" type="parTrans" cxnId="{D93C0302-52BA-4234-8AEE-831AAEA47EC8}">
      <dgm:prSet/>
      <dgm:spPr/>
      <dgm:t>
        <a:bodyPr/>
        <a:lstStyle/>
        <a:p>
          <a:endParaRPr lang="cs-CZ"/>
        </a:p>
      </dgm:t>
    </dgm:pt>
    <dgm:pt modelId="{B7F283E5-95D0-4AAA-9B95-80FFDA7BC756}" type="sibTrans" cxnId="{D93C0302-52BA-4234-8AEE-831AAEA47EC8}">
      <dgm:prSet/>
      <dgm:spPr/>
      <dgm:t>
        <a:bodyPr/>
        <a:lstStyle/>
        <a:p>
          <a:endParaRPr lang="cs-CZ"/>
        </a:p>
      </dgm:t>
    </dgm:pt>
    <dgm:pt modelId="{52BB8DB7-E511-44CF-B8C4-448E57FCF27B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svislá linie </a:t>
          </a:r>
          <a:endParaRPr lang="cs-CZ" b="1" dirty="0">
            <a:solidFill>
              <a:schemeClr val="tx1"/>
            </a:solidFill>
          </a:endParaRPr>
        </a:p>
      </dgm:t>
    </dgm:pt>
    <dgm:pt modelId="{658637CF-511A-4F29-BCC1-AD3E3EB28694}" type="parTrans" cxnId="{192CAD4B-287D-4252-B643-D042E6BE3C6C}">
      <dgm:prSet/>
      <dgm:spPr/>
      <dgm:t>
        <a:bodyPr/>
        <a:lstStyle/>
        <a:p>
          <a:endParaRPr lang="cs-CZ"/>
        </a:p>
      </dgm:t>
    </dgm:pt>
    <dgm:pt modelId="{55CE961F-6DA7-4E3C-8C4B-3EC504931FA6}" type="sibTrans" cxnId="{192CAD4B-287D-4252-B643-D042E6BE3C6C}">
      <dgm:prSet/>
      <dgm:spPr/>
      <dgm:t>
        <a:bodyPr/>
        <a:lstStyle/>
        <a:p>
          <a:endParaRPr lang="cs-CZ"/>
        </a:p>
      </dgm:t>
    </dgm:pt>
    <dgm:pt modelId="{53AF3739-B77B-43E3-8D08-F155FA70C621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štíhlé tvary </a:t>
          </a:r>
          <a:endParaRPr lang="cs-CZ" b="1" dirty="0">
            <a:solidFill>
              <a:schemeClr val="tx1"/>
            </a:solidFill>
          </a:endParaRPr>
        </a:p>
      </dgm:t>
    </dgm:pt>
    <dgm:pt modelId="{88A9A5D3-D11A-49FF-858E-32D39E7C545C}" type="parTrans" cxnId="{55BCB276-CA74-4B0D-ACF7-5E8FF8B72CF5}">
      <dgm:prSet/>
      <dgm:spPr/>
      <dgm:t>
        <a:bodyPr/>
        <a:lstStyle/>
        <a:p>
          <a:endParaRPr lang="cs-CZ"/>
        </a:p>
      </dgm:t>
    </dgm:pt>
    <dgm:pt modelId="{36379390-7918-4B11-B042-AF441C8E8A45}" type="sibTrans" cxnId="{55BCB276-CA74-4B0D-ACF7-5E8FF8B72CF5}">
      <dgm:prSet/>
      <dgm:spPr/>
      <dgm:t>
        <a:bodyPr/>
        <a:lstStyle/>
        <a:p>
          <a:endParaRPr lang="cs-CZ"/>
        </a:p>
      </dgm:t>
    </dgm:pt>
    <dgm:pt modelId="{2E3AD452-D82D-4DC8-B763-21D09664FFE4}">
      <dgm:prSet/>
      <dgm:spPr/>
      <dgm:t>
        <a:bodyPr/>
        <a:lstStyle/>
        <a:p>
          <a:r>
            <a:rPr lang="cs-CZ" dirty="0" smtClean="0"/>
            <a:t>nade dveřmi, nad okny, v klenbách </a:t>
          </a:r>
          <a:endParaRPr lang="cs-CZ" dirty="0"/>
        </a:p>
      </dgm:t>
    </dgm:pt>
    <dgm:pt modelId="{F540A3BC-E316-4F8C-BAD2-67B3FF16CE2A}" type="parTrans" cxnId="{AC12BA20-662E-4B93-B650-ADFB1090C711}">
      <dgm:prSet/>
      <dgm:spPr/>
      <dgm:t>
        <a:bodyPr/>
        <a:lstStyle/>
        <a:p>
          <a:endParaRPr lang="cs-CZ"/>
        </a:p>
      </dgm:t>
    </dgm:pt>
    <dgm:pt modelId="{EC92F540-1F47-4885-A513-B6D3593BF761}" type="sibTrans" cxnId="{AC12BA20-662E-4B93-B650-ADFB1090C711}">
      <dgm:prSet/>
      <dgm:spPr/>
      <dgm:t>
        <a:bodyPr/>
        <a:lstStyle/>
        <a:p>
          <a:endParaRPr lang="cs-CZ"/>
        </a:p>
      </dgm:t>
    </dgm:pt>
    <dgm:pt modelId="{DBA517F1-3690-43DB-85C8-AC7B25F1CD0B}" type="pres">
      <dgm:prSet presAssocID="{6859034A-B3BA-49DB-9F30-C4D0632989A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114E19E-033E-427A-9325-0E3A6C1E99D7}" type="pres">
      <dgm:prSet presAssocID="{70EE205B-2CB5-4EEB-A480-AEE6CC93A543}" presName="parentLin" presStyleCnt="0"/>
      <dgm:spPr/>
    </dgm:pt>
    <dgm:pt modelId="{228D433C-312D-4A7A-8858-E36E896E9474}" type="pres">
      <dgm:prSet presAssocID="{70EE205B-2CB5-4EEB-A480-AEE6CC93A54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730CBA6-4D91-4B81-BE63-771684987D96}" type="pres">
      <dgm:prSet presAssocID="{70EE205B-2CB5-4EEB-A480-AEE6CC93A543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87B57C-F715-4832-9E0A-67449E70BD0B}" type="pres">
      <dgm:prSet presAssocID="{70EE205B-2CB5-4EEB-A480-AEE6CC93A543}" presName="negativeSpace" presStyleCnt="0"/>
      <dgm:spPr/>
    </dgm:pt>
    <dgm:pt modelId="{1BDED3D6-F200-439C-BA18-34B0B8CABC52}" type="pres">
      <dgm:prSet presAssocID="{70EE205B-2CB5-4EEB-A480-AEE6CC93A543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F06959-7510-48E3-87CC-1865B6FBBE7C}" type="pres">
      <dgm:prSet presAssocID="{B7F283E5-95D0-4AAA-9B95-80FFDA7BC756}" presName="spaceBetweenRectangles" presStyleCnt="0"/>
      <dgm:spPr/>
    </dgm:pt>
    <dgm:pt modelId="{2C89450D-0754-4EAF-9E31-FE1D91CE1897}" type="pres">
      <dgm:prSet presAssocID="{52BB8DB7-E511-44CF-B8C4-448E57FCF27B}" presName="parentLin" presStyleCnt="0"/>
      <dgm:spPr/>
    </dgm:pt>
    <dgm:pt modelId="{932B22E0-41E1-41A6-B20C-1F3A1FD626CF}" type="pres">
      <dgm:prSet presAssocID="{52BB8DB7-E511-44CF-B8C4-448E57FCF27B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D7833BB-F3BC-4408-90C7-C7DBD3506913}" type="pres">
      <dgm:prSet presAssocID="{52BB8DB7-E511-44CF-B8C4-448E57FCF27B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2970EA-1ACB-473A-A7C2-C0425D60BFF9}" type="pres">
      <dgm:prSet presAssocID="{52BB8DB7-E511-44CF-B8C4-448E57FCF27B}" presName="negativeSpace" presStyleCnt="0"/>
      <dgm:spPr/>
    </dgm:pt>
    <dgm:pt modelId="{5250D966-F5E8-4862-9B56-487A15AD5F06}" type="pres">
      <dgm:prSet presAssocID="{52BB8DB7-E511-44CF-B8C4-448E57FCF27B}" presName="childText" presStyleLbl="conFgAcc1" presStyleIdx="1" presStyleCnt="3">
        <dgm:presLayoutVars>
          <dgm:bulletEnabled val="1"/>
        </dgm:presLayoutVars>
      </dgm:prSet>
      <dgm:spPr/>
    </dgm:pt>
    <dgm:pt modelId="{39B04E78-CC79-43BE-A5B1-4E934A0C2DAE}" type="pres">
      <dgm:prSet presAssocID="{55CE961F-6DA7-4E3C-8C4B-3EC504931FA6}" presName="spaceBetweenRectangles" presStyleCnt="0"/>
      <dgm:spPr/>
    </dgm:pt>
    <dgm:pt modelId="{7F93B4D1-7C64-4FA2-92E5-8EB4FEF79876}" type="pres">
      <dgm:prSet presAssocID="{53AF3739-B77B-43E3-8D08-F155FA70C621}" presName="parentLin" presStyleCnt="0"/>
      <dgm:spPr/>
    </dgm:pt>
    <dgm:pt modelId="{07568C2C-2AC6-4787-9E16-E6C9A806EBEF}" type="pres">
      <dgm:prSet presAssocID="{53AF3739-B77B-43E3-8D08-F155FA70C621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5BD5F8C6-30C0-40C1-A79F-24D2696EBB86}" type="pres">
      <dgm:prSet presAssocID="{53AF3739-B77B-43E3-8D08-F155FA70C621}" presName="parentText" presStyleLbl="node1" presStyleIdx="2" presStyleCnt="3" custLinFactNeighborX="25012" custLinFactNeighborY="-172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DF6497-5443-4A76-A3A7-D50E4D45E1E3}" type="pres">
      <dgm:prSet presAssocID="{53AF3739-B77B-43E3-8D08-F155FA70C621}" presName="negativeSpace" presStyleCnt="0"/>
      <dgm:spPr/>
    </dgm:pt>
    <dgm:pt modelId="{9E1E897F-23FE-4D70-AFC0-6A8860B5D518}" type="pres">
      <dgm:prSet presAssocID="{53AF3739-B77B-43E3-8D08-F155FA70C621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BE2A8B33-4A4C-457B-B575-4EAA953BA5AA}" type="presOf" srcId="{2E3AD452-D82D-4DC8-B763-21D09664FFE4}" destId="{1BDED3D6-F200-439C-BA18-34B0B8CABC52}" srcOrd="0" destOrd="0" presId="urn:microsoft.com/office/officeart/2005/8/layout/list1"/>
    <dgm:cxn modelId="{55BCB276-CA74-4B0D-ACF7-5E8FF8B72CF5}" srcId="{6859034A-B3BA-49DB-9F30-C4D0632989A4}" destId="{53AF3739-B77B-43E3-8D08-F155FA70C621}" srcOrd="2" destOrd="0" parTransId="{88A9A5D3-D11A-49FF-858E-32D39E7C545C}" sibTransId="{36379390-7918-4B11-B042-AF441C8E8A45}"/>
    <dgm:cxn modelId="{482F3108-0357-4553-9FE1-EFB0C27A47C6}" type="presOf" srcId="{52BB8DB7-E511-44CF-B8C4-448E57FCF27B}" destId="{932B22E0-41E1-41A6-B20C-1F3A1FD626CF}" srcOrd="0" destOrd="0" presId="urn:microsoft.com/office/officeart/2005/8/layout/list1"/>
    <dgm:cxn modelId="{6A429E49-2152-4F72-856C-B361B76DFA14}" type="presOf" srcId="{6859034A-B3BA-49DB-9F30-C4D0632989A4}" destId="{DBA517F1-3690-43DB-85C8-AC7B25F1CD0B}" srcOrd="0" destOrd="0" presId="urn:microsoft.com/office/officeart/2005/8/layout/list1"/>
    <dgm:cxn modelId="{192CAD4B-287D-4252-B643-D042E6BE3C6C}" srcId="{6859034A-B3BA-49DB-9F30-C4D0632989A4}" destId="{52BB8DB7-E511-44CF-B8C4-448E57FCF27B}" srcOrd="1" destOrd="0" parTransId="{658637CF-511A-4F29-BCC1-AD3E3EB28694}" sibTransId="{55CE961F-6DA7-4E3C-8C4B-3EC504931FA6}"/>
    <dgm:cxn modelId="{D93C0302-52BA-4234-8AEE-831AAEA47EC8}" srcId="{6859034A-B3BA-49DB-9F30-C4D0632989A4}" destId="{70EE205B-2CB5-4EEB-A480-AEE6CC93A543}" srcOrd="0" destOrd="0" parTransId="{EA58285E-C890-4A54-9D31-B0F6951B5836}" sibTransId="{B7F283E5-95D0-4AAA-9B95-80FFDA7BC756}"/>
    <dgm:cxn modelId="{86F63918-A44C-4755-9148-0BD97D01B5E3}" type="presOf" srcId="{53AF3739-B77B-43E3-8D08-F155FA70C621}" destId="{5BD5F8C6-30C0-40C1-A79F-24D2696EBB86}" srcOrd="1" destOrd="0" presId="urn:microsoft.com/office/officeart/2005/8/layout/list1"/>
    <dgm:cxn modelId="{72484F39-12CE-49ED-AC5A-030F4F7D4D65}" type="presOf" srcId="{53AF3739-B77B-43E3-8D08-F155FA70C621}" destId="{07568C2C-2AC6-4787-9E16-E6C9A806EBEF}" srcOrd="0" destOrd="0" presId="urn:microsoft.com/office/officeart/2005/8/layout/list1"/>
    <dgm:cxn modelId="{AC12BA20-662E-4B93-B650-ADFB1090C711}" srcId="{70EE205B-2CB5-4EEB-A480-AEE6CC93A543}" destId="{2E3AD452-D82D-4DC8-B763-21D09664FFE4}" srcOrd="0" destOrd="0" parTransId="{F540A3BC-E316-4F8C-BAD2-67B3FF16CE2A}" sibTransId="{EC92F540-1F47-4885-A513-B6D3593BF761}"/>
    <dgm:cxn modelId="{866BD449-16F6-49BC-B24D-B9FC4582AFA3}" type="presOf" srcId="{70EE205B-2CB5-4EEB-A480-AEE6CC93A543}" destId="{C730CBA6-4D91-4B81-BE63-771684987D96}" srcOrd="1" destOrd="0" presId="urn:microsoft.com/office/officeart/2005/8/layout/list1"/>
    <dgm:cxn modelId="{1D0EF530-0EC1-4850-B68B-1556B10CD4D0}" type="presOf" srcId="{70EE205B-2CB5-4EEB-A480-AEE6CC93A543}" destId="{228D433C-312D-4A7A-8858-E36E896E9474}" srcOrd="0" destOrd="0" presId="urn:microsoft.com/office/officeart/2005/8/layout/list1"/>
    <dgm:cxn modelId="{BC6C0979-F7D6-449B-B949-5C26B21F1C35}" type="presOf" srcId="{52BB8DB7-E511-44CF-B8C4-448E57FCF27B}" destId="{9D7833BB-F3BC-4408-90C7-C7DBD3506913}" srcOrd="1" destOrd="0" presId="urn:microsoft.com/office/officeart/2005/8/layout/list1"/>
    <dgm:cxn modelId="{02E9134D-9770-411E-B318-40274584E8E3}" type="presParOf" srcId="{DBA517F1-3690-43DB-85C8-AC7B25F1CD0B}" destId="{3114E19E-033E-427A-9325-0E3A6C1E99D7}" srcOrd="0" destOrd="0" presId="urn:microsoft.com/office/officeart/2005/8/layout/list1"/>
    <dgm:cxn modelId="{7562D169-31C4-4CDA-9FA2-CD40D3FEE8BC}" type="presParOf" srcId="{3114E19E-033E-427A-9325-0E3A6C1E99D7}" destId="{228D433C-312D-4A7A-8858-E36E896E9474}" srcOrd="0" destOrd="0" presId="urn:microsoft.com/office/officeart/2005/8/layout/list1"/>
    <dgm:cxn modelId="{070AAAFB-6D61-464D-9027-59EB8776A2B4}" type="presParOf" srcId="{3114E19E-033E-427A-9325-0E3A6C1E99D7}" destId="{C730CBA6-4D91-4B81-BE63-771684987D96}" srcOrd="1" destOrd="0" presId="urn:microsoft.com/office/officeart/2005/8/layout/list1"/>
    <dgm:cxn modelId="{65B0D5FF-C415-493B-A246-3888526714D9}" type="presParOf" srcId="{DBA517F1-3690-43DB-85C8-AC7B25F1CD0B}" destId="{8A87B57C-F715-4832-9E0A-67449E70BD0B}" srcOrd="1" destOrd="0" presId="urn:microsoft.com/office/officeart/2005/8/layout/list1"/>
    <dgm:cxn modelId="{13027A9C-7040-41C7-82B5-41D18EDA2BC6}" type="presParOf" srcId="{DBA517F1-3690-43DB-85C8-AC7B25F1CD0B}" destId="{1BDED3D6-F200-439C-BA18-34B0B8CABC52}" srcOrd="2" destOrd="0" presId="urn:microsoft.com/office/officeart/2005/8/layout/list1"/>
    <dgm:cxn modelId="{33FF7AE6-2B4C-4B13-9974-F4DDBB494CBA}" type="presParOf" srcId="{DBA517F1-3690-43DB-85C8-AC7B25F1CD0B}" destId="{68F06959-7510-48E3-87CC-1865B6FBBE7C}" srcOrd="3" destOrd="0" presId="urn:microsoft.com/office/officeart/2005/8/layout/list1"/>
    <dgm:cxn modelId="{959EC3A9-C932-414F-A838-E028E6FD88E2}" type="presParOf" srcId="{DBA517F1-3690-43DB-85C8-AC7B25F1CD0B}" destId="{2C89450D-0754-4EAF-9E31-FE1D91CE1897}" srcOrd="4" destOrd="0" presId="urn:microsoft.com/office/officeart/2005/8/layout/list1"/>
    <dgm:cxn modelId="{4F1EE883-9064-4C24-9BD5-FCA3E04B5568}" type="presParOf" srcId="{2C89450D-0754-4EAF-9E31-FE1D91CE1897}" destId="{932B22E0-41E1-41A6-B20C-1F3A1FD626CF}" srcOrd="0" destOrd="0" presId="urn:microsoft.com/office/officeart/2005/8/layout/list1"/>
    <dgm:cxn modelId="{F5A23B3C-886F-4A6E-B4D1-C619DBC066A0}" type="presParOf" srcId="{2C89450D-0754-4EAF-9E31-FE1D91CE1897}" destId="{9D7833BB-F3BC-4408-90C7-C7DBD3506913}" srcOrd="1" destOrd="0" presId="urn:microsoft.com/office/officeart/2005/8/layout/list1"/>
    <dgm:cxn modelId="{3B2585EA-2858-428B-8F7F-9E7FA4251C37}" type="presParOf" srcId="{DBA517F1-3690-43DB-85C8-AC7B25F1CD0B}" destId="{DD2970EA-1ACB-473A-A7C2-C0425D60BFF9}" srcOrd="5" destOrd="0" presId="urn:microsoft.com/office/officeart/2005/8/layout/list1"/>
    <dgm:cxn modelId="{2AE65189-B78E-4893-9E56-CC7482C7F42A}" type="presParOf" srcId="{DBA517F1-3690-43DB-85C8-AC7B25F1CD0B}" destId="{5250D966-F5E8-4862-9B56-487A15AD5F06}" srcOrd="6" destOrd="0" presId="urn:microsoft.com/office/officeart/2005/8/layout/list1"/>
    <dgm:cxn modelId="{1D9F4FCF-0D63-43E2-B021-C4FCEB2C788B}" type="presParOf" srcId="{DBA517F1-3690-43DB-85C8-AC7B25F1CD0B}" destId="{39B04E78-CC79-43BE-A5B1-4E934A0C2DAE}" srcOrd="7" destOrd="0" presId="urn:microsoft.com/office/officeart/2005/8/layout/list1"/>
    <dgm:cxn modelId="{93D9FD9A-4109-428B-84AE-D89D8C4B908E}" type="presParOf" srcId="{DBA517F1-3690-43DB-85C8-AC7B25F1CD0B}" destId="{7F93B4D1-7C64-4FA2-92E5-8EB4FEF79876}" srcOrd="8" destOrd="0" presId="urn:microsoft.com/office/officeart/2005/8/layout/list1"/>
    <dgm:cxn modelId="{05882D97-4861-48C1-9C36-10CC0F91D61E}" type="presParOf" srcId="{7F93B4D1-7C64-4FA2-92E5-8EB4FEF79876}" destId="{07568C2C-2AC6-4787-9E16-E6C9A806EBEF}" srcOrd="0" destOrd="0" presId="urn:microsoft.com/office/officeart/2005/8/layout/list1"/>
    <dgm:cxn modelId="{08D93B8D-57D9-4338-8E2F-A24CBA459C18}" type="presParOf" srcId="{7F93B4D1-7C64-4FA2-92E5-8EB4FEF79876}" destId="{5BD5F8C6-30C0-40C1-A79F-24D2696EBB86}" srcOrd="1" destOrd="0" presId="urn:microsoft.com/office/officeart/2005/8/layout/list1"/>
    <dgm:cxn modelId="{DCCCDCC1-52E8-4177-A633-761C6B4E90E0}" type="presParOf" srcId="{DBA517F1-3690-43DB-85C8-AC7B25F1CD0B}" destId="{3EDF6497-5443-4A76-A3A7-D50E4D45E1E3}" srcOrd="9" destOrd="0" presId="urn:microsoft.com/office/officeart/2005/8/layout/list1"/>
    <dgm:cxn modelId="{AC95469F-D774-4F4F-9EF0-DCB4A1D16B25}" type="presParOf" srcId="{DBA517F1-3690-43DB-85C8-AC7B25F1CD0B}" destId="{9E1E897F-23FE-4D70-AFC0-6A8860B5D51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59034A-B3BA-49DB-9F30-C4D0632989A4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70EE205B-2CB5-4EEB-A480-AEE6CC93A543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 b="1" dirty="0">
            <a:solidFill>
              <a:schemeClr val="tx1"/>
            </a:solidFill>
          </a:endParaRPr>
        </a:p>
      </dgm:t>
    </dgm:pt>
    <dgm:pt modelId="{EA58285E-C890-4A54-9D31-B0F6951B5836}" type="parTrans" cxnId="{D93C0302-52BA-4234-8AEE-831AAEA47EC8}">
      <dgm:prSet/>
      <dgm:spPr/>
      <dgm:t>
        <a:bodyPr/>
        <a:lstStyle/>
        <a:p>
          <a:endParaRPr lang="cs-CZ"/>
        </a:p>
      </dgm:t>
    </dgm:pt>
    <dgm:pt modelId="{B7F283E5-95D0-4AAA-9B95-80FFDA7BC756}" type="sibTrans" cxnId="{D93C0302-52BA-4234-8AEE-831AAEA47EC8}">
      <dgm:prSet/>
      <dgm:spPr/>
      <dgm:t>
        <a:bodyPr/>
        <a:lstStyle/>
        <a:p>
          <a:endParaRPr lang="cs-CZ"/>
        </a:p>
      </dgm:t>
    </dgm:pt>
    <dgm:pt modelId="{52BB8DB7-E511-44CF-B8C4-448E57FCF27B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________ linie </a:t>
          </a:r>
          <a:endParaRPr lang="cs-CZ" b="1" dirty="0">
            <a:solidFill>
              <a:schemeClr val="tx1"/>
            </a:solidFill>
          </a:endParaRPr>
        </a:p>
      </dgm:t>
    </dgm:pt>
    <dgm:pt modelId="{658637CF-511A-4F29-BCC1-AD3E3EB28694}" type="parTrans" cxnId="{192CAD4B-287D-4252-B643-D042E6BE3C6C}">
      <dgm:prSet/>
      <dgm:spPr/>
      <dgm:t>
        <a:bodyPr/>
        <a:lstStyle/>
        <a:p>
          <a:endParaRPr lang="cs-CZ"/>
        </a:p>
      </dgm:t>
    </dgm:pt>
    <dgm:pt modelId="{55CE961F-6DA7-4E3C-8C4B-3EC504931FA6}" type="sibTrans" cxnId="{192CAD4B-287D-4252-B643-D042E6BE3C6C}">
      <dgm:prSet/>
      <dgm:spPr/>
      <dgm:t>
        <a:bodyPr/>
        <a:lstStyle/>
        <a:p>
          <a:endParaRPr lang="cs-CZ"/>
        </a:p>
      </dgm:t>
    </dgm:pt>
    <dgm:pt modelId="{53AF3739-B77B-43E3-8D08-F155FA70C621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štíhlé _________</a:t>
          </a:r>
          <a:endParaRPr lang="cs-CZ" b="1" dirty="0">
            <a:solidFill>
              <a:schemeClr val="tx1"/>
            </a:solidFill>
          </a:endParaRPr>
        </a:p>
      </dgm:t>
    </dgm:pt>
    <dgm:pt modelId="{88A9A5D3-D11A-49FF-858E-32D39E7C545C}" type="parTrans" cxnId="{55BCB276-CA74-4B0D-ACF7-5E8FF8B72CF5}">
      <dgm:prSet/>
      <dgm:spPr/>
      <dgm:t>
        <a:bodyPr/>
        <a:lstStyle/>
        <a:p>
          <a:endParaRPr lang="cs-CZ"/>
        </a:p>
      </dgm:t>
    </dgm:pt>
    <dgm:pt modelId="{36379390-7918-4B11-B042-AF441C8E8A45}" type="sibTrans" cxnId="{55BCB276-CA74-4B0D-ACF7-5E8FF8B72CF5}">
      <dgm:prSet/>
      <dgm:spPr/>
      <dgm:t>
        <a:bodyPr/>
        <a:lstStyle/>
        <a:p>
          <a:endParaRPr lang="cs-CZ"/>
        </a:p>
      </dgm:t>
    </dgm:pt>
    <dgm:pt modelId="{2E3AD452-D82D-4DC8-B763-21D09664FFE4}">
      <dgm:prSet/>
      <dgm:spPr/>
      <dgm:t>
        <a:bodyPr/>
        <a:lstStyle/>
        <a:p>
          <a:r>
            <a:rPr lang="cs-CZ" dirty="0" smtClean="0"/>
            <a:t>nade dveřmi, nad okny, v klenbách </a:t>
          </a:r>
          <a:endParaRPr lang="cs-CZ" dirty="0"/>
        </a:p>
      </dgm:t>
    </dgm:pt>
    <dgm:pt modelId="{F540A3BC-E316-4F8C-BAD2-67B3FF16CE2A}" type="parTrans" cxnId="{AC12BA20-662E-4B93-B650-ADFB1090C711}">
      <dgm:prSet/>
      <dgm:spPr/>
      <dgm:t>
        <a:bodyPr/>
        <a:lstStyle/>
        <a:p>
          <a:endParaRPr lang="cs-CZ"/>
        </a:p>
      </dgm:t>
    </dgm:pt>
    <dgm:pt modelId="{EC92F540-1F47-4885-A513-B6D3593BF761}" type="sibTrans" cxnId="{AC12BA20-662E-4B93-B650-ADFB1090C711}">
      <dgm:prSet/>
      <dgm:spPr/>
      <dgm:t>
        <a:bodyPr/>
        <a:lstStyle/>
        <a:p>
          <a:endParaRPr lang="cs-CZ"/>
        </a:p>
      </dgm:t>
    </dgm:pt>
    <dgm:pt modelId="{DBA517F1-3690-43DB-85C8-AC7B25F1CD0B}" type="pres">
      <dgm:prSet presAssocID="{6859034A-B3BA-49DB-9F30-C4D0632989A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114E19E-033E-427A-9325-0E3A6C1E99D7}" type="pres">
      <dgm:prSet presAssocID="{70EE205B-2CB5-4EEB-A480-AEE6CC93A543}" presName="parentLin" presStyleCnt="0"/>
      <dgm:spPr/>
    </dgm:pt>
    <dgm:pt modelId="{228D433C-312D-4A7A-8858-E36E896E9474}" type="pres">
      <dgm:prSet presAssocID="{70EE205B-2CB5-4EEB-A480-AEE6CC93A54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730CBA6-4D91-4B81-BE63-771684987D96}" type="pres">
      <dgm:prSet presAssocID="{70EE205B-2CB5-4EEB-A480-AEE6CC93A543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87B57C-F715-4832-9E0A-67449E70BD0B}" type="pres">
      <dgm:prSet presAssocID="{70EE205B-2CB5-4EEB-A480-AEE6CC93A543}" presName="negativeSpace" presStyleCnt="0"/>
      <dgm:spPr/>
    </dgm:pt>
    <dgm:pt modelId="{1BDED3D6-F200-439C-BA18-34B0B8CABC52}" type="pres">
      <dgm:prSet presAssocID="{70EE205B-2CB5-4EEB-A480-AEE6CC93A543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F06959-7510-48E3-87CC-1865B6FBBE7C}" type="pres">
      <dgm:prSet presAssocID="{B7F283E5-95D0-4AAA-9B95-80FFDA7BC756}" presName="spaceBetweenRectangles" presStyleCnt="0"/>
      <dgm:spPr/>
    </dgm:pt>
    <dgm:pt modelId="{2C89450D-0754-4EAF-9E31-FE1D91CE1897}" type="pres">
      <dgm:prSet presAssocID="{52BB8DB7-E511-44CF-B8C4-448E57FCF27B}" presName="parentLin" presStyleCnt="0"/>
      <dgm:spPr/>
    </dgm:pt>
    <dgm:pt modelId="{932B22E0-41E1-41A6-B20C-1F3A1FD626CF}" type="pres">
      <dgm:prSet presAssocID="{52BB8DB7-E511-44CF-B8C4-448E57FCF27B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D7833BB-F3BC-4408-90C7-C7DBD3506913}" type="pres">
      <dgm:prSet presAssocID="{52BB8DB7-E511-44CF-B8C4-448E57FCF27B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2970EA-1ACB-473A-A7C2-C0425D60BFF9}" type="pres">
      <dgm:prSet presAssocID="{52BB8DB7-E511-44CF-B8C4-448E57FCF27B}" presName="negativeSpace" presStyleCnt="0"/>
      <dgm:spPr/>
    </dgm:pt>
    <dgm:pt modelId="{5250D966-F5E8-4862-9B56-487A15AD5F06}" type="pres">
      <dgm:prSet presAssocID="{52BB8DB7-E511-44CF-B8C4-448E57FCF27B}" presName="childText" presStyleLbl="conFgAcc1" presStyleIdx="1" presStyleCnt="3">
        <dgm:presLayoutVars>
          <dgm:bulletEnabled val="1"/>
        </dgm:presLayoutVars>
      </dgm:prSet>
      <dgm:spPr/>
    </dgm:pt>
    <dgm:pt modelId="{39B04E78-CC79-43BE-A5B1-4E934A0C2DAE}" type="pres">
      <dgm:prSet presAssocID="{55CE961F-6DA7-4E3C-8C4B-3EC504931FA6}" presName="spaceBetweenRectangles" presStyleCnt="0"/>
      <dgm:spPr/>
    </dgm:pt>
    <dgm:pt modelId="{7F93B4D1-7C64-4FA2-92E5-8EB4FEF79876}" type="pres">
      <dgm:prSet presAssocID="{53AF3739-B77B-43E3-8D08-F155FA70C621}" presName="parentLin" presStyleCnt="0"/>
      <dgm:spPr/>
    </dgm:pt>
    <dgm:pt modelId="{07568C2C-2AC6-4787-9E16-E6C9A806EBEF}" type="pres">
      <dgm:prSet presAssocID="{53AF3739-B77B-43E3-8D08-F155FA70C621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5BD5F8C6-30C0-40C1-A79F-24D2696EBB86}" type="pres">
      <dgm:prSet presAssocID="{53AF3739-B77B-43E3-8D08-F155FA70C621}" presName="parentText" presStyleLbl="node1" presStyleIdx="2" presStyleCnt="3" custLinFactNeighborX="25012" custLinFactNeighborY="-172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DF6497-5443-4A76-A3A7-D50E4D45E1E3}" type="pres">
      <dgm:prSet presAssocID="{53AF3739-B77B-43E3-8D08-F155FA70C621}" presName="negativeSpace" presStyleCnt="0"/>
      <dgm:spPr/>
    </dgm:pt>
    <dgm:pt modelId="{9E1E897F-23FE-4D70-AFC0-6A8860B5D518}" type="pres">
      <dgm:prSet presAssocID="{53AF3739-B77B-43E3-8D08-F155FA70C621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EA4B16F2-AA60-421B-8659-FBF63A23812A}" type="presOf" srcId="{53AF3739-B77B-43E3-8D08-F155FA70C621}" destId="{5BD5F8C6-30C0-40C1-A79F-24D2696EBB86}" srcOrd="1" destOrd="0" presId="urn:microsoft.com/office/officeart/2005/8/layout/list1"/>
    <dgm:cxn modelId="{D93C0302-52BA-4234-8AEE-831AAEA47EC8}" srcId="{6859034A-B3BA-49DB-9F30-C4D0632989A4}" destId="{70EE205B-2CB5-4EEB-A480-AEE6CC93A543}" srcOrd="0" destOrd="0" parTransId="{EA58285E-C890-4A54-9D31-B0F6951B5836}" sibTransId="{B7F283E5-95D0-4AAA-9B95-80FFDA7BC756}"/>
    <dgm:cxn modelId="{55BCB276-CA74-4B0D-ACF7-5E8FF8B72CF5}" srcId="{6859034A-B3BA-49DB-9F30-C4D0632989A4}" destId="{53AF3739-B77B-43E3-8D08-F155FA70C621}" srcOrd="2" destOrd="0" parTransId="{88A9A5D3-D11A-49FF-858E-32D39E7C545C}" sibTransId="{36379390-7918-4B11-B042-AF441C8E8A45}"/>
    <dgm:cxn modelId="{192CAD4B-287D-4252-B643-D042E6BE3C6C}" srcId="{6859034A-B3BA-49DB-9F30-C4D0632989A4}" destId="{52BB8DB7-E511-44CF-B8C4-448E57FCF27B}" srcOrd="1" destOrd="0" parTransId="{658637CF-511A-4F29-BCC1-AD3E3EB28694}" sibTransId="{55CE961F-6DA7-4E3C-8C4B-3EC504931FA6}"/>
    <dgm:cxn modelId="{8CFF1091-2C32-42C0-9CF3-D62517BC921E}" type="presOf" srcId="{70EE205B-2CB5-4EEB-A480-AEE6CC93A543}" destId="{C730CBA6-4D91-4B81-BE63-771684987D96}" srcOrd="1" destOrd="0" presId="urn:microsoft.com/office/officeart/2005/8/layout/list1"/>
    <dgm:cxn modelId="{EC171C93-F65E-4051-B485-21A54E1E043B}" type="presOf" srcId="{52BB8DB7-E511-44CF-B8C4-448E57FCF27B}" destId="{9D7833BB-F3BC-4408-90C7-C7DBD3506913}" srcOrd="1" destOrd="0" presId="urn:microsoft.com/office/officeart/2005/8/layout/list1"/>
    <dgm:cxn modelId="{DE31AB36-94B0-4DE7-BE75-237819F21402}" type="presOf" srcId="{6859034A-B3BA-49DB-9F30-C4D0632989A4}" destId="{DBA517F1-3690-43DB-85C8-AC7B25F1CD0B}" srcOrd="0" destOrd="0" presId="urn:microsoft.com/office/officeart/2005/8/layout/list1"/>
    <dgm:cxn modelId="{2B30B61A-CFB8-4C8E-A1A1-4A891915D0EB}" type="presOf" srcId="{53AF3739-B77B-43E3-8D08-F155FA70C621}" destId="{07568C2C-2AC6-4787-9E16-E6C9A806EBEF}" srcOrd="0" destOrd="0" presId="urn:microsoft.com/office/officeart/2005/8/layout/list1"/>
    <dgm:cxn modelId="{AC12BA20-662E-4B93-B650-ADFB1090C711}" srcId="{70EE205B-2CB5-4EEB-A480-AEE6CC93A543}" destId="{2E3AD452-D82D-4DC8-B763-21D09664FFE4}" srcOrd="0" destOrd="0" parTransId="{F540A3BC-E316-4F8C-BAD2-67B3FF16CE2A}" sibTransId="{EC92F540-1F47-4885-A513-B6D3593BF761}"/>
    <dgm:cxn modelId="{D3FD9513-9B11-4084-A73A-10F97D3DE816}" type="presOf" srcId="{2E3AD452-D82D-4DC8-B763-21D09664FFE4}" destId="{1BDED3D6-F200-439C-BA18-34B0B8CABC52}" srcOrd="0" destOrd="0" presId="urn:microsoft.com/office/officeart/2005/8/layout/list1"/>
    <dgm:cxn modelId="{710B608C-04DD-4455-BFA9-2B02A6D44AAA}" type="presOf" srcId="{70EE205B-2CB5-4EEB-A480-AEE6CC93A543}" destId="{228D433C-312D-4A7A-8858-E36E896E9474}" srcOrd="0" destOrd="0" presId="urn:microsoft.com/office/officeart/2005/8/layout/list1"/>
    <dgm:cxn modelId="{730E0A41-60DA-43A3-953B-2A234A10EE73}" type="presOf" srcId="{52BB8DB7-E511-44CF-B8C4-448E57FCF27B}" destId="{932B22E0-41E1-41A6-B20C-1F3A1FD626CF}" srcOrd="0" destOrd="0" presId="urn:microsoft.com/office/officeart/2005/8/layout/list1"/>
    <dgm:cxn modelId="{E43EEF23-3D2B-4FE0-8305-97148A25CDA7}" type="presParOf" srcId="{DBA517F1-3690-43DB-85C8-AC7B25F1CD0B}" destId="{3114E19E-033E-427A-9325-0E3A6C1E99D7}" srcOrd="0" destOrd="0" presId="urn:microsoft.com/office/officeart/2005/8/layout/list1"/>
    <dgm:cxn modelId="{699FECDB-2B9D-4056-BD1F-D245D0277E1F}" type="presParOf" srcId="{3114E19E-033E-427A-9325-0E3A6C1E99D7}" destId="{228D433C-312D-4A7A-8858-E36E896E9474}" srcOrd="0" destOrd="0" presId="urn:microsoft.com/office/officeart/2005/8/layout/list1"/>
    <dgm:cxn modelId="{F998BCEB-85D7-432D-BA09-0499C3CCDEDE}" type="presParOf" srcId="{3114E19E-033E-427A-9325-0E3A6C1E99D7}" destId="{C730CBA6-4D91-4B81-BE63-771684987D96}" srcOrd="1" destOrd="0" presId="urn:microsoft.com/office/officeart/2005/8/layout/list1"/>
    <dgm:cxn modelId="{F8981E7D-C758-4E4F-801D-2C62CC137989}" type="presParOf" srcId="{DBA517F1-3690-43DB-85C8-AC7B25F1CD0B}" destId="{8A87B57C-F715-4832-9E0A-67449E70BD0B}" srcOrd="1" destOrd="0" presId="urn:microsoft.com/office/officeart/2005/8/layout/list1"/>
    <dgm:cxn modelId="{AD3CD694-2C70-4779-A118-9D3A14BD4F43}" type="presParOf" srcId="{DBA517F1-3690-43DB-85C8-AC7B25F1CD0B}" destId="{1BDED3D6-F200-439C-BA18-34B0B8CABC52}" srcOrd="2" destOrd="0" presId="urn:microsoft.com/office/officeart/2005/8/layout/list1"/>
    <dgm:cxn modelId="{EEA67771-322A-446F-B3F0-70DD561FFCB6}" type="presParOf" srcId="{DBA517F1-3690-43DB-85C8-AC7B25F1CD0B}" destId="{68F06959-7510-48E3-87CC-1865B6FBBE7C}" srcOrd="3" destOrd="0" presId="urn:microsoft.com/office/officeart/2005/8/layout/list1"/>
    <dgm:cxn modelId="{271318C1-CAD3-4C9F-876C-3D8559F10134}" type="presParOf" srcId="{DBA517F1-3690-43DB-85C8-AC7B25F1CD0B}" destId="{2C89450D-0754-4EAF-9E31-FE1D91CE1897}" srcOrd="4" destOrd="0" presId="urn:microsoft.com/office/officeart/2005/8/layout/list1"/>
    <dgm:cxn modelId="{A8DA4AFF-073A-4881-B349-A477CB86CB98}" type="presParOf" srcId="{2C89450D-0754-4EAF-9E31-FE1D91CE1897}" destId="{932B22E0-41E1-41A6-B20C-1F3A1FD626CF}" srcOrd="0" destOrd="0" presId="urn:microsoft.com/office/officeart/2005/8/layout/list1"/>
    <dgm:cxn modelId="{39A730B7-D7A7-46EC-8DA0-5ACACB21E1B1}" type="presParOf" srcId="{2C89450D-0754-4EAF-9E31-FE1D91CE1897}" destId="{9D7833BB-F3BC-4408-90C7-C7DBD3506913}" srcOrd="1" destOrd="0" presId="urn:microsoft.com/office/officeart/2005/8/layout/list1"/>
    <dgm:cxn modelId="{4D9A47FB-D733-4304-BFC0-349BC007A2D6}" type="presParOf" srcId="{DBA517F1-3690-43DB-85C8-AC7B25F1CD0B}" destId="{DD2970EA-1ACB-473A-A7C2-C0425D60BFF9}" srcOrd="5" destOrd="0" presId="urn:microsoft.com/office/officeart/2005/8/layout/list1"/>
    <dgm:cxn modelId="{4BD337CE-02F7-4D40-A321-4AEDDBE1FE8E}" type="presParOf" srcId="{DBA517F1-3690-43DB-85C8-AC7B25F1CD0B}" destId="{5250D966-F5E8-4862-9B56-487A15AD5F06}" srcOrd="6" destOrd="0" presId="urn:microsoft.com/office/officeart/2005/8/layout/list1"/>
    <dgm:cxn modelId="{4008574C-C058-40D7-9E6F-9FBD24897235}" type="presParOf" srcId="{DBA517F1-3690-43DB-85C8-AC7B25F1CD0B}" destId="{39B04E78-CC79-43BE-A5B1-4E934A0C2DAE}" srcOrd="7" destOrd="0" presId="urn:microsoft.com/office/officeart/2005/8/layout/list1"/>
    <dgm:cxn modelId="{5B9DE7D7-07C6-42B6-8B2D-39ED452989B2}" type="presParOf" srcId="{DBA517F1-3690-43DB-85C8-AC7B25F1CD0B}" destId="{7F93B4D1-7C64-4FA2-92E5-8EB4FEF79876}" srcOrd="8" destOrd="0" presId="urn:microsoft.com/office/officeart/2005/8/layout/list1"/>
    <dgm:cxn modelId="{5D15C796-F747-41D0-B0C9-F610534EED24}" type="presParOf" srcId="{7F93B4D1-7C64-4FA2-92E5-8EB4FEF79876}" destId="{07568C2C-2AC6-4787-9E16-E6C9A806EBEF}" srcOrd="0" destOrd="0" presId="urn:microsoft.com/office/officeart/2005/8/layout/list1"/>
    <dgm:cxn modelId="{555BB6BE-2A79-43DC-9C34-B31F01B569F3}" type="presParOf" srcId="{7F93B4D1-7C64-4FA2-92E5-8EB4FEF79876}" destId="{5BD5F8C6-30C0-40C1-A79F-24D2696EBB86}" srcOrd="1" destOrd="0" presId="urn:microsoft.com/office/officeart/2005/8/layout/list1"/>
    <dgm:cxn modelId="{C4175537-8068-4145-8B4B-C78196DDFDBA}" type="presParOf" srcId="{DBA517F1-3690-43DB-85C8-AC7B25F1CD0B}" destId="{3EDF6497-5443-4A76-A3A7-D50E4D45E1E3}" srcOrd="9" destOrd="0" presId="urn:microsoft.com/office/officeart/2005/8/layout/list1"/>
    <dgm:cxn modelId="{DCBC6CC7-00B3-4F61-9E04-8B1BC8CB8E01}" type="presParOf" srcId="{DBA517F1-3690-43DB-85C8-AC7B25F1CD0B}" destId="{9E1E897F-23FE-4D70-AFC0-6A8860B5D51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DED3D6-F200-439C-BA18-34B0B8CABC52}">
      <dsp:nvSpPr>
        <dsp:cNvPr id="0" name=""/>
        <dsp:cNvSpPr/>
      </dsp:nvSpPr>
      <dsp:spPr>
        <a:xfrm>
          <a:off x="0" y="485706"/>
          <a:ext cx="8229600" cy="1275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624840" rIns="638708" bIns="21336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nade dveřmi, nad okny, v klenbách </a:t>
          </a:r>
          <a:endParaRPr lang="cs-CZ" sz="3000" kern="1200" dirty="0"/>
        </a:p>
      </dsp:txBody>
      <dsp:txXfrm>
        <a:off x="0" y="485706"/>
        <a:ext cx="8229600" cy="1275750"/>
      </dsp:txXfrm>
    </dsp:sp>
    <dsp:sp modelId="{C730CBA6-4D91-4B81-BE63-771684987D96}">
      <dsp:nvSpPr>
        <dsp:cNvPr id="0" name=""/>
        <dsp:cNvSpPr/>
      </dsp:nvSpPr>
      <dsp:spPr>
        <a:xfrm>
          <a:off x="411480" y="42906"/>
          <a:ext cx="5760720" cy="885600"/>
        </a:xfrm>
        <a:prstGeom prst="roundRect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lomený oblouk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454711" y="86137"/>
        <a:ext cx="5674258" cy="799138"/>
      </dsp:txXfrm>
    </dsp:sp>
    <dsp:sp modelId="{5250D966-F5E8-4862-9B56-487A15AD5F06}">
      <dsp:nvSpPr>
        <dsp:cNvPr id="0" name=""/>
        <dsp:cNvSpPr/>
      </dsp:nvSpPr>
      <dsp:spPr>
        <a:xfrm>
          <a:off x="0" y="2366256"/>
          <a:ext cx="822960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7833BB-F3BC-4408-90C7-C7DBD3506913}">
      <dsp:nvSpPr>
        <dsp:cNvPr id="0" name=""/>
        <dsp:cNvSpPr/>
      </dsp:nvSpPr>
      <dsp:spPr>
        <a:xfrm>
          <a:off x="411480" y="1923456"/>
          <a:ext cx="5760720" cy="885600"/>
        </a:xfrm>
        <a:prstGeom prst="roundRect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svislá linie 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454711" y="1966687"/>
        <a:ext cx="5674258" cy="799138"/>
      </dsp:txXfrm>
    </dsp:sp>
    <dsp:sp modelId="{9E1E897F-23FE-4D70-AFC0-6A8860B5D518}">
      <dsp:nvSpPr>
        <dsp:cNvPr id="0" name=""/>
        <dsp:cNvSpPr/>
      </dsp:nvSpPr>
      <dsp:spPr>
        <a:xfrm>
          <a:off x="0" y="3727056"/>
          <a:ext cx="822960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D5F8C6-30C0-40C1-A79F-24D2696EBB86}">
      <dsp:nvSpPr>
        <dsp:cNvPr id="0" name=""/>
        <dsp:cNvSpPr/>
      </dsp:nvSpPr>
      <dsp:spPr>
        <a:xfrm>
          <a:off x="514399" y="3268962"/>
          <a:ext cx="5760720" cy="885600"/>
        </a:xfrm>
        <a:prstGeom prst="roundRect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štíhlé tvary 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557630" y="3312193"/>
        <a:ext cx="5674258" cy="7991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DED3D6-F200-439C-BA18-34B0B8CABC52}">
      <dsp:nvSpPr>
        <dsp:cNvPr id="0" name=""/>
        <dsp:cNvSpPr/>
      </dsp:nvSpPr>
      <dsp:spPr>
        <a:xfrm>
          <a:off x="0" y="485706"/>
          <a:ext cx="8229600" cy="1275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624840" rIns="638708" bIns="213360" numCol="1" spcCol="1270" anchor="t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000" kern="1200" dirty="0" smtClean="0"/>
            <a:t>nade dveřmi, nad okny, v klenbách </a:t>
          </a:r>
          <a:endParaRPr lang="cs-CZ" sz="3000" kern="1200" dirty="0"/>
        </a:p>
      </dsp:txBody>
      <dsp:txXfrm>
        <a:off x="0" y="485706"/>
        <a:ext cx="8229600" cy="1275750"/>
      </dsp:txXfrm>
    </dsp:sp>
    <dsp:sp modelId="{C730CBA6-4D91-4B81-BE63-771684987D96}">
      <dsp:nvSpPr>
        <dsp:cNvPr id="0" name=""/>
        <dsp:cNvSpPr/>
      </dsp:nvSpPr>
      <dsp:spPr>
        <a:xfrm>
          <a:off x="411480" y="42906"/>
          <a:ext cx="5760720" cy="885600"/>
        </a:xfrm>
        <a:prstGeom prst="roundRect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b="1" kern="1200" dirty="0">
            <a:solidFill>
              <a:schemeClr val="tx1"/>
            </a:solidFill>
          </a:endParaRPr>
        </a:p>
      </dsp:txBody>
      <dsp:txXfrm>
        <a:off x="454711" y="86137"/>
        <a:ext cx="5674258" cy="799138"/>
      </dsp:txXfrm>
    </dsp:sp>
    <dsp:sp modelId="{5250D966-F5E8-4862-9B56-487A15AD5F06}">
      <dsp:nvSpPr>
        <dsp:cNvPr id="0" name=""/>
        <dsp:cNvSpPr/>
      </dsp:nvSpPr>
      <dsp:spPr>
        <a:xfrm>
          <a:off x="0" y="2366256"/>
          <a:ext cx="822960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7833BB-F3BC-4408-90C7-C7DBD3506913}">
      <dsp:nvSpPr>
        <dsp:cNvPr id="0" name=""/>
        <dsp:cNvSpPr/>
      </dsp:nvSpPr>
      <dsp:spPr>
        <a:xfrm>
          <a:off x="411480" y="1923456"/>
          <a:ext cx="5760720" cy="885600"/>
        </a:xfrm>
        <a:prstGeom prst="roundRect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________ linie 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454711" y="1966687"/>
        <a:ext cx="5674258" cy="799138"/>
      </dsp:txXfrm>
    </dsp:sp>
    <dsp:sp modelId="{9E1E897F-23FE-4D70-AFC0-6A8860B5D518}">
      <dsp:nvSpPr>
        <dsp:cNvPr id="0" name=""/>
        <dsp:cNvSpPr/>
      </dsp:nvSpPr>
      <dsp:spPr>
        <a:xfrm>
          <a:off x="0" y="3727056"/>
          <a:ext cx="8229600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D5F8C6-30C0-40C1-A79F-24D2696EBB86}">
      <dsp:nvSpPr>
        <dsp:cNvPr id="0" name=""/>
        <dsp:cNvSpPr/>
      </dsp:nvSpPr>
      <dsp:spPr>
        <a:xfrm>
          <a:off x="514399" y="3268962"/>
          <a:ext cx="5760720" cy="885600"/>
        </a:xfrm>
        <a:prstGeom prst="roundRect">
          <a:avLst/>
        </a:prstGeom>
        <a:gradFill rotWithShape="1">
          <a:gsLst>
            <a:gs pos="0">
              <a:schemeClr val="accent3">
                <a:tint val="50000"/>
                <a:satMod val="300000"/>
              </a:schemeClr>
            </a:gs>
            <a:gs pos="35000">
              <a:schemeClr val="accent3">
                <a:tint val="37000"/>
                <a:satMod val="300000"/>
              </a:schemeClr>
            </a:gs>
            <a:gs pos="100000">
              <a:schemeClr val="accent3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3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štíhlé _________</a:t>
          </a:r>
          <a:endParaRPr lang="cs-CZ" sz="3000" b="1" kern="1200" dirty="0">
            <a:solidFill>
              <a:schemeClr val="tx1"/>
            </a:solidFill>
          </a:endParaRPr>
        </a:p>
      </dsp:txBody>
      <dsp:txXfrm>
        <a:off x="557630" y="3312193"/>
        <a:ext cx="5674258" cy="799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269E0-9889-4208-AAE7-F887603617C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0A274-69D0-46CC-A8EA-77768C90D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269E0-9889-4208-AAE7-F887603617C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0A274-69D0-46CC-A8EA-77768C90D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269E0-9889-4208-AAE7-F887603617C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0A274-69D0-46CC-A8EA-77768C90D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269E0-9889-4208-AAE7-F887603617C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0A274-69D0-46CC-A8EA-77768C90D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269E0-9889-4208-AAE7-F887603617C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0A274-69D0-46CC-A8EA-77768C90D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269E0-9889-4208-AAE7-F887603617C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0A274-69D0-46CC-A8EA-77768C90D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269E0-9889-4208-AAE7-F887603617C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0A274-69D0-46CC-A8EA-77768C90D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269E0-9889-4208-AAE7-F887603617C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0A274-69D0-46CC-A8EA-77768C90D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269E0-9889-4208-AAE7-F887603617C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0A274-69D0-46CC-A8EA-77768C90D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269E0-9889-4208-AAE7-F887603617C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0A274-69D0-46CC-A8EA-77768C90D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269E0-9889-4208-AAE7-F887603617C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0A274-69D0-46CC-A8EA-77768C90D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1269E0-9889-4208-AAE7-F887603617C1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00A274-69D0-46CC-A8EA-77768C90D5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7/79/Paris.notre.dame.750pix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8/82/SvJakub6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3/Katedr%C3%A1la_Sv._V%C3%ADta_2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ris.notre.dame.750pix.jpg" TargetMode="External"/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Katedr%C3%A1la_Sv._V%C3%ADta_2.JPG" TargetMode="External"/><Relationship Id="rId4" Type="http://schemas.openxmlformats.org/officeDocument/2006/relationships/hyperlink" Target="http://cs.wikipedia.org/wiki/Soubor:SvJakub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Gotický sloh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VY_32_INOVACE_2C_15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7961524"/>
              </p:ext>
            </p:extLst>
          </p:nvPr>
        </p:nvGraphicFramePr>
        <p:xfrm>
          <a:off x="323528" y="1052736"/>
          <a:ext cx="8496944" cy="54031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12430"/>
                <a:gridCol w="618451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získávají informace o nejdůležitějších gotických znacích.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Sami pak gotické znaky zapisují skrytým perem. Na fotografii gotické katedrály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Notre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-Dome vyhledávají typické gotické znaky a označují je. Počítají, kolik lomených oblouků je k nalezení na fotografii gotické stavby, skrytým  perem kreslí lomený oblouk. Žáci získávají základní informace o Petru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Parléřovi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a Matyášovi z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Arrasu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, pomocí interaktivního cvičeni se dovídají, kdo nechal postavit katedrálu sv. Víta (správná odpověď po kliknutí myší doputuje na vyhrazené místo). Žáci si prohlížejí fotografii katedrály sv. Víta,  získávají informace o gotickém nábytku, prostřednictvím interaktivního cvičení zjišťují, jak vzniklo slovo truhlář (slunce se správnou odpovědí se zatočí a zacinká, ostatní zmizí). V závěrečném opakování žáci skrytým perem škrtají chybné odpovědi.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Červenec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25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Dějepis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/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Gotický sloh</a:t>
            </a:r>
            <a:b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Znaky gotického slohu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lačítko akce: Informace 3">
            <a:hlinkClick r:id="" action="ppaction://noaction" highlightClick="1"/>
          </p:cNvPr>
          <p:cNvSpPr/>
          <p:nvPr/>
        </p:nvSpPr>
        <p:spPr>
          <a:xfrm>
            <a:off x="7668344" y="260648"/>
            <a:ext cx="1008112" cy="1080120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Pamatuješ si?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Šipka doleva 3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Gotická katedrála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88600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Katedrála </a:t>
            </a:r>
            <a:r>
              <a:rPr lang="cs-CZ" dirty="0" err="1" smtClean="0"/>
              <a:t>Notre</a:t>
            </a:r>
            <a:r>
              <a:rPr lang="cs-CZ" dirty="0" smtClean="0"/>
              <a:t>-Dome v Paříži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Na obrázku</a:t>
            </a:r>
          </a:p>
          <a:p>
            <a:pPr>
              <a:buNone/>
            </a:pPr>
            <a:r>
              <a:rPr lang="cs-CZ" sz="2000" dirty="0" smtClean="0"/>
              <a:t>označ základní</a:t>
            </a:r>
          </a:p>
          <a:p>
            <a:pPr>
              <a:buNone/>
            </a:pPr>
            <a:r>
              <a:rPr lang="cs-CZ" sz="2000" dirty="0" smtClean="0"/>
              <a:t>znaky gotického</a:t>
            </a:r>
          </a:p>
          <a:p>
            <a:pPr>
              <a:buNone/>
            </a:pPr>
            <a:r>
              <a:rPr lang="cs-CZ" sz="2000" dirty="0" smtClean="0"/>
              <a:t>slohu.</a:t>
            </a:r>
            <a:endParaRPr lang="cs-CZ" sz="2000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Picture 2" descr="Soubor:Paris.notre.dame.750pi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204864"/>
            <a:ext cx="6064191" cy="4269192"/>
          </a:xfrm>
          <a:prstGeom prst="rect">
            <a:avLst/>
          </a:prstGeom>
          <a:noFill/>
        </p:spPr>
      </p:pic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2699792" y="2204864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Lomený oblouk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96544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Kolik lomených oblouků vidíš na obrázku?</a:t>
            </a:r>
          </a:p>
          <a:p>
            <a:r>
              <a:rPr lang="cs-CZ" dirty="0" smtClean="0"/>
              <a:t>Na obrázku je</a:t>
            </a:r>
          </a:p>
          <a:p>
            <a:pPr>
              <a:buNone/>
            </a:pPr>
            <a:r>
              <a:rPr lang="cs-CZ" dirty="0" smtClean="0"/>
              <a:t>vidět __lomených</a:t>
            </a:r>
          </a:p>
          <a:p>
            <a:pPr>
              <a:buNone/>
            </a:pPr>
            <a:r>
              <a:rPr lang="cs-CZ" dirty="0" smtClean="0"/>
              <a:t>oblouků.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Picture 2" descr="Soubor:SvJakub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2492896"/>
            <a:ext cx="5109253" cy="4191980"/>
          </a:xfrm>
          <a:prstGeom prst="rect">
            <a:avLst/>
          </a:prstGeom>
          <a:noFill/>
        </p:spPr>
      </p:pic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3563888" y="2492896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Nakresli lomený oblouk!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Pomocí skrytého pera nakresli tvar lomeného oblouku:</a:t>
            </a:r>
            <a:endParaRPr lang="cs-CZ" b="1" dirty="0" smtClean="0">
              <a:solidFill>
                <a:srgbClr val="7030A0"/>
              </a:solidFill>
            </a:endParaRPr>
          </a:p>
          <a:p>
            <a:endParaRPr lang="cs-CZ" sz="4000" dirty="0" smtClean="0"/>
          </a:p>
        </p:txBody>
      </p:sp>
      <p:sp>
        <p:nvSpPr>
          <p:cNvPr id="5" name="Šipka doleva 4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Petr </a:t>
            </a:r>
            <a:r>
              <a:rPr lang="cs-CZ" b="1" dirty="0" err="1" smtClean="0"/>
              <a:t>Parléř</a:t>
            </a:r>
            <a:r>
              <a:rPr lang="cs-CZ" b="1" dirty="0" smtClean="0"/>
              <a:t> a Matyáš z </a:t>
            </a:r>
            <a:r>
              <a:rPr lang="cs-CZ" b="1" dirty="0" err="1" smtClean="0"/>
              <a:t>Arrasu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Stavitelé </a:t>
            </a:r>
            <a:r>
              <a:rPr lang="cs-CZ" b="1" dirty="0" smtClean="0"/>
              <a:t>Petr </a:t>
            </a:r>
            <a:r>
              <a:rPr lang="cs-CZ" b="1" dirty="0" err="1" smtClean="0"/>
              <a:t>Parléř</a:t>
            </a:r>
            <a:r>
              <a:rPr lang="cs-CZ" b="1" dirty="0" smtClean="0"/>
              <a:t> a Matyáš z </a:t>
            </a:r>
            <a:r>
              <a:rPr lang="cs-CZ" b="1" dirty="0" err="1" smtClean="0"/>
              <a:t>Arassu</a:t>
            </a:r>
            <a:r>
              <a:rPr lang="cs-CZ" b="1" dirty="0" smtClean="0"/>
              <a:t> </a:t>
            </a:r>
            <a:r>
              <a:rPr lang="cs-CZ" dirty="0" smtClean="0"/>
              <a:t>postavili východní část svatovítské katedrály na Pražském hradě.</a:t>
            </a:r>
          </a:p>
          <a:p>
            <a:r>
              <a:rPr lang="cs-CZ" dirty="0" smtClean="0"/>
              <a:t>V této době vládl král ________________.</a:t>
            </a:r>
          </a:p>
          <a:p>
            <a:endParaRPr lang="cs-CZ" dirty="0"/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Karel IV.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Jan Hus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Zikmund Lucemburský</a:t>
            </a:r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(Pro nápovědu klikni na jednotlivá jména myší!)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b="1" dirty="0" smtClean="0">
              <a:solidFill>
                <a:srgbClr val="7030A0"/>
              </a:solidFill>
            </a:endParaRPr>
          </a:p>
          <a:p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3.05556E-6 2.11841E-6 C 0.00243 -0.0081 0.00591 -0.01503 0.00903 -0.02244 C 0.01059 -0.02614 0.0132 -0.02891 0.01424 -0.03284 C 0.02257 -0.06314 0.04132 -0.08418 0.06493 -0.09158 C 0.07084 -0.09552 0.07674 -0.0976 0.08316 -0.10014 C 0.09879 -0.09898 0.11441 -0.09852 0.12986 -0.09667 C 0.13421 -0.09621 0.14289 -0.09343 0.14289 -0.09343 C 0.1533 -0.08788 0.16424 -0.08233 0.17535 -0.07956 C 0.19011 -0.0673 0.17292 -0.08002 0.18959 -0.07262 C 0.2099 -0.0636 0.18542 -0.06984 0.20521 -0.06568 C 0.20955 -0.06337 0.21372 -0.06013 0.21823 -0.05874 C 0.22032 -0.05805 0.22257 -0.05782 0.22466 -0.05689 C 0.23507 -0.05227 0.24514 -0.04441 0.25591 -0.0414 C 0.26146 -0.0377 0.26667 -0.03469 0.27275 -0.03284 C 0.27952 -0.0266 0.28559 -0.01873 0.29358 -0.0155 C 0.29827 -0.01133 0.30348 -0.0081 0.30782 -0.00347 C 0.32032 0.01017 0.31077 0.00462 0.31945 0.00879 C 0.32414 0.01341 0.329 0.01665 0.33368 0.02081 C 0.34202 0.02821 0.34931 0.03677 0.35851 0.04163 C 0.36441 0.04463 0.36789 0.04995 0.37396 0.05203 C 0.38334 0.06013 0.39688 0.06475 0.40782 0.06753 C 0.42171 0.07493 0.43594 0.08279 0.4507 0.08649 C 0.46823 0.09597 0.48664 0.10615 0.50521 0.11077 C 0.52066 0.1191 0.51355 0.11656 0.52605 0.11956 C 0.53907 0.11887 0.55209 0.12049 0.56493 0.11771 C 0.56858 0.11702 0.57101 0.11216 0.57396 0.10916 C 0.58716 0.09551 0.59462 0.07724 0.60382 0.05897 C 0.61059 0.04556 0.6125 0.02752 0.61684 0.01226 C 0.61875 0.00555 0.62084 -0.00856 0.62084 -0.00856 C 0.61962 -0.07216 0.62778 -0.06545 0.61042 -0.09852 C 0.60608 -0.10685 0.60434 -0.11286 0.5974 -0.11749 C 0.5915 -0.12581 0.58177 -0.12812 0.57396 -0.13321 C 0.56927 -0.13645 0.55851 -0.1383 0.55851 -0.1383 C 0.55226 -0.14362 0.54462 -0.14524 0.53768 -0.14871 C 0.53455 -0.16004 0.53507 -0.16351 0.53507 -0.17808 " pathEditMode="relative" ptsTypes="ffffffffffffffffffffffffffffffffff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Katedrála sv. Víta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sz="3600" dirty="0" smtClean="0"/>
              <a:t>Katedrálu sv. Víta</a:t>
            </a:r>
          </a:p>
          <a:p>
            <a:pPr>
              <a:buNone/>
            </a:pPr>
            <a:r>
              <a:rPr lang="cs-CZ" sz="3600" dirty="0" smtClean="0"/>
              <a:t>nechal postavit král</a:t>
            </a:r>
          </a:p>
          <a:p>
            <a:pPr>
              <a:buNone/>
            </a:pPr>
            <a:r>
              <a:rPr lang="cs-CZ" sz="4000" dirty="0" smtClean="0"/>
              <a:t>________________.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4000" dirty="0" smtClean="0"/>
          </a:p>
        </p:txBody>
      </p:sp>
      <p:pic>
        <p:nvPicPr>
          <p:cNvPr id="5" name="Picture 4" descr="File:Katedrála Sv. Víta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700808"/>
            <a:ext cx="2951823" cy="4824536"/>
          </a:xfrm>
          <a:prstGeom prst="rect">
            <a:avLst/>
          </a:prstGeom>
          <a:noFill/>
        </p:spPr>
      </p:pic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5724128" y="1700808"/>
            <a:ext cx="288032" cy="287337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Gotický nábytek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Z gotické doby se zachoval i jednoduchý nábytek.</a:t>
            </a:r>
          </a:p>
          <a:p>
            <a:r>
              <a:rPr lang="cs-CZ" sz="4400" b="1" dirty="0">
                <a:solidFill>
                  <a:schemeClr val="tx1"/>
                </a:solidFill>
              </a:rPr>
              <a:t>p</a:t>
            </a:r>
            <a:r>
              <a:rPr lang="cs-CZ" sz="4400" b="1" dirty="0" smtClean="0">
                <a:solidFill>
                  <a:schemeClr val="tx1"/>
                </a:solidFill>
              </a:rPr>
              <a:t>ostele</a:t>
            </a:r>
          </a:p>
          <a:p>
            <a:r>
              <a:rPr lang="cs-CZ" sz="4400" b="1" dirty="0" smtClean="0">
                <a:solidFill>
                  <a:schemeClr val="tx1"/>
                </a:solidFill>
              </a:rPr>
              <a:t>stoly</a:t>
            </a:r>
          </a:p>
          <a:p>
            <a:r>
              <a:rPr lang="cs-CZ" sz="4400" b="1" dirty="0" smtClean="0">
                <a:solidFill>
                  <a:schemeClr val="tx1"/>
                </a:solidFill>
              </a:rPr>
              <a:t>lavice</a:t>
            </a:r>
          </a:p>
          <a:p>
            <a:r>
              <a:rPr lang="cs-CZ" sz="4400" b="1" dirty="0" smtClean="0">
                <a:solidFill>
                  <a:schemeClr val="tx1"/>
                </a:solidFill>
              </a:rPr>
              <a:t>skříně </a:t>
            </a:r>
          </a:p>
          <a:p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Pamatuješ si?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Pro nápovědu klikni na obrázek slunce?</a:t>
            </a:r>
          </a:p>
          <a:p>
            <a:r>
              <a:rPr lang="cs-CZ" sz="4400" b="1" dirty="0" smtClean="0">
                <a:solidFill>
                  <a:schemeClr val="tx1"/>
                </a:solidFill>
              </a:rPr>
              <a:t>_______</a:t>
            </a:r>
          </a:p>
          <a:p>
            <a:r>
              <a:rPr lang="cs-CZ" sz="4400" b="1" dirty="0" smtClean="0">
                <a:solidFill>
                  <a:schemeClr val="tx1"/>
                </a:solidFill>
              </a:rPr>
              <a:t>_______</a:t>
            </a:r>
          </a:p>
          <a:p>
            <a:r>
              <a:rPr lang="cs-CZ" sz="4400" b="1" dirty="0" smtClean="0">
                <a:solidFill>
                  <a:schemeClr val="tx1"/>
                </a:solidFill>
              </a:rPr>
              <a:t>_______</a:t>
            </a:r>
          </a:p>
          <a:p>
            <a:r>
              <a:rPr lang="cs-CZ" sz="4400" b="1" dirty="0" smtClean="0">
                <a:solidFill>
                  <a:schemeClr val="tx1"/>
                </a:solidFill>
              </a:rPr>
              <a:t>_______</a:t>
            </a:r>
          </a:p>
          <a:p>
            <a:endParaRPr lang="cs-CZ" sz="4000" dirty="0" smtClean="0"/>
          </a:p>
        </p:txBody>
      </p:sp>
      <p:sp>
        <p:nvSpPr>
          <p:cNvPr id="4" name="Slunce 3"/>
          <p:cNvSpPr/>
          <p:nvPr/>
        </p:nvSpPr>
        <p:spPr>
          <a:xfrm>
            <a:off x="7380312" y="1556792"/>
            <a:ext cx="1547664" cy="1152128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Klikni na mě!</a:t>
            </a:r>
            <a:endParaRPr lang="cs-CZ" sz="12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Temp\Dočasné soubory Internetu\Content.IE5\DHQMYV7H\MC9003350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2132856"/>
            <a:ext cx="1368152" cy="1715372"/>
          </a:xfrm>
          <a:prstGeom prst="rect">
            <a:avLst/>
          </a:prstGeom>
          <a:noFill/>
        </p:spPr>
      </p:pic>
      <p:pic>
        <p:nvPicPr>
          <p:cNvPr id="1027" name="Picture 3" descr="C:\Temp\Dočasné soubory Internetu\Content.IE5\JU2LUQQP\MC9003349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996952"/>
            <a:ext cx="2160240" cy="1777248"/>
          </a:xfrm>
          <a:prstGeom prst="rect">
            <a:avLst/>
          </a:prstGeom>
          <a:noFill/>
        </p:spPr>
      </p:pic>
      <p:pic>
        <p:nvPicPr>
          <p:cNvPr id="1028" name="Picture 4" descr="C:\Temp\Dočasné soubory Internetu\Content.IE5\AHIPWXPW\MC9003500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4221088"/>
            <a:ext cx="1380653" cy="1792586"/>
          </a:xfrm>
          <a:prstGeom prst="rect">
            <a:avLst/>
          </a:prstGeom>
          <a:noFill/>
        </p:spPr>
      </p:pic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5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5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Truhlář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Slovo truhlář pochází od slova:</a:t>
            </a:r>
          </a:p>
          <a:p>
            <a:endParaRPr lang="cs-CZ" dirty="0" smtClean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4000" dirty="0"/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Slunce se správnou odpovědí se po kliknutí myší zatočí</a:t>
            </a:r>
          </a:p>
          <a:p>
            <a:pPr>
              <a:buNone/>
            </a:pPr>
            <a:r>
              <a:rPr lang="cs-CZ" sz="2800" dirty="0" smtClean="0"/>
              <a:t>a zacinká, slunce se špatnou odpovědí zmizí.</a:t>
            </a:r>
          </a:p>
        </p:txBody>
      </p:sp>
      <p:sp>
        <p:nvSpPr>
          <p:cNvPr id="6" name="Slunce 5"/>
          <p:cNvSpPr/>
          <p:nvPr/>
        </p:nvSpPr>
        <p:spPr>
          <a:xfrm>
            <a:off x="683568" y="2852936"/>
            <a:ext cx="2232248" cy="2016224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truhla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Slunce 6"/>
          <p:cNvSpPr/>
          <p:nvPr/>
        </p:nvSpPr>
        <p:spPr>
          <a:xfrm>
            <a:off x="3203848" y="2852936"/>
            <a:ext cx="2304256" cy="2016224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truhlík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Slunce 7"/>
          <p:cNvSpPr/>
          <p:nvPr/>
        </p:nvSpPr>
        <p:spPr>
          <a:xfrm>
            <a:off x="5796136" y="2780928"/>
            <a:ext cx="2088232" cy="1944216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trus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Opakování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3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Gotickým znakem je:	a, lomený oblouk</a:t>
            </a:r>
          </a:p>
          <a:p>
            <a:pPr lvl="8">
              <a:buNone/>
            </a:pPr>
            <a:r>
              <a:rPr lang="cs-CZ" sz="2800" dirty="0"/>
              <a:t>b</a:t>
            </a:r>
            <a:r>
              <a:rPr lang="cs-CZ" sz="2800" dirty="0" smtClean="0"/>
              <a:t>, půlkruh</a:t>
            </a:r>
          </a:p>
          <a:p>
            <a:pPr lvl="4">
              <a:buNone/>
            </a:pPr>
            <a:r>
              <a:rPr lang="cs-CZ" sz="1600" dirty="0" smtClean="0"/>
              <a:t>			</a:t>
            </a:r>
          </a:p>
          <a:p>
            <a:r>
              <a:rPr lang="cs-CZ" sz="2800" dirty="0" smtClean="0"/>
              <a:t>V gotickém slohu je:	a, zámek Hluboká nad Vltavou</a:t>
            </a:r>
          </a:p>
          <a:p>
            <a:pPr lvl="8">
              <a:buNone/>
            </a:pPr>
            <a:r>
              <a:rPr lang="cs-CZ" sz="2800" dirty="0" smtClean="0"/>
              <a:t>b, chrám sv. Víta</a:t>
            </a:r>
          </a:p>
          <a:p>
            <a:endParaRPr lang="cs-CZ" sz="2800" dirty="0" smtClean="0"/>
          </a:p>
          <a:p>
            <a:r>
              <a:rPr lang="cs-CZ" sz="2800" dirty="0" smtClean="0"/>
              <a:t>Petr </a:t>
            </a:r>
            <a:r>
              <a:rPr lang="cs-CZ" sz="2800" dirty="0" err="1" smtClean="0"/>
              <a:t>Parléř</a:t>
            </a:r>
            <a:r>
              <a:rPr lang="cs-CZ" sz="2800" dirty="0" smtClean="0"/>
              <a:t> byl:		a, král</a:t>
            </a:r>
          </a:p>
          <a:p>
            <a:pPr lvl="8">
              <a:buNone/>
            </a:pPr>
            <a:r>
              <a:rPr lang="cs-CZ" sz="2800" dirty="0" smtClean="0"/>
              <a:t> b, stavitel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sz="2400" dirty="0" smtClean="0"/>
              <a:t>Špatné odpovědi škrtni skrytým perem.)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b="1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Šipka doleva 6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352928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1 PINGSTONE, Adrian.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19.7.2011]. Dostupný na WWW: </a:t>
            </a:r>
            <a:r>
              <a:rPr lang="cs-CZ" dirty="0" smtClean="0">
                <a:hlinkClick r:id="rId3"/>
              </a:rPr>
              <a:t>http://cs.wikipedia.org/wiki/Soubor:Paris.notre.dame.750pix.jpg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2 NOVÁK, David.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19.7.2011]. Dostupný na WWW: </a:t>
            </a:r>
            <a:r>
              <a:rPr lang="cs-CZ" dirty="0" smtClean="0">
                <a:hlinkClick r:id="rId4"/>
              </a:rPr>
              <a:t>http://cs.wikipedia.org/wiki/Soubor:SvJakub6.jpg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 BJALEK, Michal.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19.7.2011]. Dostupný na WWW: </a:t>
            </a:r>
            <a:r>
              <a:rPr lang="cs-CZ" dirty="0" smtClean="0">
                <a:hlinkClick r:id="rId5"/>
              </a:rPr>
              <a:t>http://commons.wikimedia.org/wiki/File:Katedr%C3%A1la_Sv._V%C3%ADta_2.JPG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79512" y="1628800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551</Words>
  <Application>Microsoft Office PowerPoint</Application>
  <PresentationFormat>Předvádění na obrazovce (4:3)</PresentationFormat>
  <Paragraphs>158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Gotický sloh VY_32_INOVACE_2C_15 Číslo projektu: CZ.1.07/1.4.00/21.1101</vt:lpstr>
      <vt:lpstr>Prezentace aplikace PowerPoint</vt:lpstr>
      <vt:lpstr> Gotický sloh </vt:lpstr>
      <vt:lpstr>Znaky gotického slohu</vt:lpstr>
      <vt:lpstr>Pamatuješ si?</vt:lpstr>
      <vt:lpstr>Gotická katedrála</vt:lpstr>
      <vt:lpstr>Lomený oblouk</vt:lpstr>
      <vt:lpstr>Nakresli lomený oblouk!</vt:lpstr>
      <vt:lpstr>Petr Parléř a Matyáš z Arrasu</vt:lpstr>
      <vt:lpstr>Katedrála sv. Víta</vt:lpstr>
      <vt:lpstr>Gotický nábytek</vt:lpstr>
      <vt:lpstr>Pamatuješ si?</vt:lpstr>
      <vt:lpstr>Truhlář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Gotický sloh VY_32_INOVACE_2C_15 Číslo projektu: CZ.1.07/1.5.00/34.1056</dc:title>
  <dc:creator>Iva</dc:creator>
  <cp:lastModifiedBy>uzivatel</cp:lastModifiedBy>
  <cp:revision>3</cp:revision>
  <dcterms:created xsi:type="dcterms:W3CDTF">2011-07-19T13:52:55Z</dcterms:created>
  <dcterms:modified xsi:type="dcterms:W3CDTF">2013-01-25T12:25:09Z</dcterms:modified>
</cp:coreProperties>
</file>