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CA4198-D546-4CD4-A811-8F2D619D16E7}" type="doc">
      <dgm:prSet loTypeId="urn:microsoft.com/office/officeart/2005/8/layout/process4" loCatId="process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F875BD8C-5ACC-43EE-9BF8-1C2174D10110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tx1"/>
              </a:solidFill>
            </a:rPr>
            <a:t>pražení</a:t>
          </a:r>
          <a:r>
            <a:rPr lang="cs-CZ" sz="1800" dirty="0" smtClean="0"/>
            <a:t> </a:t>
          </a:r>
          <a:endParaRPr lang="cs-CZ" sz="1800" dirty="0"/>
        </a:p>
      </dgm:t>
    </dgm:pt>
    <dgm:pt modelId="{57F51D27-0F93-4FEC-BA12-1EEFBAD8234A}" type="parTrans" cxnId="{26B54ABE-F97A-457E-B736-D1FF8CFD6266}">
      <dgm:prSet/>
      <dgm:spPr/>
      <dgm:t>
        <a:bodyPr/>
        <a:lstStyle/>
        <a:p>
          <a:endParaRPr lang="cs-CZ"/>
        </a:p>
      </dgm:t>
    </dgm:pt>
    <dgm:pt modelId="{588BEE9B-7C38-4A2A-8647-FDF483741E6A}" type="sibTrans" cxnId="{26B54ABE-F97A-457E-B736-D1FF8CFD6266}">
      <dgm:prSet/>
      <dgm:spPr/>
      <dgm:t>
        <a:bodyPr/>
        <a:lstStyle/>
        <a:p>
          <a:endParaRPr lang="cs-CZ"/>
        </a:p>
      </dgm:t>
    </dgm:pt>
    <dgm:pt modelId="{EFD086B5-9704-4854-AB1A-96F12A24FEDF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loupání</a:t>
          </a:r>
          <a:endParaRPr lang="cs-CZ" b="1" dirty="0">
            <a:solidFill>
              <a:schemeClr val="tx1"/>
            </a:solidFill>
          </a:endParaRPr>
        </a:p>
      </dgm:t>
    </dgm:pt>
    <dgm:pt modelId="{E1AED95C-CD0C-41D3-9B71-3C9B27E76697}" type="parTrans" cxnId="{8B650B8E-D45C-45FB-8599-0D84E8CD8CD2}">
      <dgm:prSet/>
      <dgm:spPr/>
      <dgm:t>
        <a:bodyPr/>
        <a:lstStyle/>
        <a:p>
          <a:endParaRPr lang="cs-CZ"/>
        </a:p>
      </dgm:t>
    </dgm:pt>
    <dgm:pt modelId="{DF561D2F-8762-4ED2-92BA-50DF48747D31}" type="sibTrans" cxnId="{8B650B8E-D45C-45FB-8599-0D84E8CD8CD2}">
      <dgm:prSet/>
      <dgm:spPr/>
      <dgm:t>
        <a:bodyPr/>
        <a:lstStyle/>
        <a:p>
          <a:endParaRPr lang="cs-CZ"/>
        </a:p>
      </dgm:t>
    </dgm:pt>
    <dgm:pt modelId="{3844CE6E-41CA-4779-9F06-E68307EA4663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mletí na mouku</a:t>
          </a:r>
          <a:endParaRPr lang="cs-CZ" b="1" dirty="0">
            <a:solidFill>
              <a:schemeClr val="tx1"/>
            </a:solidFill>
          </a:endParaRPr>
        </a:p>
      </dgm:t>
    </dgm:pt>
    <dgm:pt modelId="{BF5AF1F9-D99C-430C-9D46-FE5BC3130C18}" type="parTrans" cxnId="{7032FDFA-CF87-46D7-973D-75ACBEDD4007}">
      <dgm:prSet/>
      <dgm:spPr/>
      <dgm:t>
        <a:bodyPr/>
        <a:lstStyle/>
        <a:p>
          <a:endParaRPr lang="cs-CZ"/>
        </a:p>
      </dgm:t>
    </dgm:pt>
    <dgm:pt modelId="{1EE5731A-205E-42CB-91C5-EFA6D87534C4}" type="sibTrans" cxnId="{7032FDFA-CF87-46D7-973D-75ACBEDD4007}">
      <dgm:prSet/>
      <dgm:spPr/>
      <dgm:t>
        <a:bodyPr/>
        <a:lstStyle/>
        <a:p>
          <a:endParaRPr lang="cs-CZ"/>
        </a:p>
      </dgm:t>
    </dgm:pt>
    <dgm:pt modelId="{088E0AE2-3CEB-4A1C-A2EF-0691F3DEC085}" type="pres">
      <dgm:prSet presAssocID="{69CA4198-D546-4CD4-A811-8F2D619D16E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994FB39-BA56-4577-A4D1-288E94561303}" type="pres">
      <dgm:prSet presAssocID="{3844CE6E-41CA-4779-9F06-E68307EA4663}" presName="boxAndChildren" presStyleCnt="0"/>
      <dgm:spPr/>
    </dgm:pt>
    <dgm:pt modelId="{85602E3E-6C95-49B4-B825-9CD8C7780651}" type="pres">
      <dgm:prSet presAssocID="{3844CE6E-41CA-4779-9F06-E68307EA4663}" presName="parentTextBox" presStyleLbl="node1" presStyleIdx="0" presStyleCnt="3"/>
      <dgm:spPr/>
      <dgm:t>
        <a:bodyPr/>
        <a:lstStyle/>
        <a:p>
          <a:endParaRPr lang="cs-CZ"/>
        </a:p>
      </dgm:t>
    </dgm:pt>
    <dgm:pt modelId="{3BB1C622-8BAE-482B-8187-EB6EE9B4E6FD}" type="pres">
      <dgm:prSet presAssocID="{DF561D2F-8762-4ED2-92BA-50DF48747D31}" presName="sp" presStyleCnt="0"/>
      <dgm:spPr/>
    </dgm:pt>
    <dgm:pt modelId="{1ED6577E-79FB-4C52-A0A1-3F289D767433}" type="pres">
      <dgm:prSet presAssocID="{EFD086B5-9704-4854-AB1A-96F12A24FEDF}" presName="arrowAndChildren" presStyleCnt="0"/>
      <dgm:spPr/>
    </dgm:pt>
    <dgm:pt modelId="{30692340-2685-4C9C-A0DB-679E013A9460}" type="pres">
      <dgm:prSet presAssocID="{EFD086B5-9704-4854-AB1A-96F12A24FEDF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B1C8066F-736C-4D18-B486-06E15218595A}" type="pres">
      <dgm:prSet presAssocID="{588BEE9B-7C38-4A2A-8647-FDF483741E6A}" presName="sp" presStyleCnt="0"/>
      <dgm:spPr/>
    </dgm:pt>
    <dgm:pt modelId="{B9273DAC-38C3-48B9-86DF-12F4C71AAB86}" type="pres">
      <dgm:prSet presAssocID="{F875BD8C-5ACC-43EE-9BF8-1C2174D10110}" presName="arrowAndChildren" presStyleCnt="0"/>
      <dgm:spPr/>
    </dgm:pt>
    <dgm:pt modelId="{4B721178-991E-4E00-87A9-CF2A5E1B0068}" type="pres">
      <dgm:prSet presAssocID="{F875BD8C-5ACC-43EE-9BF8-1C2174D10110}" presName="parentTextArrow" presStyleLbl="node1" presStyleIdx="2" presStyleCnt="3"/>
      <dgm:spPr/>
      <dgm:t>
        <a:bodyPr/>
        <a:lstStyle/>
        <a:p>
          <a:endParaRPr lang="cs-CZ"/>
        </a:p>
      </dgm:t>
    </dgm:pt>
  </dgm:ptLst>
  <dgm:cxnLst>
    <dgm:cxn modelId="{26B54ABE-F97A-457E-B736-D1FF8CFD6266}" srcId="{69CA4198-D546-4CD4-A811-8F2D619D16E7}" destId="{F875BD8C-5ACC-43EE-9BF8-1C2174D10110}" srcOrd="0" destOrd="0" parTransId="{57F51D27-0F93-4FEC-BA12-1EEFBAD8234A}" sibTransId="{588BEE9B-7C38-4A2A-8647-FDF483741E6A}"/>
    <dgm:cxn modelId="{AB47458F-DBC0-43E2-BF9A-7E12E3BBD10E}" type="presOf" srcId="{F875BD8C-5ACC-43EE-9BF8-1C2174D10110}" destId="{4B721178-991E-4E00-87A9-CF2A5E1B0068}" srcOrd="0" destOrd="0" presId="urn:microsoft.com/office/officeart/2005/8/layout/process4"/>
    <dgm:cxn modelId="{7032FDFA-CF87-46D7-973D-75ACBEDD4007}" srcId="{69CA4198-D546-4CD4-A811-8F2D619D16E7}" destId="{3844CE6E-41CA-4779-9F06-E68307EA4663}" srcOrd="2" destOrd="0" parTransId="{BF5AF1F9-D99C-430C-9D46-FE5BC3130C18}" sibTransId="{1EE5731A-205E-42CB-91C5-EFA6D87534C4}"/>
    <dgm:cxn modelId="{EB7AE035-10FF-49FD-92F1-4B231C312309}" type="presOf" srcId="{EFD086B5-9704-4854-AB1A-96F12A24FEDF}" destId="{30692340-2685-4C9C-A0DB-679E013A9460}" srcOrd="0" destOrd="0" presId="urn:microsoft.com/office/officeart/2005/8/layout/process4"/>
    <dgm:cxn modelId="{5CADBE30-F210-426D-9644-D4362DA48216}" type="presOf" srcId="{3844CE6E-41CA-4779-9F06-E68307EA4663}" destId="{85602E3E-6C95-49B4-B825-9CD8C7780651}" srcOrd="0" destOrd="0" presId="urn:microsoft.com/office/officeart/2005/8/layout/process4"/>
    <dgm:cxn modelId="{8B650B8E-D45C-45FB-8599-0D84E8CD8CD2}" srcId="{69CA4198-D546-4CD4-A811-8F2D619D16E7}" destId="{EFD086B5-9704-4854-AB1A-96F12A24FEDF}" srcOrd="1" destOrd="0" parTransId="{E1AED95C-CD0C-41D3-9B71-3C9B27E76697}" sibTransId="{DF561D2F-8762-4ED2-92BA-50DF48747D31}"/>
    <dgm:cxn modelId="{761D8F97-459E-4BE3-B08C-94DBE779E72D}" type="presOf" srcId="{69CA4198-D546-4CD4-A811-8F2D619D16E7}" destId="{088E0AE2-3CEB-4A1C-A2EF-0691F3DEC085}" srcOrd="0" destOrd="0" presId="urn:microsoft.com/office/officeart/2005/8/layout/process4"/>
    <dgm:cxn modelId="{9C79734C-1E16-4425-B558-12468C3471E8}" type="presParOf" srcId="{088E0AE2-3CEB-4A1C-A2EF-0691F3DEC085}" destId="{6994FB39-BA56-4577-A4D1-288E94561303}" srcOrd="0" destOrd="0" presId="urn:microsoft.com/office/officeart/2005/8/layout/process4"/>
    <dgm:cxn modelId="{62193E2B-DC06-492F-8962-B2B42B8E4FE8}" type="presParOf" srcId="{6994FB39-BA56-4577-A4D1-288E94561303}" destId="{85602E3E-6C95-49B4-B825-9CD8C7780651}" srcOrd="0" destOrd="0" presId="urn:microsoft.com/office/officeart/2005/8/layout/process4"/>
    <dgm:cxn modelId="{FB3708BA-F486-4250-8066-4AA675AA8931}" type="presParOf" srcId="{088E0AE2-3CEB-4A1C-A2EF-0691F3DEC085}" destId="{3BB1C622-8BAE-482B-8187-EB6EE9B4E6FD}" srcOrd="1" destOrd="0" presId="urn:microsoft.com/office/officeart/2005/8/layout/process4"/>
    <dgm:cxn modelId="{F5B6217C-E98F-48B3-B069-CDCF40FFE317}" type="presParOf" srcId="{088E0AE2-3CEB-4A1C-A2EF-0691F3DEC085}" destId="{1ED6577E-79FB-4C52-A0A1-3F289D767433}" srcOrd="2" destOrd="0" presId="urn:microsoft.com/office/officeart/2005/8/layout/process4"/>
    <dgm:cxn modelId="{6C2564BC-4D53-4627-A52E-87AD7A9F8BF8}" type="presParOf" srcId="{1ED6577E-79FB-4C52-A0A1-3F289D767433}" destId="{30692340-2685-4C9C-A0DB-679E013A9460}" srcOrd="0" destOrd="0" presId="urn:microsoft.com/office/officeart/2005/8/layout/process4"/>
    <dgm:cxn modelId="{D15FA4B1-C4F6-4FFA-B773-38125DCEEC8E}" type="presParOf" srcId="{088E0AE2-3CEB-4A1C-A2EF-0691F3DEC085}" destId="{B1C8066F-736C-4D18-B486-06E15218595A}" srcOrd="3" destOrd="0" presId="urn:microsoft.com/office/officeart/2005/8/layout/process4"/>
    <dgm:cxn modelId="{4E7F9B15-E2BC-4985-9E26-E5FD88C69104}" type="presParOf" srcId="{088E0AE2-3CEB-4A1C-A2EF-0691F3DEC085}" destId="{B9273DAC-38C3-48B9-86DF-12F4C71AAB86}" srcOrd="4" destOrd="0" presId="urn:microsoft.com/office/officeart/2005/8/layout/process4"/>
    <dgm:cxn modelId="{F0953C11-CE8A-4BE2-BCBE-8D37B9D239BC}" type="presParOf" srcId="{B9273DAC-38C3-48B9-86DF-12F4C71AAB86}" destId="{4B721178-991E-4E00-87A9-CF2A5E1B006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CA4198-D546-4CD4-A811-8F2D619D16E7}" type="doc">
      <dgm:prSet loTypeId="urn:microsoft.com/office/officeart/2005/8/layout/process4" loCatId="process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F875BD8C-5ACC-43EE-9BF8-1C2174D10110}">
      <dgm:prSet phldrT="[Text]" custT="1"/>
      <dgm:spPr/>
      <dgm:t>
        <a:bodyPr/>
        <a:lstStyle/>
        <a:p>
          <a:endParaRPr lang="cs-CZ" sz="1800" dirty="0"/>
        </a:p>
      </dgm:t>
    </dgm:pt>
    <dgm:pt modelId="{57F51D27-0F93-4FEC-BA12-1EEFBAD8234A}" type="parTrans" cxnId="{26B54ABE-F97A-457E-B736-D1FF8CFD6266}">
      <dgm:prSet/>
      <dgm:spPr/>
      <dgm:t>
        <a:bodyPr/>
        <a:lstStyle/>
        <a:p>
          <a:endParaRPr lang="cs-CZ"/>
        </a:p>
      </dgm:t>
    </dgm:pt>
    <dgm:pt modelId="{588BEE9B-7C38-4A2A-8647-FDF483741E6A}" type="sibTrans" cxnId="{26B54ABE-F97A-457E-B736-D1FF8CFD6266}">
      <dgm:prSet/>
      <dgm:spPr/>
      <dgm:t>
        <a:bodyPr/>
        <a:lstStyle/>
        <a:p>
          <a:endParaRPr lang="cs-CZ"/>
        </a:p>
      </dgm:t>
    </dgm:pt>
    <dgm:pt modelId="{EFD086B5-9704-4854-AB1A-96F12A24FEDF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E1AED95C-CD0C-41D3-9B71-3C9B27E76697}" type="parTrans" cxnId="{8B650B8E-D45C-45FB-8599-0D84E8CD8CD2}">
      <dgm:prSet/>
      <dgm:spPr/>
      <dgm:t>
        <a:bodyPr/>
        <a:lstStyle/>
        <a:p>
          <a:endParaRPr lang="cs-CZ"/>
        </a:p>
      </dgm:t>
    </dgm:pt>
    <dgm:pt modelId="{DF561D2F-8762-4ED2-92BA-50DF48747D31}" type="sibTrans" cxnId="{8B650B8E-D45C-45FB-8599-0D84E8CD8CD2}">
      <dgm:prSet/>
      <dgm:spPr/>
      <dgm:t>
        <a:bodyPr/>
        <a:lstStyle/>
        <a:p>
          <a:endParaRPr lang="cs-CZ"/>
        </a:p>
      </dgm:t>
    </dgm:pt>
    <dgm:pt modelId="{3844CE6E-41CA-4779-9F06-E68307EA4663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BF5AF1F9-D99C-430C-9D46-FE5BC3130C18}" type="parTrans" cxnId="{7032FDFA-CF87-46D7-973D-75ACBEDD4007}">
      <dgm:prSet/>
      <dgm:spPr/>
      <dgm:t>
        <a:bodyPr/>
        <a:lstStyle/>
        <a:p>
          <a:endParaRPr lang="cs-CZ"/>
        </a:p>
      </dgm:t>
    </dgm:pt>
    <dgm:pt modelId="{1EE5731A-205E-42CB-91C5-EFA6D87534C4}" type="sibTrans" cxnId="{7032FDFA-CF87-46D7-973D-75ACBEDD4007}">
      <dgm:prSet/>
      <dgm:spPr/>
      <dgm:t>
        <a:bodyPr/>
        <a:lstStyle/>
        <a:p>
          <a:endParaRPr lang="cs-CZ"/>
        </a:p>
      </dgm:t>
    </dgm:pt>
    <dgm:pt modelId="{088E0AE2-3CEB-4A1C-A2EF-0691F3DEC085}" type="pres">
      <dgm:prSet presAssocID="{69CA4198-D546-4CD4-A811-8F2D619D16E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994FB39-BA56-4577-A4D1-288E94561303}" type="pres">
      <dgm:prSet presAssocID="{3844CE6E-41CA-4779-9F06-E68307EA4663}" presName="boxAndChildren" presStyleCnt="0"/>
      <dgm:spPr/>
    </dgm:pt>
    <dgm:pt modelId="{85602E3E-6C95-49B4-B825-9CD8C7780651}" type="pres">
      <dgm:prSet presAssocID="{3844CE6E-41CA-4779-9F06-E68307EA4663}" presName="parentTextBox" presStyleLbl="node1" presStyleIdx="0" presStyleCnt="3"/>
      <dgm:spPr/>
      <dgm:t>
        <a:bodyPr/>
        <a:lstStyle/>
        <a:p>
          <a:endParaRPr lang="cs-CZ"/>
        </a:p>
      </dgm:t>
    </dgm:pt>
    <dgm:pt modelId="{3BB1C622-8BAE-482B-8187-EB6EE9B4E6FD}" type="pres">
      <dgm:prSet presAssocID="{DF561D2F-8762-4ED2-92BA-50DF48747D31}" presName="sp" presStyleCnt="0"/>
      <dgm:spPr/>
    </dgm:pt>
    <dgm:pt modelId="{1ED6577E-79FB-4C52-A0A1-3F289D767433}" type="pres">
      <dgm:prSet presAssocID="{EFD086B5-9704-4854-AB1A-96F12A24FEDF}" presName="arrowAndChildren" presStyleCnt="0"/>
      <dgm:spPr/>
    </dgm:pt>
    <dgm:pt modelId="{30692340-2685-4C9C-A0DB-679E013A9460}" type="pres">
      <dgm:prSet presAssocID="{EFD086B5-9704-4854-AB1A-96F12A24FEDF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B1C8066F-736C-4D18-B486-06E15218595A}" type="pres">
      <dgm:prSet presAssocID="{588BEE9B-7C38-4A2A-8647-FDF483741E6A}" presName="sp" presStyleCnt="0"/>
      <dgm:spPr/>
    </dgm:pt>
    <dgm:pt modelId="{B9273DAC-38C3-48B9-86DF-12F4C71AAB86}" type="pres">
      <dgm:prSet presAssocID="{F875BD8C-5ACC-43EE-9BF8-1C2174D10110}" presName="arrowAndChildren" presStyleCnt="0"/>
      <dgm:spPr/>
    </dgm:pt>
    <dgm:pt modelId="{4B721178-991E-4E00-87A9-CF2A5E1B0068}" type="pres">
      <dgm:prSet presAssocID="{F875BD8C-5ACC-43EE-9BF8-1C2174D10110}" presName="parentTextArrow" presStyleLbl="node1" presStyleIdx="2" presStyleCnt="3"/>
      <dgm:spPr/>
      <dgm:t>
        <a:bodyPr/>
        <a:lstStyle/>
        <a:p>
          <a:endParaRPr lang="cs-CZ"/>
        </a:p>
      </dgm:t>
    </dgm:pt>
  </dgm:ptLst>
  <dgm:cxnLst>
    <dgm:cxn modelId="{8B650B8E-D45C-45FB-8599-0D84E8CD8CD2}" srcId="{69CA4198-D546-4CD4-A811-8F2D619D16E7}" destId="{EFD086B5-9704-4854-AB1A-96F12A24FEDF}" srcOrd="1" destOrd="0" parTransId="{E1AED95C-CD0C-41D3-9B71-3C9B27E76697}" sibTransId="{DF561D2F-8762-4ED2-92BA-50DF48747D31}"/>
    <dgm:cxn modelId="{4AEA11B5-57D9-4DB0-9EE4-706438AE71FA}" type="presOf" srcId="{F875BD8C-5ACC-43EE-9BF8-1C2174D10110}" destId="{4B721178-991E-4E00-87A9-CF2A5E1B0068}" srcOrd="0" destOrd="0" presId="urn:microsoft.com/office/officeart/2005/8/layout/process4"/>
    <dgm:cxn modelId="{26B54ABE-F97A-457E-B736-D1FF8CFD6266}" srcId="{69CA4198-D546-4CD4-A811-8F2D619D16E7}" destId="{F875BD8C-5ACC-43EE-9BF8-1C2174D10110}" srcOrd="0" destOrd="0" parTransId="{57F51D27-0F93-4FEC-BA12-1EEFBAD8234A}" sibTransId="{588BEE9B-7C38-4A2A-8647-FDF483741E6A}"/>
    <dgm:cxn modelId="{98582DAB-26C1-4FF3-917B-F7E550FFB2DB}" type="presOf" srcId="{3844CE6E-41CA-4779-9F06-E68307EA4663}" destId="{85602E3E-6C95-49B4-B825-9CD8C7780651}" srcOrd="0" destOrd="0" presId="urn:microsoft.com/office/officeart/2005/8/layout/process4"/>
    <dgm:cxn modelId="{84591504-81F9-4EA2-9836-D0317D975C2B}" type="presOf" srcId="{69CA4198-D546-4CD4-A811-8F2D619D16E7}" destId="{088E0AE2-3CEB-4A1C-A2EF-0691F3DEC085}" srcOrd="0" destOrd="0" presId="urn:microsoft.com/office/officeart/2005/8/layout/process4"/>
    <dgm:cxn modelId="{4E995025-3F36-467E-8D9C-4709C3FC788A}" type="presOf" srcId="{EFD086B5-9704-4854-AB1A-96F12A24FEDF}" destId="{30692340-2685-4C9C-A0DB-679E013A9460}" srcOrd="0" destOrd="0" presId="urn:microsoft.com/office/officeart/2005/8/layout/process4"/>
    <dgm:cxn modelId="{7032FDFA-CF87-46D7-973D-75ACBEDD4007}" srcId="{69CA4198-D546-4CD4-A811-8F2D619D16E7}" destId="{3844CE6E-41CA-4779-9F06-E68307EA4663}" srcOrd="2" destOrd="0" parTransId="{BF5AF1F9-D99C-430C-9D46-FE5BC3130C18}" sibTransId="{1EE5731A-205E-42CB-91C5-EFA6D87534C4}"/>
    <dgm:cxn modelId="{9BBD9517-E45F-43D5-A08C-F1C382C8E12F}" type="presParOf" srcId="{088E0AE2-3CEB-4A1C-A2EF-0691F3DEC085}" destId="{6994FB39-BA56-4577-A4D1-288E94561303}" srcOrd="0" destOrd="0" presId="urn:microsoft.com/office/officeart/2005/8/layout/process4"/>
    <dgm:cxn modelId="{AE7FA106-62D5-4C5E-98A7-8FB7373D2C17}" type="presParOf" srcId="{6994FB39-BA56-4577-A4D1-288E94561303}" destId="{85602E3E-6C95-49B4-B825-9CD8C7780651}" srcOrd="0" destOrd="0" presId="urn:microsoft.com/office/officeart/2005/8/layout/process4"/>
    <dgm:cxn modelId="{5A7F12E9-9B8A-448E-9CFF-6AF9D884BFC5}" type="presParOf" srcId="{088E0AE2-3CEB-4A1C-A2EF-0691F3DEC085}" destId="{3BB1C622-8BAE-482B-8187-EB6EE9B4E6FD}" srcOrd="1" destOrd="0" presId="urn:microsoft.com/office/officeart/2005/8/layout/process4"/>
    <dgm:cxn modelId="{975423C3-A013-4D5F-A74A-469332250F9B}" type="presParOf" srcId="{088E0AE2-3CEB-4A1C-A2EF-0691F3DEC085}" destId="{1ED6577E-79FB-4C52-A0A1-3F289D767433}" srcOrd="2" destOrd="0" presId="urn:microsoft.com/office/officeart/2005/8/layout/process4"/>
    <dgm:cxn modelId="{8CACDA1F-AF95-4E12-B22D-F90C2FBD9C3B}" type="presParOf" srcId="{1ED6577E-79FB-4C52-A0A1-3F289D767433}" destId="{30692340-2685-4C9C-A0DB-679E013A9460}" srcOrd="0" destOrd="0" presId="urn:microsoft.com/office/officeart/2005/8/layout/process4"/>
    <dgm:cxn modelId="{E579AAEC-6FFE-4F2D-93E5-6416C08A9F6F}" type="presParOf" srcId="{088E0AE2-3CEB-4A1C-A2EF-0691F3DEC085}" destId="{B1C8066F-736C-4D18-B486-06E15218595A}" srcOrd="3" destOrd="0" presId="urn:microsoft.com/office/officeart/2005/8/layout/process4"/>
    <dgm:cxn modelId="{8DEE4C89-09A3-4C85-998B-13B8F0D2B40D}" type="presParOf" srcId="{088E0AE2-3CEB-4A1C-A2EF-0691F3DEC085}" destId="{B9273DAC-38C3-48B9-86DF-12F4C71AAB86}" srcOrd="4" destOrd="0" presId="urn:microsoft.com/office/officeart/2005/8/layout/process4"/>
    <dgm:cxn modelId="{448BF5D2-2078-45FA-BB54-53434E767059}" type="presParOf" srcId="{B9273DAC-38C3-48B9-86DF-12F4C71AAB86}" destId="{4B721178-991E-4E00-87A9-CF2A5E1B006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E6B0C3-983A-4119-94F1-864006CFF4B6}" type="doc">
      <dgm:prSet loTypeId="urn:microsoft.com/office/officeart/2005/8/layout/hProcess6" loCatId="process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101567DE-1417-46F6-90EA-98C421FF502F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mléko</a:t>
          </a:r>
          <a:endParaRPr lang="cs-CZ" b="1" dirty="0">
            <a:solidFill>
              <a:schemeClr val="tx1"/>
            </a:solidFill>
          </a:endParaRPr>
        </a:p>
      </dgm:t>
    </dgm:pt>
    <dgm:pt modelId="{AD62CE3C-672A-4881-81B6-65C42F1E6545}" type="parTrans" cxnId="{6BA41E38-9739-4BDA-89D7-D5475F75F36E}">
      <dgm:prSet/>
      <dgm:spPr/>
      <dgm:t>
        <a:bodyPr/>
        <a:lstStyle/>
        <a:p>
          <a:endParaRPr lang="cs-CZ"/>
        </a:p>
      </dgm:t>
    </dgm:pt>
    <dgm:pt modelId="{74E39E26-7CFC-481F-8139-9A949E04FDCF}" type="sibTrans" cxnId="{6BA41E38-9739-4BDA-89D7-D5475F75F36E}">
      <dgm:prSet/>
      <dgm:spPr/>
      <dgm:t>
        <a:bodyPr/>
        <a:lstStyle/>
        <a:p>
          <a:endParaRPr lang="cs-CZ"/>
        </a:p>
      </dgm:t>
    </dgm:pt>
    <dgm:pt modelId="{C8C4DF4D-A176-42B0-B85B-6EC8C77FFD61}">
      <dgm:prSet phldrT="[Text]"/>
      <dgm:spPr/>
      <dgm:t>
        <a:bodyPr/>
        <a:lstStyle/>
        <a:p>
          <a:endParaRPr lang="cs-CZ" dirty="0"/>
        </a:p>
      </dgm:t>
    </dgm:pt>
    <dgm:pt modelId="{D3731593-3860-4603-922B-78251087BF5C}" type="parTrans" cxnId="{5E3E2B8A-DDA0-4185-B05C-808D3C2546B0}">
      <dgm:prSet/>
      <dgm:spPr/>
      <dgm:t>
        <a:bodyPr/>
        <a:lstStyle/>
        <a:p>
          <a:endParaRPr lang="cs-CZ"/>
        </a:p>
      </dgm:t>
    </dgm:pt>
    <dgm:pt modelId="{53441662-AFB2-4291-B9EF-D49A3F9892B4}" type="sibTrans" cxnId="{5E3E2B8A-DDA0-4185-B05C-808D3C2546B0}">
      <dgm:prSet/>
      <dgm:spPr/>
      <dgm:t>
        <a:bodyPr/>
        <a:lstStyle/>
        <a:p>
          <a:endParaRPr lang="cs-CZ"/>
        </a:p>
      </dgm:t>
    </dgm:pt>
    <dgm:pt modelId="{2ACF2ED2-8818-4AE2-A987-05CC106D9581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tvaroh</a:t>
          </a:r>
          <a:endParaRPr lang="cs-CZ" b="1" dirty="0">
            <a:solidFill>
              <a:schemeClr val="tx1"/>
            </a:solidFill>
          </a:endParaRPr>
        </a:p>
      </dgm:t>
    </dgm:pt>
    <dgm:pt modelId="{3DEADA02-0BA1-4F85-A488-27CD558F06D8}" type="parTrans" cxnId="{0470EC89-2C65-42F8-808C-BF285A441CDD}">
      <dgm:prSet/>
      <dgm:spPr/>
      <dgm:t>
        <a:bodyPr/>
        <a:lstStyle/>
        <a:p>
          <a:endParaRPr lang="cs-CZ"/>
        </a:p>
      </dgm:t>
    </dgm:pt>
    <dgm:pt modelId="{F321479A-275F-450D-A36B-7EBB169AA536}" type="sibTrans" cxnId="{0470EC89-2C65-42F8-808C-BF285A441CDD}">
      <dgm:prSet/>
      <dgm:spPr/>
      <dgm:t>
        <a:bodyPr/>
        <a:lstStyle/>
        <a:p>
          <a:endParaRPr lang="cs-CZ"/>
        </a:p>
      </dgm:t>
    </dgm:pt>
    <dgm:pt modelId="{DB534A37-EEE1-4FCC-8282-592BF2C0E946}">
      <dgm:prSet phldrT="[Text]"/>
      <dgm:spPr/>
      <dgm:t>
        <a:bodyPr/>
        <a:lstStyle/>
        <a:p>
          <a:endParaRPr lang="cs-CZ" dirty="0"/>
        </a:p>
      </dgm:t>
    </dgm:pt>
    <dgm:pt modelId="{E87958A4-D665-4E5A-9C2F-37A32A52A52A}" type="parTrans" cxnId="{640293D6-542E-4742-ABCE-E297468C12A3}">
      <dgm:prSet/>
      <dgm:spPr/>
      <dgm:t>
        <a:bodyPr/>
        <a:lstStyle/>
        <a:p>
          <a:endParaRPr lang="cs-CZ"/>
        </a:p>
      </dgm:t>
    </dgm:pt>
    <dgm:pt modelId="{A4F2D9B3-CC46-4EBA-B20C-2563122F9B9A}" type="sibTrans" cxnId="{640293D6-542E-4742-ABCE-E297468C12A3}">
      <dgm:prSet/>
      <dgm:spPr/>
      <dgm:t>
        <a:bodyPr/>
        <a:lstStyle/>
        <a:p>
          <a:endParaRPr lang="cs-CZ"/>
        </a:p>
      </dgm:t>
    </dgm:pt>
    <dgm:pt modelId="{6C0D8855-FEB2-41F0-99B6-C485AE3CE40F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tx1"/>
              </a:solidFill>
            </a:rPr>
            <a:t>sýr</a:t>
          </a:r>
          <a:endParaRPr lang="cs-CZ" sz="4000" b="1" dirty="0">
            <a:solidFill>
              <a:schemeClr val="tx1"/>
            </a:solidFill>
          </a:endParaRPr>
        </a:p>
      </dgm:t>
    </dgm:pt>
    <dgm:pt modelId="{990B0C61-ADD5-47AF-9BCA-83938F83D47F}" type="parTrans" cxnId="{21ABF0EC-2F98-4E28-B677-7516BE2C5D80}">
      <dgm:prSet/>
      <dgm:spPr/>
      <dgm:t>
        <a:bodyPr/>
        <a:lstStyle/>
        <a:p>
          <a:endParaRPr lang="cs-CZ"/>
        </a:p>
      </dgm:t>
    </dgm:pt>
    <dgm:pt modelId="{9B70975A-CE27-4A0C-9547-53D0C0E8D06F}" type="sibTrans" cxnId="{21ABF0EC-2F98-4E28-B677-7516BE2C5D80}">
      <dgm:prSet/>
      <dgm:spPr/>
      <dgm:t>
        <a:bodyPr/>
        <a:lstStyle/>
        <a:p>
          <a:endParaRPr lang="cs-CZ"/>
        </a:p>
      </dgm:t>
    </dgm:pt>
    <dgm:pt modelId="{4C41D004-C991-4354-B9D3-534C8F2EF7B0}" type="pres">
      <dgm:prSet presAssocID="{89E6B0C3-983A-4119-94F1-864006CFF4B6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BCCD549-63D1-4DDE-9B6D-830D92FD4BD7}" type="pres">
      <dgm:prSet presAssocID="{101567DE-1417-46F6-90EA-98C421FF502F}" presName="compNode" presStyleCnt="0"/>
      <dgm:spPr/>
    </dgm:pt>
    <dgm:pt modelId="{E70BB84E-468C-4A5A-81F6-EBA34723FAD3}" type="pres">
      <dgm:prSet presAssocID="{101567DE-1417-46F6-90EA-98C421FF502F}" presName="noGeometry" presStyleCnt="0"/>
      <dgm:spPr/>
    </dgm:pt>
    <dgm:pt modelId="{0D9DD0CC-3B09-44FC-B870-E03721A76C1B}" type="pres">
      <dgm:prSet presAssocID="{101567DE-1417-46F6-90EA-98C421FF502F}" presName="childTextVisible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C12C01-E508-4975-A55C-6DC14E9E4757}" type="pres">
      <dgm:prSet presAssocID="{101567DE-1417-46F6-90EA-98C421FF502F}" presName="childTextHidden" presStyleLbl="bgAccFollowNode1" presStyleIdx="0" presStyleCnt="3"/>
      <dgm:spPr/>
      <dgm:t>
        <a:bodyPr/>
        <a:lstStyle/>
        <a:p>
          <a:endParaRPr lang="cs-CZ"/>
        </a:p>
      </dgm:t>
    </dgm:pt>
    <dgm:pt modelId="{CE7460E2-BADA-4942-B1B4-9FD56789CB58}" type="pres">
      <dgm:prSet presAssocID="{101567DE-1417-46F6-90EA-98C421FF502F}" presName="parentText" presStyleLbl="node1" presStyleIdx="0" presStyleCnt="3" custScaleX="182267" custScaleY="15433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0CCE67-4344-475E-9782-A1D8BDCAAFAF}" type="pres">
      <dgm:prSet presAssocID="{101567DE-1417-46F6-90EA-98C421FF502F}" presName="aSpace" presStyleCnt="0"/>
      <dgm:spPr/>
    </dgm:pt>
    <dgm:pt modelId="{5335746F-1F28-477C-A49F-9444DFFFC70B}" type="pres">
      <dgm:prSet presAssocID="{2ACF2ED2-8818-4AE2-A987-05CC106D9581}" presName="compNode" presStyleCnt="0"/>
      <dgm:spPr/>
    </dgm:pt>
    <dgm:pt modelId="{0B819ECC-6795-465F-9AF2-CDA0F14AE488}" type="pres">
      <dgm:prSet presAssocID="{2ACF2ED2-8818-4AE2-A987-05CC106D9581}" presName="noGeometry" presStyleCnt="0"/>
      <dgm:spPr/>
    </dgm:pt>
    <dgm:pt modelId="{FB6D28A6-ECE6-4FA6-BC97-7EDC239AFD61}" type="pres">
      <dgm:prSet presAssocID="{2ACF2ED2-8818-4AE2-A987-05CC106D9581}" presName="childTextVisible" presStyleLbl="bgAccFollowNode1" presStyleIdx="1" presStyleCnt="3" custLinFactNeighborX="-6544" custLinFactNeighborY="-51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AB20EF-C53C-45AC-87B0-A23ACFCA896B}" type="pres">
      <dgm:prSet presAssocID="{2ACF2ED2-8818-4AE2-A987-05CC106D9581}" presName="childTextHidden" presStyleLbl="bgAccFollowNode1" presStyleIdx="1" presStyleCnt="3"/>
      <dgm:spPr/>
      <dgm:t>
        <a:bodyPr/>
        <a:lstStyle/>
        <a:p>
          <a:endParaRPr lang="cs-CZ"/>
        </a:p>
      </dgm:t>
    </dgm:pt>
    <dgm:pt modelId="{5C4DDC08-2C29-448E-A395-48F67C3F0105}" type="pres">
      <dgm:prSet presAssocID="{2ACF2ED2-8818-4AE2-A987-05CC106D9581}" presName="parentText" presStyleLbl="node1" presStyleIdx="1" presStyleCnt="3" custScaleX="174245" custScaleY="1612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807587-9050-4BBE-8324-7F8535DDD602}" type="pres">
      <dgm:prSet presAssocID="{2ACF2ED2-8818-4AE2-A987-05CC106D9581}" presName="aSpace" presStyleCnt="0"/>
      <dgm:spPr/>
    </dgm:pt>
    <dgm:pt modelId="{F0C79971-70D5-4CE3-AF57-09448F2A44F5}" type="pres">
      <dgm:prSet presAssocID="{6C0D8855-FEB2-41F0-99B6-C485AE3CE40F}" presName="compNode" presStyleCnt="0"/>
      <dgm:spPr/>
    </dgm:pt>
    <dgm:pt modelId="{674A692F-EA5A-4132-87D0-7D5EF77046B0}" type="pres">
      <dgm:prSet presAssocID="{6C0D8855-FEB2-41F0-99B6-C485AE3CE40F}" presName="noGeometry" presStyleCnt="0"/>
      <dgm:spPr/>
    </dgm:pt>
    <dgm:pt modelId="{FC87510D-8C0C-4CCA-9394-FB0D8EE1FD03}" type="pres">
      <dgm:prSet presAssocID="{6C0D8855-FEB2-41F0-99B6-C485AE3CE40F}" presName="childTextVisible" presStyleLbl="bgAccFollowNode1" presStyleIdx="2" presStyleCnt="3" custFlipVert="1" custFlipHor="0" custScaleX="4072" custScaleY="115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59C265-BE97-4157-8CCD-2983A2403559}" type="pres">
      <dgm:prSet presAssocID="{6C0D8855-FEB2-41F0-99B6-C485AE3CE40F}" presName="childTextHidden" presStyleLbl="bgAccFollowNode1" presStyleIdx="2" presStyleCnt="3"/>
      <dgm:spPr/>
      <dgm:t>
        <a:bodyPr/>
        <a:lstStyle/>
        <a:p>
          <a:endParaRPr lang="cs-CZ"/>
        </a:p>
      </dgm:t>
    </dgm:pt>
    <dgm:pt modelId="{3896DA5B-2218-44DA-ABA5-6671D2FFD81E}" type="pres">
      <dgm:prSet presAssocID="{6C0D8855-FEB2-41F0-99B6-C485AE3CE40F}" presName="parentText" presStyleLbl="node1" presStyleIdx="2" presStyleCnt="3" custScaleX="322680" custScaleY="296690" custLinFactNeighborX="456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72A0C4-006A-4A09-A2FE-279EA58A9605}" type="presOf" srcId="{101567DE-1417-46F6-90EA-98C421FF502F}" destId="{CE7460E2-BADA-4942-B1B4-9FD56789CB58}" srcOrd="0" destOrd="0" presId="urn:microsoft.com/office/officeart/2005/8/layout/hProcess6"/>
    <dgm:cxn modelId="{F220A3EA-7C54-4DD8-9B62-ABC6D8A8FF43}" type="presOf" srcId="{89E6B0C3-983A-4119-94F1-864006CFF4B6}" destId="{4C41D004-C991-4354-B9D3-534C8F2EF7B0}" srcOrd="0" destOrd="0" presId="urn:microsoft.com/office/officeart/2005/8/layout/hProcess6"/>
    <dgm:cxn modelId="{533B30C3-F0E2-44A0-849F-A8537341CD74}" type="presOf" srcId="{C8C4DF4D-A176-42B0-B85B-6EC8C77FFD61}" destId="{0D9DD0CC-3B09-44FC-B870-E03721A76C1B}" srcOrd="0" destOrd="0" presId="urn:microsoft.com/office/officeart/2005/8/layout/hProcess6"/>
    <dgm:cxn modelId="{5E3E2B8A-DDA0-4185-B05C-808D3C2546B0}" srcId="{101567DE-1417-46F6-90EA-98C421FF502F}" destId="{C8C4DF4D-A176-42B0-B85B-6EC8C77FFD61}" srcOrd="0" destOrd="0" parTransId="{D3731593-3860-4603-922B-78251087BF5C}" sibTransId="{53441662-AFB2-4291-B9EF-D49A3F9892B4}"/>
    <dgm:cxn modelId="{21ABF0EC-2F98-4E28-B677-7516BE2C5D80}" srcId="{89E6B0C3-983A-4119-94F1-864006CFF4B6}" destId="{6C0D8855-FEB2-41F0-99B6-C485AE3CE40F}" srcOrd="2" destOrd="0" parTransId="{990B0C61-ADD5-47AF-9BCA-83938F83D47F}" sibTransId="{9B70975A-CE27-4A0C-9547-53D0C0E8D06F}"/>
    <dgm:cxn modelId="{7783578F-958E-4469-A7D6-83F958397C8B}" type="presOf" srcId="{DB534A37-EEE1-4FCC-8282-592BF2C0E946}" destId="{FB6D28A6-ECE6-4FA6-BC97-7EDC239AFD61}" srcOrd="0" destOrd="0" presId="urn:microsoft.com/office/officeart/2005/8/layout/hProcess6"/>
    <dgm:cxn modelId="{F1D622AA-BCD6-4894-B80D-29C358C7B56B}" type="presOf" srcId="{2ACF2ED2-8818-4AE2-A987-05CC106D9581}" destId="{5C4DDC08-2C29-448E-A395-48F67C3F0105}" srcOrd="0" destOrd="0" presId="urn:microsoft.com/office/officeart/2005/8/layout/hProcess6"/>
    <dgm:cxn modelId="{5C860CAF-0C23-4046-A63B-EE7E1F6FCE6F}" type="presOf" srcId="{6C0D8855-FEB2-41F0-99B6-C485AE3CE40F}" destId="{3896DA5B-2218-44DA-ABA5-6671D2FFD81E}" srcOrd="0" destOrd="0" presId="urn:microsoft.com/office/officeart/2005/8/layout/hProcess6"/>
    <dgm:cxn modelId="{0470EC89-2C65-42F8-808C-BF285A441CDD}" srcId="{89E6B0C3-983A-4119-94F1-864006CFF4B6}" destId="{2ACF2ED2-8818-4AE2-A987-05CC106D9581}" srcOrd="1" destOrd="0" parTransId="{3DEADA02-0BA1-4F85-A488-27CD558F06D8}" sibTransId="{F321479A-275F-450D-A36B-7EBB169AA536}"/>
    <dgm:cxn modelId="{640293D6-542E-4742-ABCE-E297468C12A3}" srcId="{2ACF2ED2-8818-4AE2-A987-05CC106D9581}" destId="{DB534A37-EEE1-4FCC-8282-592BF2C0E946}" srcOrd="0" destOrd="0" parTransId="{E87958A4-D665-4E5A-9C2F-37A32A52A52A}" sibTransId="{A4F2D9B3-CC46-4EBA-B20C-2563122F9B9A}"/>
    <dgm:cxn modelId="{D3AED8F9-FC40-4630-9F70-2F231170C4F8}" type="presOf" srcId="{DB534A37-EEE1-4FCC-8282-592BF2C0E946}" destId="{27AB20EF-C53C-45AC-87B0-A23ACFCA896B}" srcOrd="1" destOrd="0" presId="urn:microsoft.com/office/officeart/2005/8/layout/hProcess6"/>
    <dgm:cxn modelId="{05765D9F-7D3A-4C15-861C-81C6AA441A93}" type="presOf" srcId="{C8C4DF4D-A176-42B0-B85B-6EC8C77FFD61}" destId="{46C12C01-E508-4975-A55C-6DC14E9E4757}" srcOrd="1" destOrd="0" presId="urn:microsoft.com/office/officeart/2005/8/layout/hProcess6"/>
    <dgm:cxn modelId="{6BA41E38-9739-4BDA-89D7-D5475F75F36E}" srcId="{89E6B0C3-983A-4119-94F1-864006CFF4B6}" destId="{101567DE-1417-46F6-90EA-98C421FF502F}" srcOrd="0" destOrd="0" parTransId="{AD62CE3C-672A-4881-81B6-65C42F1E6545}" sibTransId="{74E39E26-7CFC-481F-8139-9A949E04FDCF}"/>
    <dgm:cxn modelId="{4E333D74-51EA-4D4E-908D-70E66CCFFB1E}" type="presParOf" srcId="{4C41D004-C991-4354-B9D3-534C8F2EF7B0}" destId="{6BCCD549-63D1-4DDE-9B6D-830D92FD4BD7}" srcOrd="0" destOrd="0" presId="urn:microsoft.com/office/officeart/2005/8/layout/hProcess6"/>
    <dgm:cxn modelId="{1AB0E109-3DF6-4186-ABFE-48B6B23EA37A}" type="presParOf" srcId="{6BCCD549-63D1-4DDE-9B6D-830D92FD4BD7}" destId="{E70BB84E-468C-4A5A-81F6-EBA34723FAD3}" srcOrd="0" destOrd="0" presId="urn:microsoft.com/office/officeart/2005/8/layout/hProcess6"/>
    <dgm:cxn modelId="{EF5CBD83-5EB1-4224-A1EB-CD9F401B75E2}" type="presParOf" srcId="{6BCCD549-63D1-4DDE-9B6D-830D92FD4BD7}" destId="{0D9DD0CC-3B09-44FC-B870-E03721A76C1B}" srcOrd="1" destOrd="0" presId="urn:microsoft.com/office/officeart/2005/8/layout/hProcess6"/>
    <dgm:cxn modelId="{273A7B9C-9628-4C40-BE22-9E0FC4674CD7}" type="presParOf" srcId="{6BCCD549-63D1-4DDE-9B6D-830D92FD4BD7}" destId="{46C12C01-E508-4975-A55C-6DC14E9E4757}" srcOrd="2" destOrd="0" presId="urn:microsoft.com/office/officeart/2005/8/layout/hProcess6"/>
    <dgm:cxn modelId="{1C4D291F-A9E2-4F72-8FD6-D51EE9F7EFD9}" type="presParOf" srcId="{6BCCD549-63D1-4DDE-9B6D-830D92FD4BD7}" destId="{CE7460E2-BADA-4942-B1B4-9FD56789CB58}" srcOrd="3" destOrd="0" presId="urn:microsoft.com/office/officeart/2005/8/layout/hProcess6"/>
    <dgm:cxn modelId="{F5C850D4-4387-40A3-ACDE-93CE5976117F}" type="presParOf" srcId="{4C41D004-C991-4354-B9D3-534C8F2EF7B0}" destId="{5D0CCE67-4344-475E-9782-A1D8BDCAAFAF}" srcOrd="1" destOrd="0" presId="urn:microsoft.com/office/officeart/2005/8/layout/hProcess6"/>
    <dgm:cxn modelId="{2CCF838D-D445-4825-8318-72EE799C9885}" type="presParOf" srcId="{4C41D004-C991-4354-B9D3-534C8F2EF7B0}" destId="{5335746F-1F28-477C-A49F-9444DFFFC70B}" srcOrd="2" destOrd="0" presId="urn:microsoft.com/office/officeart/2005/8/layout/hProcess6"/>
    <dgm:cxn modelId="{BC71BEF6-B917-4FDA-8200-98EEB19040EC}" type="presParOf" srcId="{5335746F-1F28-477C-A49F-9444DFFFC70B}" destId="{0B819ECC-6795-465F-9AF2-CDA0F14AE488}" srcOrd="0" destOrd="0" presId="urn:microsoft.com/office/officeart/2005/8/layout/hProcess6"/>
    <dgm:cxn modelId="{101161D1-9F8C-4005-B626-9D34A78DD8BB}" type="presParOf" srcId="{5335746F-1F28-477C-A49F-9444DFFFC70B}" destId="{FB6D28A6-ECE6-4FA6-BC97-7EDC239AFD61}" srcOrd="1" destOrd="0" presId="urn:microsoft.com/office/officeart/2005/8/layout/hProcess6"/>
    <dgm:cxn modelId="{9E84FD0E-7E39-4282-AC02-CB60D9B58F9D}" type="presParOf" srcId="{5335746F-1F28-477C-A49F-9444DFFFC70B}" destId="{27AB20EF-C53C-45AC-87B0-A23ACFCA896B}" srcOrd="2" destOrd="0" presId="urn:microsoft.com/office/officeart/2005/8/layout/hProcess6"/>
    <dgm:cxn modelId="{34716E31-3D3F-447C-A0BD-028855883D9B}" type="presParOf" srcId="{5335746F-1F28-477C-A49F-9444DFFFC70B}" destId="{5C4DDC08-2C29-448E-A395-48F67C3F0105}" srcOrd="3" destOrd="0" presId="urn:microsoft.com/office/officeart/2005/8/layout/hProcess6"/>
    <dgm:cxn modelId="{2B9658B6-7D12-467F-BD83-25577115AEAA}" type="presParOf" srcId="{4C41D004-C991-4354-B9D3-534C8F2EF7B0}" destId="{E4807587-9050-4BBE-8324-7F8535DDD602}" srcOrd="3" destOrd="0" presId="urn:microsoft.com/office/officeart/2005/8/layout/hProcess6"/>
    <dgm:cxn modelId="{C9506085-BB5C-4D86-8936-46BE28F9064F}" type="presParOf" srcId="{4C41D004-C991-4354-B9D3-534C8F2EF7B0}" destId="{F0C79971-70D5-4CE3-AF57-09448F2A44F5}" srcOrd="4" destOrd="0" presId="urn:microsoft.com/office/officeart/2005/8/layout/hProcess6"/>
    <dgm:cxn modelId="{24EBCDEA-4C69-4027-80EB-29931F5D1C72}" type="presParOf" srcId="{F0C79971-70D5-4CE3-AF57-09448F2A44F5}" destId="{674A692F-EA5A-4132-87D0-7D5EF77046B0}" srcOrd="0" destOrd="0" presId="urn:microsoft.com/office/officeart/2005/8/layout/hProcess6"/>
    <dgm:cxn modelId="{42752D28-1E64-4B5C-87DF-8B8756108E6A}" type="presParOf" srcId="{F0C79971-70D5-4CE3-AF57-09448F2A44F5}" destId="{FC87510D-8C0C-4CCA-9394-FB0D8EE1FD03}" srcOrd="1" destOrd="0" presId="urn:microsoft.com/office/officeart/2005/8/layout/hProcess6"/>
    <dgm:cxn modelId="{940AF951-D025-4045-9B53-A5DB072BBFAE}" type="presParOf" srcId="{F0C79971-70D5-4CE3-AF57-09448F2A44F5}" destId="{0659C265-BE97-4157-8CCD-2983A2403559}" srcOrd="2" destOrd="0" presId="urn:microsoft.com/office/officeart/2005/8/layout/hProcess6"/>
    <dgm:cxn modelId="{05B524DE-8454-42B2-8762-0BF6CB93A877}" type="presParOf" srcId="{F0C79971-70D5-4CE3-AF57-09448F2A44F5}" destId="{3896DA5B-2218-44DA-ABA5-6671D2FFD81E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9E6B0C3-983A-4119-94F1-864006CFF4B6}" type="doc">
      <dgm:prSet loTypeId="urn:microsoft.com/office/officeart/2005/8/layout/hProcess6" loCatId="process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101567DE-1417-46F6-90EA-98C421FF502F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AD62CE3C-672A-4881-81B6-65C42F1E6545}" type="parTrans" cxnId="{6BA41E38-9739-4BDA-89D7-D5475F75F36E}">
      <dgm:prSet/>
      <dgm:spPr/>
      <dgm:t>
        <a:bodyPr/>
        <a:lstStyle/>
        <a:p>
          <a:endParaRPr lang="cs-CZ"/>
        </a:p>
      </dgm:t>
    </dgm:pt>
    <dgm:pt modelId="{74E39E26-7CFC-481F-8139-9A949E04FDCF}" type="sibTrans" cxnId="{6BA41E38-9739-4BDA-89D7-D5475F75F36E}">
      <dgm:prSet/>
      <dgm:spPr/>
      <dgm:t>
        <a:bodyPr/>
        <a:lstStyle/>
        <a:p>
          <a:endParaRPr lang="cs-CZ"/>
        </a:p>
      </dgm:t>
    </dgm:pt>
    <dgm:pt modelId="{C8C4DF4D-A176-42B0-B85B-6EC8C77FFD61}">
      <dgm:prSet phldrT="[Text]"/>
      <dgm:spPr/>
      <dgm:t>
        <a:bodyPr/>
        <a:lstStyle/>
        <a:p>
          <a:endParaRPr lang="cs-CZ" dirty="0"/>
        </a:p>
      </dgm:t>
    </dgm:pt>
    <dgm:pt modelId="{D3731593-3860-4603-922B-78251087BF5C}" type="parTrans" cxnId="{5E3E2B8A-DDA0-4185-B05C-808D3C2546B0}">
      <dgm:prSet/>
      <dgm:spPr/>
      <dgm:t>
        <a:bodyPr/>
        <a:lstStyle/>
        <a:p>
          <a:endParaRPr lang="cs-CZ"/>
        </a:p>
      </dgm:t>
    </dgm:pt>
    <dgm:pt modelId="{53441662-AFB2-4291-B9EF-D49A3F9892B4}" type="sibTrans" cxnId="{5E3E2B8A-DDA0-4185-B05C-808D3C2546B0}">
      <dgm:prSet/>
      <dgm:spPr/>
      <dgm:t>
        <a:bodyPr/>
        <a:lstStyle/>
        <a:p>
          <a:endParaRPr lang="cs-CZ"/>
        </a:p>
      </dgm:t>
    </dgm:pt>
    <dgm:pt modelId="{2ACF2ED2-8818-4AE2-A987-05CC106D9581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3DEADA02-0BA1-4F85-A488-27CD558F06D8}" type="parTrans" cxnId="{0470EC89-2C65-42F8-808C-BF285A441CDD}">
      <dgm:prSet/>
      <dgm:spPr/>
      <dgm:t>
        <a:bodyPr/>
        <a:lstStyle/>
        <a:p>
          <a:endParaRPr lang="cs-CZ"/>
        </a:p>
      </dgm:t>
    </dgm:pt>
    <dgm:pt modelId="{F321479A-275F-450D-A36B-7EBB169AA536}" type="sibTrans" cxnId="{0470EC89-2C65-42F8-808C-BF285A441CDD}">
      <dgm:prSet/>
      <dgm:spPr/>
      <dgm:t>
        <a:bodyPr/>
        <a:lstStyle/>
        <a:p>
          <a:endParaRPr lang="cs-CZ"/>
        </a:p>
      </dgm:t>
    </dgm:pt>
    <dgm:pt modelId="{DB534A37-EEE1-4FCC-8282-592BF2C0E946}">
      <dgm:prSet phldrT="[Text]"/>
      <dgm:spPr/>
      <dgm:t>
        <a:bodyPr/>
        <a:lstStyle/>
        <a:p>
          <a:endParaRPr lang="cs-CZ" dirty="0"/>
        </a:p>
      </dgm:t>
    </dgm:pt>
    <dgm:pt modelId="{E87958A4-D665-4E5A-9C2F-37A32A52A52A}" type="parTrans" cxnId="{640293D6-542E-4742-ABCE-E297468C12A3}">
      <dgm:prSet/>
      <dgm:spPr/>
      <dgm:t>
        <a:bodyPr/>
        <a:lstStyle/>
        <a:p>
          <a:endParaRPr lang="cs-CZ"/>
        </a:p>
      </dgm:t>
    </dgm:pt>
    <dgm:pt modelId="{A4F2D9B3-CC46-4EBA-B20C-2563122F9B9A}" type="sibTrans" cxnId="{640293D6-542E-4742-ABCE-E297468C12A3}">
      <dgm:prSet/>
      <dgm:spPr/>
      <dgm:t>
        <a:bodyPr/>
        <a:lstStyle/>
        <a:p>
          <a:endParaRPr lang="cs-CZ"/>
        </a:p>
      </dgm:t>
    </dgm:pt>
    <dgm:pt modelId="{6C0D8855-FEB2-41F0-99B6-C485AE3CE40F}">
      <dgm:prSet phldrT="[Text]" custT="1"/>
      <dgm:spPr/>
      <dgm:t>
        <a:bodyPr/>
        <a:lstStyle/>
        <a:p>
          <a:endParaRPr lang="cs-CZ" sz="4000" b="1" dirty="0">
            <a:solidFill>
              <a:schemeClr val="tx1"/>
            </a:solidFill>
          </a:endParaRPr>
        </a:p>
      </dgm:t>
    </dgm:pt>
    <dgm:pt modelId="{990B0C61-ADD5-47AF-9BCA-83938F83D47F}" type="parTrans" cxnId="{21ABF0EC-2F98-4E28-B677-7516BE2C5D80}">
      <dgm:prSet/>
      <dgm:spPr/>
      <dgm:t>
        <a:bodyPr/>
        <a:lstStyle/>
        <a:p>
          <a:endParaRPr lang="cs-CZ"/>
        </a:p>
      </dgm:t>
    </dgm:pt>
    <dgm:pt modelId="{9B70975A-CE27-4A0C-9547-53D0C0E8D06F}" type="sibTrans" cxnId="{21ABF0EC-2F98-4E28-B677-7516BE2C5D80}">
      <dgm:prSet/>
      <dgm:spPr/>
      <dgm:t>
        <a:bodyPr/>
        <a:lstStyle/>
        <a:p>
          <a:endParaRPr lang="cs-CZ"/>
        </a:p>
      </dgm:t>
    </dgm:pt>
    <dgm:pt modelId="{4C41D004-C991-4354-B9D3-534C8F2EF7B0}" type="pres">
      <dgm:prSet presAssocID="{89E6B0C3-983A-4119-94F1-864006CFF4B6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BCCD549-63D1-4DDE-9B6D-830D92FD4BD7}" type="pres">
      <dgm:prSet presAssocID="{101567DE-1417-46F6-90EA-98C421FF502F}" presName="compNode" presStyleCnt="0"/>
      <dgm:spPr/>
    </dgm:pt>
    <dgm:pt modelId="{E70BB84E-468C-4A5A-81F6-EBA34723FAD3}" type="pres">
      <dgm:prSet presAssocID="{101567DE-1417-46F6-90EA-98C421FF502F}" presName="noGeometry" presStyleCnt="0"/>
      <dgm:spPr/>
    </dgm:pt>
    <dgm:pt modelId="{0D9DD0CC-3B09-44FC-B870-E03721A76C1B}" type="pres">
      <dgm:prSet presAssocID="{101567DE-1417-46F6-90EA-98C421FF502F}" presName="childTextVisible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C12C01-E508-4975-A55C-6DC14E9E4757}" type="pres">
      <dgm:prSet presAssocID="{101567DE-1417-46F6-90EA-98C421FF502F}" presName="childTextHidden" presStyleLbl="bgAccFollowNode1" presStyleIdx="0" presStyleCnt="3"/>
      <dgm:spPr/>
      <dgm:t>
        <a:bodyPr/>
        <a:lstStyle/>
        <a:p>
          <a:endParaRPr lang="cs-CZ"/>
        </a:p>
      </dgm:t>
    </dgm:pt>
    <dgm:pt modelId="{CE7460E2-BADA-4942-B1B4-9FD56789CB58}" type="pres">
      <dgm:prSet presAssocID="{101567DE-1417-46F6-90EA-98C421FF502F}" presName="parentText" presStyleLbl="node1" presStyleIdx="0" presStyleCnt="3" custScaleX="182267" custScaleY="15433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0CCE67-4344-475E-9782-A1D8BDCAAFAF}" type="pres">
      <dgm:prSet presAssocID="{101567DE-1417-46F6-90EA-98C421FF502F}" presName="aSpace" presStyleCnt="0"/>
      <dgm:spPr/>
    </dgm:pt>
    <dgm:pt modelId="{5335746F-1F28-477C-A49F-9444DFFFC70B}" type="pres">
      <dgm:prSet presAssocID="{2ACF2ED2-8818-4AE2-A987-05CC106D9581}" presName="compNode" presStyleCnt="0"/>
      <dgm:spPr/>
    </dgm:pt>
    <dgm:pt modelId="{0B819ECC-6795-465F-9AF2-CDA0F14AE488}" type="pres">
      <dgm:prSet presAssocID="{2ACF2ED2-8818-4AE2-A987-05CC106D9581}" presName="noGeometry" presStyleCnt="0"/>
      <dgm:spPr/>
    </dgm:pt>
    <dgm:pt modelId="{FB6D28A6-ECE6-4FA6-BC97-7EDC239AFD61}" type="pres">
      <dgm:prSet presAssocID="{2ACF2ED2-8818-4AE2-A987-05CC106D9581}" presName="childTextVisible" presStyleLbl="bgAccFollowNode1" presStyleIdx="1" presStyleCnt="3" custLinFactNeighborX="-6544" custLinFactNeighborY="-51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AB20EF-C53C-45AC-87B0-A23ACFCA896B}" type="pres">
      <dgm:prSet presAssocID="{2ACF2ED2-8818-4AE2-A987-05CC106D9581}" presName="childTextHidden" presStyleLbl="bgAccFollowNode1" presStyleIdx="1" presStyleCnt="3"/>
      <dgm:spPr/>
      <dgm:t>
        <a:bodyPr/>
        <a:lstStyle/>
        <a:p>
          <a:endParaRPr lang="cs-CZ"/>
        </a:p>
      </dgm:t>
    </dgm:pt>
    <dgm:pt modelId="{5C4DDC08-2C29-448E-A395-48F67C3F0105}" type="pres">
      <dgm:prSet presAssocID="{2ACF2ED2-8818-4AE2-A987-05CC106D9581}" presName="parentText" presStyleLbl="node1" presStyleIdx="1" presStyleCnt="3" custScaleX="174245" custScaleY="1612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807587-9050-4BBE-8324-7F8535DDD602}" type="pres">
      <dgm:prSet presAssocID="{2ACF2ED2-8818-4AE2-A987-05CC106D9581}" presName="aSpace" presStyleCnt="0"/>
      <dgm:spPr/>
    </dgm:pt>
    <dgm:pt modelId="{F0C79971-70D5-4CE3-AF57-09448F2A44F5}" type="pres">
      <dgm:prSet presAssocID="{6C0D8855-FEB2-41F0-99B6-C485AE3CE40F}" presName="compNode" presStyleCnt="0"/>
      <dgm:spPr/>
    </dgm:pt>
    <dgm:pt modelId="{674A692F-EA5A-4132-87D0-7D5EF77046B0}" type="pres">
      <dgm:prSet presAssocID="{6C0D8855-FEB2-41F0-99B6-C485AE3CE40F}" presName="noGeometry" presStyleCnt="0"/>
      <dgm:spPr/>
    </dgm:pt>
    <dgm:pt modelId="{FC87510D-8C0C-4CCA-9394-FB0D8EE1FD03}" type="pres">
      <dgm:prSet presAssocID="{6C0D8855-FEB2-41F0-99B6-C485AE3CE40F}" presName="childTextVisible" presStyleLbl="bgAccFollowNode1" presStyleIdx="2" presStyleCnt="3" custFlipVert="1" custFlipHor="0" custScaleX="4072" custScaleY="115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59C265-BE97-4157-8CCD-2983A2403559}" type="pres">
      <dgm:prSet presAssocID="{6C0D8855-FEB2-41F0-99B6-C485AE3CE40F}" presName="childTextHidden" presStyleLbl="bgAccFollowNode1" presStyleIdx="2" presStyleCnt="3"/>
      <dgm:spPr/>
      <dgm:t>
        <a:bodyPr/>
        <a:lstStyle/>
        <a:p>
          <a:endParaRPr lang="cs-CZ"/>
        </a:p>
      </dgm:t>
    </dgm:pt>
    <dgm:pt modelId="{3896DA5B-2218-44DA-ABA5-6671D2FFD81E}" type="pres">
      <dgm:prSet presAssocID="{6C0D8855-FEB2-41F0-99B6-C485AE3CE40F}" presName="parentText" presStyleLbl="node1" presStyleIdx="2" presStyleCnt="3" custScaleX="322680" custScaleY="296690" custLinFactNeighborX="456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D5052A-7EDB-4D65-B8AE-AAFC66D68816}" type="presOf" srcId="{DB534A37-EEE1-4FCC-8282-592BF2C0E946}" destId="{FB6D28A6-ECE6-4FA6-BC97-7EDC239AFD61}" srcOrd="0" destOrd="0" presId="urn:microsoft.com/office/officeart/2005/8/layout/hProcess6"/>
    <dgm:cxn modelId="{5E3E2B8A-DDA0-4185-B05C-808D3C2546B0}" srcId="{101567DE-1417-46F6-90EA-98C421FF502F}" destId="{C8C4DF4D-A176-42B0-B85B-6EC8C77FFD61}" srcOrd="0" destOrd="0" parTransId="{D3731593-3860-4603-922B-78251087BF5C}" sibTransId="{53441662-AFB2-4291-B9EF-D49A3F9892B4}"/>
    <dgm:cxn modelId="{21ABF0EC-2F98-4E28-B677-7516BE2C5D80}" srcId="{89E6B0C3-983A-4119-94F1-864006CFF4B6}" destId="{6C0D8855-FEB2-41F0-99B6-C485AE3CE40F}" srcOrd="2" destOrd="0" parTransId="{990B0C61-ADD5-47AF-9BCA-83938F83D47F}" sibTransId="{9B70975A-CE27-4A0C-9547-53D0C0E8D06F}"/>
    <dgm:cxn modelId="{3911D232-96C2-4641-96C5-21CF19E934CB}" type="presOf" srcId="{89E6B0C3-983A-4119-94F1-864006CFF4B6}" destId="{4C41D004-C991-4354-B9D3-534C8F2EF7B0}" srcOrd="0" destOrd="0" presId="urn:microsoft.com/office/officeart/2005/8/layout/hProcess6"/>
    <dgm:cxn modelId="{EBA2B13D-550F-4E8C-BEAE-6AC64C6EA107}" type="presOf" srcId="{2ACF2ED2-8818-4AE2-A987-05CC106D9581}" destId="{5C4DDC08-2C29-448E-A395-48F67C3F0105}" srcOrd="0" destOrd="0" presId="urn:microsoft.com/office/officeart/2005/8/layout/hProcess6"/>
    <dgm:cxn modelId="{D57EBF9F-CA15-46FC-97F9-51D1B83075B1}" type="presOf" srcId="{6C0D8855-FEB2-41F0-99B6-C485AE3CE40F}" destId="{3896DA5B-2218-44DA-ABA5-6671D2FFD81E}" srcOrd="0" destOrd="0" presId="urn:microsoft.com/office/officeart/2005/8/layout/hProcess6"/>
    <dgm:cxn modelId="{0470EC89-2C65-42F8-808C-BF285A441CDD}" srcId="{89E6B0C3-983A-4119-94F1-864006CFF4B6}" destId="{2ACF2ED2-8818-4AE2-A987-05CC106D9581}" srcOrd="1" destOrd="0" parTransId="{3DEADA02-0BA1-4F85-A488-27CD558F06D8}" sibTransId="{F321479A-275F-450D-A36B-7EBB169AA536}"/>
    <dgm:cxn modelId="{640293D6-542E-4742-ABCE-E297468C12A3}" srcId="{2ACF2ED2-8818-4AE2-A987-05CC106D9581}" destId="{DB534A37-EEE1-4FCC-8282-592BF2C0E946}" srcOrd="0" destOrd="0" parTransId="{E87958A4-D665-4E5A-9C2F-37A32A52A52A}" sibTransId="{A4F2D9B3-CC46-4EBA-B20C-2563122F9B9A}"/>
    <dgm:cxn modelId="{2486D4A1-D6DD-4872-A432-C1D1B467D159}" type="presOf" srcId="{DB534A37-EEE1-4FCC-8282-592BF2C0E946}" destId="{27AB20EF-C53C-45AC-87B0-A23ACFCA896B}" srcOrd="1" destOrd="0" presId="urn:microsoft.com/office/officeart/2005/8/layout/hProcess6"/>
    <dgm:cxn modelId="{B2282016-DCE3-49A3-962B-43FE8AB743F9}" type="presOf" srcId="{C8C4DF4D-A176-42B0-B85B-6EC8C77FFD61}" destId="{0D9DD0CC-3B09-44FC-B870-E03721A76C1B}" srcOrd="0" destOrd="0" presId="urn:microsoft.com/office/officeart/2005/8/layout/hProcess6"/>
    <dgm:cxn modelId="{6BA41E38-9739-4BDA-89D7-D5475F75F36E}" srcId="{89E6B0C3-983A-4119-94F1-864006CFF4B6}" destId="{101567DE-1417-46F6-90EA-98C421FF502F}" srcOrd="0" destOrd="0" parTransId="{AD62CE3C-672A-4881-81B6-65C42F1E6545}" sibTransId="{74E39E26-7CFC-481F-8139-9A949E04FDCF}"/>
    <dgm:cxn modelId="{5DEFCEFD-786F-4F2F-B313-CA37904A8AE3}" type="presOf" srcId="{101567DE-1417-46F6-90EA-98C421FF502F}" destId="{CE7460E2-BADA-4942-B1B4-9FD56789CB58}" srcOrd="0" destOrd="0" presId="urn:microsoft.com/office/officeart/2005/8/layout/hProcess6"/>
    <dgm:cxn modelId="{FBF84C0F-12C5-4337-852C-09B28FEC6430}" type="presOf" srcId="{C8C4DF4D-A176-42B0-B85B-6EC8C77FFD61}" destId="{46C12C01-E508-4975-A55C-6DC14E9E4757}" srcOrd="1" destOrd="0" presId="urn:microsoft.com/office/officeart/2005/8/layout/hProcess6"/>
    <dgm:cxn modelId="{CE03F192-6C4A-421D-9B89-15F3268A03B3}" type="presParOf" srcId="{4C41D004-C991-4354-B9D3-534C8F2EF7B0}" destId="{6BCCD549-63D1-4DDE-9B6D-830D92FD4BD7}" srcOrd="0" destOrd="0" presId="urn:microsoft.com/office/officeart/2005/8/layout/hProcess6"/>
    <dgm:cxn modelId="{C2161E57-21EC-4A68-B52E-3F34738048E4}" type="presParOf" srcId="{6BCCD549-63D1-4DDE-9B6D-830D92FD4BD7}" destId="{E70BB84E-468C-4A5A-81F6-EBA34723FAD3}" srcOrd="0" destOrd="0" presId="urn:microsoft.com/office/officeart/2005/8/layout/hProcess6"/>
    <dgm:cxn modelId="{53FA6673-657A-4942-B533-8E833F5DE68E}" type="presParOf" srcId="{6BCCD549-63D1-4DDE-9B6D-830D92FD4BD7}" destId="{0D9DD0CC-3B09-44FC-B870-E03721A76C1B}" srcOrd="1" destOrd="0" presId="urn:microsoft.com/office/officeart/2005/8/layout/hProcess6"/>
    <dgm:cxn modelId="{BC764242-8F7D-4F0E-8A69-D9791106A1B2}" type="presParOf" srcId="{6BCCD549-63D1-4DDE-9B6D-830D92FD4BD7}" destId="{46C12C01-E508-4975-A55C-6DC14E9E4757}" srcOrd="2" destOrd="0" presId="urn:microsoft.com/office/officeart/2005/8/layout/hProcess6"/>
    <dgm:cxn modelId="{718B1850-9F2B-4442-ADC5-A4E29FD79B99}" type="presParOf" srcId="{6BCCD549-63D1-4DDE-9B6D-830D92FD4BD7}" destId="{CE7460E2-BADA-4942-B1B4-9FD56789CB58}" srcOrd="3" destOrd="0" presId="urn:microsoft.com/office/officeart/2005/8/layout/hProcess6"/>
    <dgm:cxn modelId="{8AC97974-EFF0-4CA1-A91D-8094944A8FB6}" type="presParOf" srcId="{4C41D004-C991-4354-B9D3-534C8F2EF7B0}" destId="{5D0CCE67-4344-475E-9782-A1D8BDCAAFAF}" srcOrd="1" destOrd="0" presId="urn:microsoft.com/office/officeart/2005/8/layout/hProcess6"/>
    <dgm:cxn modelId="{0883BCCF-6D99-4FB4-969F-8DED0B578537}" type="presParOf" srcId="{4C41D004-C991-4354-B9D3-534C8F2EF7B0}" destId="{5335746F-1F28-477C-A49F-9444DFFFC70B}" srcOrd="2" destOrd="0" presId="urn:microsoft.com/office/officeart/2005/8/layout/hProcess6"/>
    <dgm:cxn modelId="{8F908C96-C6BA-4209-B4FF-75A64927A2C1}" type="presParOf" srcId="{5335746F-1F28-477C-A49F-9444DFFFC70B}" destId="{0B819ECC-6795-465F-9AF2-CDA0F14AE488}" srcOrd="0" destOrd="0" presId="urn:microsoft.com/office/officeart/2005/8/layout/hProcess6"/>
    <dgm:cxn modelId="{B0BA5B67-0563-4FA1-9F81-06CF1012AAAA}" type="presParOf" srcId="{5335746F-1F28-477C-A49F-9444DFFFC70B}" destId="{FB6D28A6-ECE6-4FA6-BC97-7EDC239AFD61}" srcOrd="1" destOrd="0" presId="urn:microsoft.com/office/officeart/2005/8/layout/hProcess6"/>
    <dgm:cxn modelId="{91D8AAF7-43C1-4CF6-A1DC-5DDDA0659FD6}" type="presParOf" srcId="{5335746F-1F28-477C-A49F-9444DFFFC70B}" destId="{27AB20EF-C53C-45AC-87B0-A23ACFCA896B}" srcOrd="2" destOrd="0" presId="urn:microsoft.com/office/officeart/2005/8/layout/hProcess6"/>
    <dgm:cxn modelId="{B45104F8-F4C1-4F6E-8017-577852623E20}" type="presParOf" srcId="{5335746F-1F28-477C-A49F-9444DFFFC70B}" destId="{5C4DDC08-2C29-448E-A395-48F67C3F0105}" srcOrd="3" destOrd="0" presId="urn:microsoft.com/office/officeart/2005/8/layout/hProcess6"/>
    <dgm:cxn modelId="{C2CC7207-7105-4D20-A53D-59766DFB8D03}" type="presParOf" srcId="{4C41D004-C991-4354-B9D3-534C8F2EF7B0}" destId="{E4807587-9050-4BBE-8324-7F8535DDD602}" srcOrd="3" destOrd="0" presId="urn:microsoft.com/office/officeart/2005/8/layout/hProcess6"/>
    <dgm:cxn modelId="{E2A36739-DA99-448D-B770-37753442A141}" type="presParOf" srcId="{4C41D004-C991-4354-B9D3-534C8F2EF7B0}" destId="{F0C79971-70D5-4CE3-AF57-09448F2A44F5}" srcOrd="4" destOrd="0" presId="urn:microsoft.com/office/officeart/2005/8/layout/hProcess6"/>
    <dgm:cxn modelId="{CB9EF53A-1F67-4415-ACCC-48CAE406C34D}" type="presParOf" srcId="{F0C79971-70D5-4CE3-AF57-09448F2A44F5}" destId="{674A692F-EA5A-4132-87D0-7D5EF77046B0}" srcOrd="0" destOrd="0" presId="urn:microsoft.com/office/officeart/2005/8/layout/hProcess6"/>
    <dgm:cxn modelId="{2E828E1C-A496-49CC-99A1-C59D8EDA430F}" type="presParOf" srcId="{F0C79971-70D5-4CE3-AF57-09448F2A44F5}" destId="{FC87510D-8C0C-4CCA-9394-FB0D8EE1FD03}" srcOrd="1" destOrd="0" presId="urn:microsoft.com/office/officeart/2005/8/layout/hProcess6"/>
    <dgm:cxn modelId="{1AA42D5E-C52F-48AC-87A1-961D584A3076}" type="presParOf" srcId="{F0C79971-70D5-4CE3-AF57-09448F2A44F5}" destId="{0659C265-BE97-4157-8CCD-2983A2403559}" srcOrd="2" destOrd="0" presId="urn:microsoft.com/office/officeart/2005/8/layout/hProcess6"/>
    <dgm:cxn modelId="{ABFC8F76-1902-44F3-A7AF-80ABC3E56E9C}" type="presParOf" srcId="{F0C79971-70D5-4CE3-AF57-09448F2A44F5}" destId="{3896DA5B-2218-44DA-ABA5-6671D2FFD81E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602E3E-6C95-49B4-B825-9CD8C7780651}">
      <dsp:nvSpPr>
        <dsp:cNvPr id="0" name=""/>
        <dsp:cNvSpPr/>
      </dsp:nvSpPr>
      <dsp:spPr>
        <a:xfrm>
          <a:off x="0" y="2872824"/>
          <a:ext cx="6288360" cy="94292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>
              <a:solidFill>
                <a:schemeClr val="tx1"/>
              </a:solidFill>
            </a:rPr>
            <a:t>mletí na mouku</a:t>
          </a:r>
          <a:endParaRPr lang="cs-CZ" sz="3300" b="1" kern="1200" dirty="0">
            <a:solidFill>
              <a:schemeClr val="tx1"/>
            </a:solidFill>
          </a:endParaRPr>
        </a:p>
      </dsp:txBody>
      <dsp:txXfrm>
        <a:off x="0" y="2872824"/>
        <a:ext cx="6288360" cy="942925"/>
      </dsp:txXfrm>
    </dsp:sp>
    <dsp:sp modelId="{30692340-2685-4C9C-A0DB-679E013A9460}">
      <dsp:nvSpPr>
        <dsp:cNvPr id="0" name=""/>
        <dsp:cNvSpPr/>
      </dsp:nvSpPr>
      <dsp:spPr>
        <a:xfrm rot="10800000">
          <a:off x="0" y="1436749"/>
          <a:ext cx="6288360" cy="1450218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>
              <a:solidFill>
                <a:schemeClr val="tx1"/>
              </a:solidFill>
            </a:rPr>
            <a:t>loupání</a:t>
          </a:r>
          <a:endParaRPr lang="cs-CZ" sz="3300" b="1" kern="1200" dirty="0">
            <a:solidFill>
              <a:schemeClr val="tx1"/>
            </a:solidFill>
          </a:endParaRPr>
        </a:p>
      </dsp:txBody>
      <dsp:txXfrm rot="10800000">
        <a:off x="0" y="1436749"/>
        <a:ext cx="6288360" cy="942308"/>
      </dsp:txXfrm>
    </dsp:sp>
    <dsp:sp modelId="{4B721178-991E-4E00-87A9-CF2A5E1B0068}">
      <dsp:nvSpPr>
        <dsp:cNvPr id="0" name=""/>
        <dsp:cNvSpPr/>
      </dsp:nvSpPr>
      <dsp:spPr>
        <a:xfrm rot="10800000">
          <a:off x="0" y="674"/>
          <a:ext cx="6288360" cy="1450218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pražení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 rot="10800000">
        <a:off x="0" y="674"/>
        <a:ext cx="6288360" cy="9423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602E3E-6C95-49B4-B825-9CD8C7780651}">
      <dsp:nvSpPr>
        <dsp:cNvPr id="0" name=""/>
        <dsp:cNvSpPr/>
      </dsp:nvSpPr>
      <dsp:spPr>
        <a:xfrm>
          <a:off x="0" y="2872824"/>
          <a:ext cx="6288360" cy="94292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b="1" kern="1200" dirty="0">
            <a:solidFill>
              <a:schemeClr val="tx1"/>
            </a:solidFill>
          </a:endParaRPr>
        </a:p>
      </dsp:txBody>
      <dsp:txXfrm>
        <a:off x="0" y="2872824"/>
        <a:ext cx="6288360" cy="942925"/>
      </dsp:txXfrm>
    </dsp:sp>
    <dsp:sp modelId="{30692340-2685-4C9C-A0DB-679E013A9460}">
      <dsp:nvSpPr>
        <dsp:cNvPr id="0" name=""/>
        <dsp:cNvSpPr/>
      </dsp:nvSpPr>
      <dsp:spPr>
        <a:xfrm rot="10800000">
          <a:off x="0" y="1436749"/>
          <a:ext cx="6288360" cy="1450218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b="1" kern="1200" dirty="0">
            <a:solidFill>
              <a:schemeClr val="tx1"/>
            </a:solidFill>
          </a:endParaRPr>
        </a:p>
      </dsp:txBody>
      <dsp:txXfrm rot="10800000">
        <a:off x="0" y="1436749"/>
        <a:ext cx="6288360" cy="942308"/>
      </dsp:txXfrm>
    </dsp:sp>
    <dsp:sp modelId="{4B721178-991E-4E00-87A9-CF2A5E1B0068}">
      <dsp:nvSpPr>
        <dsp:cNvPr id="0" name=""/>
        <dsp:cNvSpPr/>
      </dsp:nvSpPr>
      <dsp:spPr>
        <a:xfrm rot="10800000">
          <a:off x="0" y="674"/>
          <a:ext cx="6288360" cy="1450218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 rot="10800000">
        <a:off x="0" y="674"/>
        <a:ext cx="6288360" cy="9423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108F-C664-4263-BB0D-7693018C99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26FF-286A-4AAF-8CB2-2F672F4FA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108F-C664-4263-BB0D-7693018C99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26FF-286A-4AAF-8CB2-2F672F4FA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108F-C664-4263-BB0D-7693018C99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26FF-286A-4AAF-8CB2-2F672F4FA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108F-C664-4263-BB0D-7693018C99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26FF-286A-4AAF-8CB2-2F672F4FA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108F-C664-4263-BB0D-7693018C99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26FF-286A-4AAF-8CB2-2F672F4FA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108F-C664-4263-BB0D-7693018C99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26FF-286A-4AAF-8CB2-2F672F4FA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108F-C664-4263-BB0D-7693018C99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26FF-286A-4AAF-8CB2-2F672F4FA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108F-C664-4263-BB0D-7693018C99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26FF-286A-4AAF-8CB2-2F672F4FA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108F-C664-4263-BB0D-7693018C99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26FF-286A-4AAF-8CB2-2F672F4FA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108F-C664-4263-BB0D-7693018C99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26FF-286A-4AAF-8CB2-2F672F4FA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108F-C664-4263-BB0D-7693018C99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26FF-286A-4AAF-8CB2-2F672F4FA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99108F-C664-4263-BB0D-7693018C99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8D26FF-286A-4AAF-8CB2-2F672F4FA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Středověký jídelníček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VY_32_INOVACE_2C_16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6780186"/>
              </p:ext>
            </p:extLst>
          </p:nvPr>
        </p:nvGraphicFramePr>
        <p:xfrm>
          <a:off x="518161" y="693197"/>
          <a:ext cx="8280920" cy="5844439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53639"/>
                <a:gridCol w="6027281"/>
              </a:tblGrid>
              <a:tr h="18068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se seznamují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se základními surovinami, které byly součástí středověkého jídelníčku. Dovídají se, jakým způsobem se upravovaly žaludy (přehledný diagram s potřebnými údaji se objeví po kliknutí myší na červený znak informace). Prostřednictvím interaktivního cvičení zjišťují, jak se žaludy zbavovaly hořkosti (sud se správnou odpovědí změní barvu a zazní aplaus, ostatní sudy zmizí). Skrytým perem spojují názvy surovin s obrázky zvířat. Na základě přehledného diagramu diskutují o vzniku sýru, sami pak postup výroby zapisují. Prostřednictvím interaktivního cvičení přiřazují obrázky zvířat a názvy masa (po kliknutí myší na jednotlivá zvířata doletí tato do vyhrazeného prostoru). Žáci skrytým perem škrtají chybné odpovědi v závěrečném opakování.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Červenec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40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Dějepis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300048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solidFill>
            <a:srgbClr val="FFC000"/>
          </a:solidFill>
          <a:ln/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Středověký jídelníček</a:t>
            </a:r>
            <a:b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Staří Slované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Staří Slované již ke stolování používali hliněné nebo dřevěné </a:t>
            </a:r>
            <a:r>
              <a:rPr lang="cs-CZ" sz="3600" b="1" dirty="0" smtClean="0"/>
              <a:t>lžíce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Těmi jedli </a:t>
            </a:r>
            <a:r>
              <a:rPr lang="cs-CZ" sz="3600" b="1" dirty="0" smtClean="0"/>
              <a:t>kaše a polévky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Nože a vidličky byly</a:t>
            </a:r>
          </a:p>
          <a:p>
            <a:pPr>
              <a:buNone/>
            </a:pPr>
            <a:r>
              <a:rPr lang="cs-CZ" sz="3600" dirty="0"/>
              <a:t>v</a:t>
            </a:r>
            <a:r>
              <a:rPr lang="cs-CZ" sz="3600" dirty="0" smtClean="0"/>
              <a:t>ynalezeny až později.</a:t>
            </a:r>
          </a:p>
          <a:p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Temp\Dočasné soubory Internetu\Content.IE5\OU1G3C6J\MP9004025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284984"/>
            <a:ext cx="3212976" cy="3212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Žaludy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b="1" dirty="0" smtClean="0"/>
              <a:t>Žaludy</a:t>
            </a:r>
            <a:r>
              <a:rPr lang="cs-CZ" sz="3600" dirty="0" smtClean="0"/>
              <a:t> byly velmi důležitou potravou.</a:t>
            </a:r>
          </a:p>
          <a:p>
            <a:r>
              <a:rPr lang="cs-CZ" sz="3600" dirty="0" smtClean="0"/>
              <a:t>Vyráběly se z nich </a:t>
            </a:r>
            <a:r>
              <a:rPr lang="cs-CZ" sz="3600" b="1" dirty="0" smtClean="0"/>
              <a:t>polévky a kaše</a:t>
            </a:r>
            <a:r>
              <a:rPr lang="cs-CZ" sz="3600" dirty="0" smtClean="0"/>
              <a:t>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Temp\Dočasné soubory Internetu\Content.IE5\IDFH0175\MC9003317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924944"/>
            <a:ext cx="3307148" cy="3471333"/>
          </a:xfrm>
          <a:prstGeom prst="rect">
            <a:avLst/>
          </a:prstGeom>
          <a:noFill/>
        </p:spPr>
      </p:pic>
      <p:sp>
        <p:nvSpPr>
          <p:cNvPr id="7" name="Slunce 6"/>
          <p:cNvSpPr/>
          <p:nvPr/>
        </p:nvSpPr>
        <p:spPr>
          <a:xfrm>
            <a:off x="971600" y="2924944"/>
            <a:ext cx="1547664" cy="1152128"/>
          </a:xfrm>
          <a:prstGeom prst="su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Klikni na mě!</a:t>
            </a:r>
            <a:endParaRPr lang="cs-CZ" sz="1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Úprava žaludů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Diagram 6"/>
          <p:cNvGraphicFramePr/>
          <p:nvPr/>
        </p:nvGraphicFramePr>
        <p:xfrm>
          <a:off x="1524000" y="1916832"/>
          <a:ext cx="6288360" cy="381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lačítko akce: Informace 8">
            <a:hlinkClick r:id="" action="ppaction://noaction" highlightClick="1"/>
          </p:cNvPr>
          <p:cNvSpPr/>
          <p:nvPr/>
        </p:nvSpPr>
        <p:spPr>
          <a:xfrm>
            <a:off x="8028384" y="404664"/>
            <a:ext cx="792088" cy="86409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Pamatuješ si?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Diagram 6"/>
          <p:cNvGraphicFramePr/>
          <p:nvPr/>
        </p:nvGraphicFramePr>
        <p:xfrm>
          <a:off x="1524000" y="1916832"/>
          <a:ext cx="6288360" cy="381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Šipka doleva 5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Kaše a polévka ze žaludů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Pro zbavení hořkosti se žaludy musely:</a:t>
            </a:r>
          </a:p>
          <a:p>
            <a:endParaRPr lang="cs-CZ" sz="3600" dirty="0"/>
          </a:p>
          <a:p>
            <a:endParaRPr lang="cs-CZ" sz="36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(Sud se správnou odpovědí změní po kliknutí myší barvu.)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Vývojový diagram: magnetický disk 6"/>
          <p:cNvSpPr/>
          <p:nvPr/>
        </p:nvSpPr>
        <p:spPr>
          <a:xfrm>
            <a:off x="1043608" y="2852936"/>
            <a:ext cx="2016224" cy="2520280"/>
          </a:xfrm>
          <a:prstGeom prst="flowChartMagneticDisk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péct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3779912" y="2780928"/>
            <a:ext cx="2016224" cy="2520280"/>
          </a:xfrm>
          <a:prstGeom prst="flowChartMagneticDisk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vařit a vyluhovat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6444208" y="2780928"/>
            <a:ext cx="2016224" cy="2520280"/>
          </a:xfrm>
          <a:prstGeom prst="flowChartMagneticDisk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vyprat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Maso, tuk, mléko, vejce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Pomocí skrytého pera spoj obrázek zvířete s výrazy:</a:t>
            </a:r>
          </a:p>
          <a:p>
            <a:pPr>
              <a:buNone/>
            </a:pPr>
            <a:r>
              <a:rPr lang="cs-CZ" sz="2000" dirty="0"/>
              <a:t>	</a:t>
            </a:r>
            <a:r>
              <a:rPr lang="cs-CZ" sz="2000" dirty="0" smtClean="0"/>
              <a:t>				</a:t>
            </a:r>
          </a:p>
          <a:p>
            <a:pPr>
              <a:buNone/>
            </a:pPr>
            <a:r>
              <a:rPr lang="cs-CZ" sz="2000" dirty="0"/>
              <a:t>	</a:t>
            </a:r>
            <a:r>
              <a:rPr lang="cs-CZ" sz="2000" dirty="0" smtClean="0"/>
              <a:t>				</a:t>
            </a:r>
            <a:r>
              <a:rPr lang="cs-CZ" sz="4000" b="1" dirty="0" smtClean="0"/>
              <a:t>maso </a:t>
            </a:r>
          </a:p>
          <a:p>
            <a:pPr>
              <a:buNone/>
            </a:pPr>
            <a:r>
              <a:rPr lang="cs-CZ" sz="4000" b="1" dirty="0"/>
              <a:t>	</a:t>
            </a:r>
            <a:r>
              <a:rPr lang="cs-CZ" sz="4000" b="1" dirty="0" smtClean="0"/>
              <a:t>		vejce</a:t>
            </a:r>
          </a:p>
          <a:p>
            <a:pPr>
              <a:buNone/>
            </a:pPr>
            <a:r>
              <a:rPr lang="cs-CZ" sz="2000" dirty="0"/>
              <a:t>	</a:t>
            </a:r>
            <a:r>
              <a:rPr lang="cs-CZ" sz="2000" dirty="0" smtClean="0"/>
              <a:t>				</a:t>
            </a:r>
            <a:r>
              <a:rPr lang="cs-CZ" sz="4000" b="1" dirty="0" smtClean="0"/>
              <a:t>vlna 	tuk</a:t>
            </a:r>
          </a:p>
          <a:p>
            <a:pPr>
              <a:buNone/>
            </a:pPr>
            <a:r>
              <a:rPr lang="cs-CZ" sz="4000" b="1" dirty="0"/>
              <a:t>	</a:t>
            </a:r>
            <a:r>
              <a:rPr lang="cs-CZ" sz="4000" b="1" dirty="0" smtClean="0"/>
              <a:t>						</a:t>
            </a:r>
          </a:p>
          <a:p>
            <a:pPr>
              <a:buNone/>
            </a:pPr>
            <a:r>
              <a:rPr lang="cs-CZ" sz="4000" b="1" dirty="0"/>
              <a:t>	</a:t>
            </a:r>
            <a:r>
              <a:rPr lang="cs-CZ" sz="4000" b="1" dirty="0" smtClean="0"/>
              <a:t>			mléko</a:t>
            </a:r>
          </a:p>
          <a:p>
            <a:pPr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8100392" y="5949280"/>
            <a:ext cx="720080" cy="4766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Temp\Dočasné soubory Internetu\Content.IE5\N50ESNEL\MC9004413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988840"/>
            <a:ext cx="1324590" cy="982985"/>
          </a:xfrm>
          <a:prstGeom prst="rect">
            <a:avLst/>
          </a:prstGeom>
          <a:noFill/>
        </p:spPr>
      </p:pic>
      <p:pic>
        <p:nvPicPr>
          <p:cNvPr id="3075" name="Picture 3" descr="C:\Temp\Dočasné soubory Internetu\Content.IE5\OU1G3C6J\MP9004386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140968"/>
            <a:ext cx="1080120" cy="1613267"/>
          </a:xfrm>
          <a:prstGeom prst="rect">
            <a:avLst/>
          </a:prstGeom>
          <a:noFill/>
        </p:spPr>
      </p:pic>
      <p:pic>
        <p:nvPicPr>
          <p:cNvPr id="3076" name="Picture 4" descr="C:\Temp\Dočasné soubory Internetu\Content.IE5\IDFH0175\MC9003538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941168"/>
            <a:ext cx="1909525" cy="1360282"/>
          </a:xfrm>
          <a:prstGeom prst="rect">
            <a:avLst/>
          </a:prstGeom>
          <a:noFill/>
        </p:spPr>
      </p:pic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Sýr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Diagram 6"/>
          <p:cNvGraphicFramePr/>
          <p:nvPr/>
        </p:nvGraphicFramePr>
        <p:xfrm>
          <a:off x="755576" y="1628800"/>
          <a:ext cx="7992888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lačítko akce: Informace 8">
            <a:hlinkClick r:id="" action="ppaction://noaction" highlightClick="1"/>
          </p:cNvPr>
          <p:cNvSpPr/>
          <p:nvPr/>
        </p:nvSpPr>
        <p:spPr>
          <a:xfrm>
            <a:off x="8028384" y="404664"/>
            <a:ext cx="792088" cy="86409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Pamatuješ si?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Diagram 6"/>
          <p:cNvGraphicFramePr/>
          <p:nvPr/>
        </p:nvGraphicFramePr>
        <p:xfrm>
          <a:off x="755576" y="1628800"/>
          <a:ext cx="7992888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Šipka doleva 5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Drůbeží a hovězí maso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Maso se jedlo rukama.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Drůbeží maso: ___________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3600" dirty="0" smtClean="0"/>
              <a:t>Hovězí maso:  _______________</a:t>
            </a:r>
          </a:p>
          <a:p>
            <a:pPr>
              <a:buNone/>
            </a:pPr>
            <a:endParaRPr lang="cs-CZ" sz="36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8100392" y="5949280"/>
            <a:ext cx="720080" cy="4766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Temp\Dočasné soubory Internetu\Content.IE5\9WDJNZ9T\MC9003302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941168"/>
            <a:ext cx="1807675" cy="1219200"/>
          </a:xfrm>
          <a:prstGeom prst="rect">
            <a:avLst/>
          </a:prstGeom>
          <a:noFill/>
        </p:spPr>
      </p:pic>
      <p:pic>
        <p:nvPicPr>
          <p:cNvPr id="4099" name="Picture 3" descr="C:\Temp\Dočasné soubory Internetu\Content.IE5\N50ESNEL\MC9003294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5229200"/>
            <a:ext cx="1201029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2.96296E-6 C -0.01701 -0.00463 -0.03315 -0.01412 -0.04999 -0.01991 C -0.05763 -0.02662 -0.06683 -0.0294 -0.07569 -0.03241 C -0.08541 -0.04144 -0.09652 -0.0463 -0.10538 -0.05764 C -0.11336 -0.07963 -0.10069 -0.0463 -0.11353 -0.07384 C -0.11597 -0.07894 -0.11614 -0.08472 -0.11892 -0.09005 C -0.11926 -0.09306 -0.11926 -0.0963 -0.12013 -0.09908 C -0.12152 -0.10417 -0.12569 -0.11343 -0.12569 -0.11343 C -0.12725 -0.12431 -0.13003 -0.13588 -0.13367 -0.14607 C -0.13784 -0.17801 -0.14878 -0.21204 -0.15676 -0.24329 C -0.15937 -0.27037 -0.15607 -0.2419 -0.16076 -0.26667 C -0.16197 -0.27269 -0.16353 -0.28472 -0.16353 -0.28472 C -0.16267 -0.31482 -0.16197 -0.34468 -0.16076 -0.37477 C -0.15989 -0.39491 -0.14826 -0.42222 -0.13784 -0.43611 C -0.12985 -0.44676 -0.10364 -0.46042 -0.09183 -0.4632 C -0.06145 -0.4831 -0.03124 -0.4713 0.00539 -0.47199 C 0.02397 -0.46968 0.04254 -0.46829 0.06094 -0.46482 C 0.06876 -0.46343 0.11181 -0.44352 0.11216 -0.44329 C 0.13525 -0.4331 0.15817 -0.42338 0.18108 -0.41273 C 0.21685 -0.3963 0.25365 -0.3831 0.28924 -0.36574 C 0.30313 -0.35903 0.31928 -0.35486 0.33247 -0.34607 C 0.34272 -0.33912 0.35226 -0.32917 0.36199 -0.32084 C 0.38351 -0.30255 0.40782 -0.28704 0.42709 -0.26482 C 0.47015 -0.21528 0.42015 -0.26875 0.44601 -0.24144 C 0.45296 -0.22593 0.46147 -0.2125 0.46772 -0.19653 C 0.47032 -0.18033 0.4757 -0.16435 0.48108 -0.14954 C 0.48438 -0.12338 0.48473 -0.09676 0.48108 -0.07037 C 0.48004 -0.06343 0.47709 -0.05718 0.4757 -0.05047 C 0.47188 -0.03195 0.46719 -0.01389 0.45678 2.96296E-6 C 0.45261 0.01157 0.44462 0.02801 0.43508 0.03241 C 0.42188 0.04676 0.40487 0.05879 0.38785 0.06296 C 0.38022 0.06828 0.37153 0.07083 0.36355 0.07384 C 0.35608 0.07662 0.34966 0.08078 0.34202 0.08287 C 0.30834 0.10486 0.23942 0.09328 0.21772 0.09352 C 0.20765 0.0912 0.19897 0.0875 0.18924 0.08472 C 0.18421 0.08125 0.17969 0.07963 0.17431 0.07754 C 0.16181 0.06597 0.15799 0.0537 0.15001 0.03773 C 0.14862 0.03171 0.14723 0.02592 0.14601 0.01991 C 0.14653 0.00185 0.14653 -0.01621 0.1474 -0.03426 C 0.14792 -0.04375 0.15574 -0.05556 0.15956 -0.0632 C 0.17587 -0.09537 0.2007 -0.11875 0.22987 -0.12431 C 0.25782 -0.14375 0.29706 -0.13033 0.32431 -0.12986 C 0.34376 -0.12014 0.36581 -0.10695 0.38647 -0.10278 C 0.39879 -0.08982 0.41372 -0.08033 0.42431 -0.06482 C 0.4316 -0.05394 0.43126 -0.05278 0.43785 -0.03797 C 0.43924 -0.03496 0.44202 -0.02894 0.44202 -0.02894 C 0.44237 -0.02593 0.44254 -0.02292 0.44324 -0.01991 C 0.4448 -0.01366 0.44879 -0.00209 0.44879 -0.00209 C 0.45192 0.02662 0.45956 0.05555 0.4474 0.08287 C 0.44549 0.10023 0.43994 0.11342 0.43247 0.12801 C 0.41424 0.16389 0.38803 0.20324 0.35417 0.20903 C 0.30053 0.20625 0.3323 0.20787 0.30678 0.20185 C 0.30192 0.19537 0.29758 0.19236 0.29185 0.18727 C 0.28612 0.17616 0.27917 0.16597 0.27292 0.15486 C 0.26546 0.14097 0.27188 0.15741 0.26633 0.14421 C 0.26025 0.13009 0.25851 0.11412 0.254 0.09907 C 0.24619 0.03657 0.23872 -0.03449 0.26094 -0.0919 C 0.26407 -0.11065 0.26806 -0.13125 0.2757 -0.14769 C 0.28108 -0.15926 0.28837 -0.16991 0.29324 -0.18195 C 0.30244 -0.2044 0.29532 -0.18959 0.3014 -0.20185 C 0.29931 -0.21227 0.29827 -0.2125 0.29063 -0.20903 C 0.28872 -0.18982 0.28924 -0.19954 0.28924 -0.18009 " pathEditMode="relative" ptsTypes="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46945E-18 C 0.02969 0.0007 0.05955 0.00209 0.08924 0.00186 C 0.21285 0.0007 0.17431 0.01505 0.23246 -0.01088 C 0.25 -0.01875 0.26128 -0.03703 0.27569 -0.05046 C 0.28646 -0.07106 0.27153 -0.04143 0.27986 -0.06134 C 0.28142 -0.06504 0.28524 -0.07199 0.28524 -0.07199 C 0.29149 -0.10416 0.28906 -0.09791 0.28524 -0.15671 C 0.28507 -0.15995 0.28316 -0.16273 0.28246 -0.16574 C 0.27899 -0.17986 0.27552 -0.19166 0.2717 -0.20532 C 0.26858 -0.21643 0.27205 -0.20902 0.26892 -0.22152 C 0.2592 -0.26018 0.24392 -0.32014 0.21094 -0.33148 C 0.20087 -0.33958 0.18733 -0.34444 0.17569 -0.34768 C 0.12483 -0.34421 0.13819 -0.35046 0.11215 -0.33703 C 0.1026 -0.32731 0.09462 -0.31875 0.08385 -0.3118 C 0.07899 -0.30486 0.07378 -0.30046 0.06771 -0.29537 C 0.06007 -0.28217 0.04948 -0.27129 0.04062 -0.25949 C 0.0349 -0.25185 0.03021 -0.24213 0.02431 -0.23426 C 0.01128 -0.21689 -0.00174 -0.19953 -0.01476 -0.18194 C -0.02049 -0.1743 -0.02517 -0.16389 -0.02969 -0.15486 C -0.03351 -0.14722 -0.03611 -0.13518 -0.04184 -0.12963 C -0.04358 -0.12777 -0.04566 -0.12639 -0.04722 -0.1243 C -0.04844 -0.12268 -0.04861 -0.12014 -0.05 -0.11898 C -0.05243 -0.11689 -0.05799 -0.11527 -0.05799 -0.11527 C -0.06684 -0.1162 -0.08021 -0.11643 -0.08906 -0.12245 C -0.09948 -0.12963 -0.08733 -0.12338 -0.09722 -0.12801 C -0.1059 -0.13958 -0.11719 -0.14699 -0.12691 -0.15671 C -0.13507 -0.16481 -0.14531 -0.16805 -0.15122 -0.18009 C -0.1533 -0.18426 -0.1566 -0.19074 -0.15799 -0.19467 C -0.16076 -0.20277 -0.16129 -0.21041 -0.16476 -0.21805 C -0.16597 -0.22615 -0.16684 -0.23101 -0.17014 -0.23773 C -0.17292 -0.26713 -0.17639 -0.29861 -0.16215 -0.32245 C -0.15938 -0.33333 -0.15764 -0.33634 -0.1526 -0.34583 C -0.15174 -0.34768 -0.15122 -0.35 -0.15 -0.35139 C -0.14635 -0.35532 -0.13576 -0.3618 -0.13108 -0.36389 C -0.12552 -0.36134 -0.12691 -0.36342 -0.12431 -0.35486 C -0.12326 -0.35139 -0.12153 -0.34421 -0.12153 -0.34421 " pathEditMode="relative" ptsTypes="fffffffffffffffffffffffffffffffffffA">
                                      <p:cBhvr>
                                        <p:cTn id="1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Skopové a vepřové maso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8631" y="1678227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3600" dirty="0" smtClean="0"/>
              <a:t>Vepřové maso:  _______________</a:t>
            </a: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3600" dirty="0" smtClean="0"/>
              <a:t>Skopové maso: _______________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/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2000" dirty="0" smtClean="0"/>
              <a:t>Po kliknutí myší jednotlivá zvířata, doletí  obrázek na příslušné místo.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Temp\Dočasné soubory Internetu\Content.IE5\9WDJNZ9T\MC9000529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005064"/>
            <a:ext cx="2140471" cy="1000809"/>
          </a:xfrm>
          <a:prstGeom prst="rect">
            <a:avLst/>
          </a:prstGeom>
          <a:noFill/>
        </p:spPr>
      </p:pic>
      <p:pic>
        <p:nvPicPr>
          <p:cNvPr id="5123" name="Picture 3" descr="C:\Temp\Dočasné soubory Internetu\Content.IE5\IDFH0175\MC9003302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861048"/>
            <a:ext cx="1791077" cy="16084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8.45513E-6 C -0.00435 0.00879 -0.00764 0.01851 -0.01442 0.02429 C -0.0224 0.03978 -0.01164 0.02105 -0.02101 0.03099 C -0.02223 0.03238 -0.02223 0.03539 -0.02344 0.03631 C -0.02726 0.03863 -0.03525 0.03978 -0.03525 0.03978 C -0.03751 0.03955 -0.04966 0.03955 -0.05469 0.03631 C -0.05955 0.03308 -0.06129 0.02799 -0.06633 0.02591 C -0.07865 0.01388 -0.08074 0.00717 -0.08976 -0.00878 C -0.09185 -0.01665 -0.09567 -0.02243 -0.09896 -0.02937 C -0.10365 -0.03931 -0.10747 -0.05134 -0.1158 -0.05712 C -0.12119 -0.06082 -0.12796 -0.06197 -0.13403 -0.06406 C -0.14653 -0.06105 -0.14844 -0.06221 -0.15591 -0.05203 C -0.15626 -0.05041 -0.15869 -0.04093 -0.15869 -0.03977 C -0.15869 -0.02775 -0.1533 -0.00948 -0.15226 0.00347 C -0.15383 0.02082 -0.15296 0.01989 -0.16389 0.02938 C -0.16789 0.02013 -0.17032 0.01018 -0.17275 8.45513E-6 C -0.17414 -0.01179 -0.17553 -0.02636 -0.18074 -0.0363 C -0.18178 -0.04717 -0.1823 -0.05434 -0.18577 -0.06406 C -0.18699 -0.07099 -0.18803 -0.07539 -0.19098 -0.0814 C -0.19324 -0.09065 -0.19879 -0.09296 -0.20539 -0.09528 C -0.22466 -0.09343 -0.23212 -0.0925 -0.24567 -0.07446 C -0.24705 -0.06891 -0.25209 -0.05897 -0.25209 -0.05897 C -0.25452 -0.04463 -0.25886 -0.03191 -0.26129 -0.01734 C -0.26251 -0.00901 -0.26268 -0.00092 -0.26893 0.00162 C -0.27761 -0.00994 -0.27327 -0.0074 -0.28056 -0.0104 C -0.2849 -0.01757 -0.28768 -0.02243 -0.28959 -0.03122 C -0.29011 -0.06406 -0.28369 -0.09967 -0.29358 -0.12974 C -0.29844 -0.14431 -0.30921 -0.15587 -0.31945 -0.16258 C -0.3264 -0.1672 -0.32466 -0.1679 -0.33126 -0.17136 C -0.33386 -0.17275 -0.33907 -0.17483 -0.33907 -0.17483 C -0.34376 -0.17414 -0.34879 -0.17483 -0.3533 -0.17298 C -0.35504 -0.17229 -0.35556 -0.16928 -0.35712 -0.1679 C -0.35834 -0.16674 -0.35973 -0.16674 -0.36112 -0.16604 C -0.36233 -0.16443 -0.3639 -0.16281 -0.36494 -0.16096 C -0.36685 -0.15772 -0.37015 -0.15055 -0.37015 -0.15055 C -0.37275 -0.13714 -0.37587 -0.12349 -0.36754 -0.11239 C -0.3658 -0.10499 -0.36424 -0.09204 -0.35973 -0.08649 C -0.3514 -0.07654 -0.34393 -0.07516 -0.33386 -0.07099 C -0.32344 -0.07146 -0.31303 -0.07169 -0.30261 -0.07261 C -0.2941 -0.07354 -0.27865 -0.08348 -0.26893 -0.08649 C -0.24514 -0.10222 -0.229 -0.11794 -0.20261 -0.12627 C -0.1481 -0.12442 -0.16355 -0.13852 -0.14428 -0.10383 C -0.14185 -0.09481 -0.14098 -0.08649 -0.13785 -0.07793 C -0.1356 -0.06521 -0.13178 -0.05249 -0.12883 -0.03977 C -0.12917 -0.02127 -0.12917 -0.003 -0.12987 0.0155 C -0.13021 0.02429 -0.13264 0.0414 -0.13264 0.0414 C -0.13212 0.07262 -0.13264 0.10361 -0.13126 0.13483 C -0.13074 0.15033 -0.11494 0.15935 -0.1066 0.16605 C -0.08351 0.18456 -0.06077 0.1945 -0.03525 0.20583 C -0.02501 0.21046 -0.01442 0.21717 -0.004 0.21971 C 0.01458 0.23197 -0.00678 0.21902 0.01145 0.22665 C 0.02361 0.2315 0.01718 0.23173 0.02829 0.2352 C 0.03298 0.23659 0.03801 0.23752 0.04288 0.23867 C 0.04548 0.23937 0.05051 0.24052 0.05051 0.24052 C 0.0651 0.23983 0.0802 0.24099 0.09479 0.23867 C 0.096 0.23844 0.09496 0.23474 0.096 0.23359 C 0.09982 0.22827 0.10867 0.22642 0.11406 0.2248 C 0.12465 0.21786 0.13298 0.20815 0.14149 0.19728 C 0.14704 0.18988 0.14756 0.1982 0.15295 0.1834 C 0.15798 0.17022 0.1644 0.15842 0.17135 0.14709 C 0.17308 0.13784 0.17465 0.12951 0.17795 0.12096 C 0.17968 0.11032 0.18072 0.09968 0.1842 0.08997 C 0.18611 0.08025 0.19045 0.06175 0.19479 0.05366 C 0.19861 0.03608 0.19253 0.06129 0.19861 0.04325 C 0.20069 0.03678 0.20034 0.02891 0.20242 0.02244 C 0.20729 0.00717 0.21388 -0.0037 0.22048 -0.01734 C 0.22256 -0.0215 0.22517 -0.0252 0.22708 -0.02937 C 0.22847 -0.03168 0.23055 -0.03931 0.23229 -0.04162 C 0.23611 -0.04602 0.23992 -0.04995 0.24392 -0.05365 C 0.24913 -0.05827 0.25642 -0.06082 0.26076 -0.06753 C 0.26926 -0.08024 0.27083 -0.0932 0.27378 -0.10892 C 0.27638 -0.1221 0.28281 -0.13667 0.28281 -0.15055 " pathEditMode="relative" ptsTypes="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8.14061E-6 C 0.00313 0.01225 -0.00036 -0.00278 0.00261 0.01919 C 0.00365 0.02705 0.0066 0.03607 0.0092 0.04324 C 0.00938 0.04417 0.01146 0.05619 0.01181 0.05712 C 0.01493 0.06429 0.02083 0.07215 0.02465 0.07955 C 0.03472 0.09921 0.0434 0.12372 0.06233 0.12974 C 0.0691 0.13413 0.07587 0.13482 0.08316 0.13667 C 0.15347 0.13505 0.13281 0.14037 0.17153 0.12465 C 0.18125 0.11586 0.18906 0.10938 0.19879 0.09875 C 0.20226 0.09481 0.20451 0.08741 0.20781 0.08302 C 0.20972 0.08048 0.21233 0.07863 0.21441 0.07608 C 0.21979 0.06891 0.21684 0.0703 0.22083 0.06244 C 0.22448 0.05504 0.22882 0.04995 0.23125 0.04162 C 0.23472 0.03006 0.23663 0.01734 0.23906 0.00531 C 0.23976 -0.0303 0.24757 -0.10153 0.23507 -0.13483 C 0.23316 -0.14871 0.22847 -0.16074 0.22344 -0.17299 C 0.21545 -0.19219 0.21076 -0.21138 0.19358 -0.21971 C 0.18715 -0.22572 0.1809 -0.2315 0.17413 -0.23705 C 0.17118 -0.2396 0.16719 -0.23937 0.16372 -0.24029 C 0.16146 -0.24099 0.15712 -0.24214 0.15712 -0.24214 C 0.15122 -0.24746 0.14445 -0.24792 0.13767 -0.2507 C 0.08004 -0.24885 0.10191 -0.25186 0.07413 -0.24376 C 0.0724 -0.2426 0.07083 -0.24099 0.06892 -0.24029 C 0.06545 -0.2389 0.05851 -0.23705 0.05851 -0.23705 C 0.05052 -0.23174 0.04236 -0.22942 0.03386 -0.22665 C 0.02344 -0.21763 0.03698 -0.22873 0.02465 -0.22133 C 0.01146 -0.21346 -0.00088 -0.20491 -0.01546 -0.20236 C -0.01997 -0.20283 -0.03438 -0.2026 -0.0415 -0.20583 C -0.05591 -0.21254 -0.03664 -0.20676 -0.05313 -0.21092 C -0.05938 -0.21508 -0.06615 -0.21925 -0.07275 -0.22133 C -0.07935 -0.22803 -0.08681 -0.23266 -0.0948 -0.2352 C -0.10365 -0.24307 -0.09966 -0.24099 -0.10643 -0.24376 C -0.10782 -0.24561 -0.10886 -0.24769 -0.11043 -0.24908 C -0.11147 -0.25001 -0.11338 -0.24954 -0.11425 -0.2507 C -0.12067 -0.25926 -0.12431 -0.27244 -0.12727 -0.28354 C -0.12536 -0.29533 -0.12275 -0.2988 -0.11425 -0.30273 C -0.11164 -0.30389 -0.10904 -0.30505 -0.10643 -0.3062 C -0.10522 -0.30667 -0.10261 -0.30782 -0.10261 -0.30782 C -0.09706 -0.31268 -0.0974 -0.31499 -0.0974 -0.32355 " pathEditMode="relative" ptsTypes="ffffffffffffffffffffffffffffffffffffffA">
                                      <p:cBhvr>
                                        <p:cTn id="11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Opakování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Ze žaludů se vařila:	a, polévka a kaše</a:t>
            </a:r>
          </a:p>
          <a:p>
            <a:pPr lvl="8">
              <a:buNone/>
            </a:pPr>
            <a:r>
              <a:rPr lang="cs-CZ" sz="2800" dirty="0"/>
              <a:t>b</a:t>
            </a:r>
            <a:r>
              <a:rPr lang="cs-CZ" sz="2800" dirty="0" smtClean="0"/>
              <a:t>, rajská omáčka</a:t>
            </a:r>
          </a:p>
          <a:p>
            <a:pPr lvl="4">
              <a:buNone/>
            </a:pPr>
            <a:r>
              <a:rPr lang="cs-CZ" sz="1600" dirty="0" smtClean="0"/>
              <a:t>			</a:t>
            </a:r>
          </a:p>
          <a:p>
            <a:r>
              <a:rPr lang="cs-CZ" sz="2800" dirty="0" smtClean="0"/>
              <a:t>Drůbeží maso je:	a, ze slepice</a:t>
            </a:r>
          </a:p>
          <a:p>
            <a:pPr lvl="8">
              <a:buNone/>
            </a:pPr>
            <a:r>
              <a:rPr lang="cs-CZ" sz="2800" dirty="0" smtClean="0"/>
              <a:t>b, z ovce</a:t>
            </a:r>
          </a:p>
          <a:p>
            <a:endParaRPr lang="cs-CZ" sz="2800" dirty="0" smtClean="0"/>
          </a:p>
          <a:p>
            <a:r>
              <a:rPr lang="cs-CZ" sz="2800" dirty="0" smtClean="0"/>
              <a:t>Med byl dobrým:	a, prací prostředkem</a:t>
            </a:r>
          </a:p>
          <a:p>
            <a:pPr lvl="8">
              <a:buNone/>
            </a:pPr>
            <a:r>
              <a:rPr lang="cs-CZ" sz="2800" dirty="0" smtClean="0"/>
              <a:t> b, sladidlem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sz="2400" dirty="0" smtClean="0"/>
              <a:t>Špatné odpovědi škrtni skrytým perem.)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b="1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413</Words>
  <Application>Microsoft Office PowerPoint</Application>
  <PresentationFormat>Předvádění na obrazovce (4:3)</PresentationFormat>
  <Paragraphs>118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Středověký jídelníček VY_32_INOVACE_2C_16 Číslo projektu: CZ.1.07/1.4.00/21.1101</vt:lpstr>
      <vt:lpstr>Prezentace aplikace PowerPoint</vt:lpstr>
      <vt:lpstr> Středověký jídelníček </vt:lpstr>
      <vt:lpstr>Staří Slované</vt:lpstr>
      <vt:lpstr>Žaludy</vt:lpstr>
      <vt:lpstr>Úprava žaludů</vt:lpstr>
      <vt:lpstr>Pamatuješ si?</vt:lpstr>
      <vt:lpstr>Kaše a polévka ze žaludů</vt:lpstr>
      <vt:lpstr>Maso, tuk, mléko, vejce</vt:lpstr>
      <vt:lpstr>Sýr</vt:lpstr>
      <vt:lpstr>Pamatuješ si?</vt:lpstr>
      <vt:lpstr>Drůbeží a hovězí maso</vt:lpstr>
      <vt:lpstr>Skopové a vepřové maso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Středověký jídelníček VY_32_INOVACE_2C_16 Číslo projektu: CZ.1.07/1.5.00/34.1056</dc:title>
  <dc:creator>Iva</dc:creator>
  <cp:lastModifiedBy>uzivatel</cp:lastModifiedBy>
  <cp:revision>3</cp:revision>
  <dcterms:created xsi:type="dcterms:W3CDTF">2011-07-20T12:17:47Z</dcterms:created>
  <dcterms:modified xsi:type="dcterms:W3CDTF">2013-01-25T12:27:01Z</dcterms:modified>
</cp:coreProperties>
</file>