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1452"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82EBC4C-80DE-4CAA-A44C-BEBB2C7E9DBA}" type="doc">
      <dgm:prSet loTypeId="urn:microsoft.com/office/officeart/2005/8/layout/list1" loCatId="list" qsTypeId="urn:microsoft.com/office/officeart/2005/8/quickstyle/simple1" qsCatId="simple" csTypeId="urn:microsoft.com/office/officeart/2005/8/colors/colorful5" csCatId="colorful" phldr="1"/>
      <dgm:spPr/>
      <dgm:t>
        <a:bodyPr/>
        <a:lstStyle/>
        <a:p>
          <a:endParaRPr lang="cs-CZ"/>
        </a:p>
      </dgm:t>
    </dgm:pt>
    <dgm:pt modelId="{9AD2219F-F020-4D22-8A4C-5EFDD11C1A31}">
      <dgm:prSet phldrT="[Text]"/>
      <dgm:spPr/>
      <dgm:t>
        <a:bodyPr/>
        <a:lstStyle/>
        <a:p>
          <a:r>
            <a:rPr lang="cs-CZ" b="1" dirty="0" smtClean="0">
              <a:solidFill>
                <a:schemeClr val="tx1">
                  <a:lumMod val="85000"/>
                  <a:lumOff val="15000"/>
                </a:schemeClr>
              </a:solidFill>
            </a:rPr>
            <a:t>přepadali a vypalovali kláštery </a:t>
          </a:r>
          <a:endParaRPr lang="cs-CZ" b="1" dirty="0">
            <a:solidFill>
              <a:schemeClr val="tx1">
                <a:lumMod val="85000"/>
                <a:lumOff val="15000"/>
              </a:schemeClr>
            </a:solidFill>
          </a:endParaRPr>
        </a:p>
      </dgm:t>
    </dgm:pt>
    <dgm:pt modelId="{32DFFBA2-9560-42B4-A6C1-4BF77C4BC424}" type="parTrans" cxnId="{E3E5F786-CE95-46CC-9EB2-C147119D8B95}">
      <dgm:prSet/>
      <dgm:spPr/>
      <dgm:t>
        <a:bodyPr/>
        <a:lstStyle/>
        <a:p>
          <a:endParaRPr lang="cs-CZ"/>
        </a:p>
      </dgm:t>
    </dgm:pt>
    <dgm:pt modelId="{CEE08F08-3A59-4949-9B0D-D4B14A04482D}" type="sibTrans" cxnId="{E3E5F786-CE95-46CC-9EB2-C147119D8B95}">
      <dgm:prSet/>
      <dgm:spPr/>
      <dgm:t>
        <a:bodyPr/>
        <a:lstStyle/>
        <a:p>
          <a:endParaRPr lang="cs-CZ"/>
        </a:p>
      </dgm:t>
    </dgm:pt>
    <dgm:pt modelId="{FD9CEE93-5690-4167-B46C-4F6DB23D4E93}">
      <dgm:prSet phldrT="[Text]"/>
      <dgm:spPr/>
      <dgm:t>
        <a:bodyPr/>
        <a:lstStyle/>
        <a:p>
          <a:r>
            <a:rPr lang="cs-CZ" b="1" dirty="0" smtClean="0">
              <a:solidFill>
                <a:schemeClr val="tx1">
                  <a:lumMod val="85000"/>
                  <a:lumOff val="15000"/>
                </a:schemeClr>
              </a:solidFill>
            </a:rPr>
            <a:t>ubíjeli mnichy a kněze </a:t>
          </a:r>
          <a:endParaRPr lang="cs-CZ" b="1" dirty="0">
            <a:solidFill>
              <a:schemeClr val="tx1">
                <a:lumMod val="85000"/>
                <a:lumOff val="15000"/>
              </a:schemeClr>
            </a:solidFill>
          </a:endParaRPr>
        </a:p>
      </dgm:t>
    </dgm:pt>
    <dgm:pt modelId="{1BFB1617-5C3F-4B8A-8A23-7155D3999691}" type="parTrans" cxnId="{8C4886E9-77D4-47CF-8800-871B06965FF4}">
      <dgm:prSet/>
      <dgm:spPr/>
      <dgm:t>
        <a:bodyPr/>
        <a:lstStyle/>
        <a:p>
          <a:endParaRPr lang="cs-CZ"/>
        </a:p>
      </dgm:t>
    </dgm:pt>
    <dgm:pt modelId="{76663C02-676D-412B-BF1E-61A5AD7586AA}" type="sibTrans" cxnId="{8C4886E9-77D4-47CF-8800-871B06965FF4}">
      <dgm:prSet/>
      <dgm:spPr/>
      <dgm:t>
        <a:bodyPr/>
        <a:lstStyle/>
        <a:p>
          <a:endParaRPr lang="cs-CZ"/>
        </a:p>
      </dgm:t>
    </dgm:pt>
    <dgm:pt modelId="{C3D456D0-18EF-4E68-BE0A-14DADE1E9AA1}">
      <dgm:prSet phldrT="[Text]"/>
      <dgm:spPr/>
      <dgm:t>
        <a:bodyPr/>
        <a:lstStyle/>
        <a:p>
          <a:r>
            <a:rPr lang="cs-CZ" b="1" dirty="0" smtClean="0">
              <a:solidFill>
                <a:schemeClr val="tx1">
                  <a:lumMod val="85000"/>
                  <a:lumOff val="15000"/>
                </a:schemeClr>
              </a:solidFill>
            </a:rPr>
            <a:t>trestali přívržence císaře Zikmunda</a:t>
          </a:r>
          <a:endParaRPr lang="cs-CZ" b="1" dirty="0">
            <a:solidFill>
              <a:schemeClr val="tx1">
                <a:lumMod val="85000"/>
                <a:lumOff val="15000"/>
              </a:schemeClr>
            </a:solidFill>
          </a:endParaRPr>
        </a:p>
      </dgm:t>
    </dgm:pt>
    <dgm:pt modelId="{2874F4B4-3EA8-4A09-8A1F-2F1A8680214D}" type="parTrans" cxnId="{C85FBB8A-04A8-485E-943D-3AF7882C117B}">
      <dgm:prSet/>
      <dgm:spPr/>
      <dgm:t>
        <a:bodyPr/>
        <a:lstStyle/>
        <a:p>
          <a:endParaRPr lang="cs-CZ"/>
        </a:p>
      </dgm:t>
    </dgm:pt>
    <dgm:pt modelId="{78C25C7C-682F-4BB1-BF5B-94153A741CEA}" type="sibTrans" cxnId="{C85FBB8A-04A8-485E-943D-3AF7882C117B}">
      <dgm:prSet/>
      <dgm:spPr/>
      <dgm:t>
        <a:bodyPr/>
        <a:lstStyle/>
        <a:p>
          <a:endParaRPr lang="cs-CZ"/>
        </a:p>
      </dgm:t>
    </dgm:pt>
    <dgm:pt modelId="{F9728964-5F33-421A-8EC5-D9DEC2FBAE63}" type="pres">
      <dgm:prSet presAssocID="{082EBC4C-80DE-4CAA-A44C-BEBB2C7E9DBA}" presName="linear" presStyleCnt="0">
        <dgm:presLayoutVars>
          <dgm:dir/>
          <dgm:animLvl val="lvl"/>
          <dgm:resizeHandles val="exact"/>
        </dgm:presLayoutVars>
      </dgm:prSet>
      <dgm:spPr/>
      <dgm:t>
        <a:bodyPr/>
        <a:lstStyle/>
        <a:p>
          <a:endParaRPr lang="cs-CZ"/>
        </a:p>
      </dgm:t>
    </dgm:pt>
    <dgm:pt modelId="{45AF57AB-C2A3-4E07-A480-152B9B5EEAFA}" type="pres">
      <dgm:prSet presAssocID="{9AD2219F-F020-4D22-8A4C-5EFDD11C1A31}" presName="parentLin" presStyleCnt="0"/>
      <dgm:spPr/>
    </dgm:pt>
    <dgm:pt modelId="{CA3C5CB7-89A9-41EA-AB4A-3B3B9F59C386}" type="pres">
      <dgm:prSet presAssocID="{9AD2219F-F020-4D22-8A4C-5EFDD11C1A31}" presName="parentLeftMargin" presStyleLbl="node1" presStyleIdx="0" presStyleCnt="3"/>
      <dgm:spPr/>
      <dgm:t>
        <a:bodyPr/>
        <a:lstStyle/>
        <a:p>
          <a:endParaRPr lang="cs-CZ"/>
        </a:p>
      </dgm:t>
    </dgm:pt>
    <dgm:pt modelId="{4F34BD1E-6ACB-4356-9D8B-13D79E0E1BE0}" type="pres">
      <dgm:prSet presAssocID="{9AD2219F-F020-4D22-8A4C-5EFDD11C1A31}" presName="parentText" presStyleLbl="node1" presStyleIdx="0" presStyleCnt="3" custLinFactNeighborX="2262" custLinFactNeighborY="8887">
        <dgm:presLayoutVars>
          <dgm:chMax val="0"/>
          <dgm:bulletEnabled val="1"/>
        </dgm:presLayoutVars>
      </dgm:prSet>
      <dgm:spPr/>
      <dgm:t>
        <a:bodyPr/>
        <a:lstStyle/>
        <a:p>
          <a:endParaRPr lang="cs-CZ"/>
        </a:p>
      </dgm:t>
    </dgm:pt>
    <dgm:pt modelId="{29268426-49C0-47F2-A13C-8FC9FFBFE42B}" type="pres">
      <dgm:prSet presAssocID="{9AD2219F-F020-4D22-8A4C-5EFDD11C1A31}" presName="negativeSpace" presStyleCnt="0"/>
      <dgm:spPr/>
    </dgm:pt>
    <dgm:pt modelId="{65DB1666-2597-4FBE-BF4C-BC79398B0BA9}" type="pres">
      <dgm:prSet presAssocID="{9AD2219F-F020-4D22-8A4C-5EFDD11C1A31}" presName="childText" presStyleLbl="conFgAcc1" presStyleIdx="0" presStyleCnt="3" custLinFactY="-8297" custLinFactNeighborX="-3156" custLinFactNeighborY="-100000">
        <dgm:presLayoutVars>
          <dgm:bulletEnabled val="1"/>
        </dgm:presLayoutVars>
      </dgm:prSet>
      <dgm:spPr/>
    </dgm:pt>
    <dgm:pt modelId="{4B32FDBA-A5BD-4FDC-B175-554283CD9C2B}" type="pres">
      <dgm:prSet presAssocID="{CEE08F08-3A59-4949-9B0D-D4B14A04482D}" presName="spaceBetweenRectangles" presStyleCnt="0"/>
      <dgm:spPr/>
    </dgm:pt>
    <dgm:pt modelId="{4E213D8D-7AC7-480D-859C-38C5A3928011}" type="pres">
      <dgm:prSet presAssocID="{FD9CEE93-5690-4167-B46C-4F6DB23D4E93}" presName="parentLin" presStyleCnt="0"/>
      <dgm:spPr/>
    </dgm:pt>
    <dgm:pt modelId="{4EEE3678-6814-4412-ADF2-742CCB5AEF2C}" type="pres">
      <dgm:prSet presAssocID="{FD9CEE93-5690-4167-B46C-4F6DB23D4E93}" presName="parentLeftMargin" presStyleLbl="node1" presStyleIdx="0" presStyleCnt="3"/>
      <dgm:spPr/>
      <dgm:t>
        <a:bodyPr/>
        <a:lstStyle/>
        <a:p>
          <a:endParaRPr lang="cs-CZ"/>
        </a:p>
      </dgm:t>
    </dgm:pt>
    <dgm:pt modelId="{B53EDD50-2D21-4295-99BD-6C2E304DF3EF}" type="pres">
      <dgm:prSet presAssocID="{FD9CEE93-5690-4167-B46C-4F6DB23D4E93}" presName="parentText" presStyleLbl="node1" presStyleIdx="1" presStyleCnt="3">
        <dgm:presLayoutVars>
          <dgm:chMax val="0"/>
          <dgm:bulletEnabled val="1"/>
        </dgm:presLayoutVars>
      </dgm:prSet>
      <dgm:spPr/>
      <dgm:t>
        <a:bodyPr/>
        <a:lstStyle/>
        <a:p>
          <a:endParaRPr lang="cs-CZ"/>
        </a:p>
      </dgm:t>
    </dgm:pt>
    <dgm:pt modelId="{57C00BB6-F6F7-493D-B008-72671798471F}" type="pres">
      <dgm:prSet presAssocID="{FD9CEE93-5690-4167-B46C-4F6DB23D4E93}" presName="negativeSpace" presStyleCnt="0"/>
      <dgm:spPr/>
    </dgm:pt>
    <dgm:pt modelId="{5FBDADED-5001-4029-9427-58083C05DC64}" type="pres">
      <dgm:prSet presAssocID="{FD9CEE93-5690-4167-B46C-4F6DB23D4E93}" presName="childText" presStyleLbl="conFgAcc1" presStyleIdx="1" presStyleCnt="3">
        <dgm:presLayoutVars>
          <dgm:bulletEnabled val="1"/>
        </dgm:presLayoutVars>
      </dgm:prSet>
      <dgm:spPr/>
    </dgm:pt>
    <dgm:pt modelId="{8D179E90-AAA0-4057-81CB-4E2A64B44B02}" type="pres">
      <dgm:prSet presAssocID="{76663C02-676D-412B-BF1E-61A5AD7586AA}" presName="spaceBetweenRectangles" presStyleCnt="0"/>
      <dgm:spPr/>
    </dgm:pt>
    <dgm:pt modelId="{F6E147D4-4CDF-4797-B6EF-62D9096462A2}" type="pres">
      <dgm:prSet presAssocID="{C3D456D0-18EF-4E68-BE0A-14DADE1E9AA1}" presName="parentLin" presStyleCnt="0"/>
      <dgm:spPr/>
    </dgm:pt>
    <dgm:pt modelId="{BA544363-FAA8-4E93-8920-F2A2C5E7B114}" type="pres">
      <dgm:prSet presAssocID="{C3D456D0-18EF-4E68-BE0A-14DADE1E9AA1}" presName="parentLeftMargin" presStyleLbl="node1" presStyleIdx="1" presStyleCnt="3"/>
      <dgm:spPr/>
      <dgm:t>
        <a:bodyPr/>
        <a:lstStyle/>
        <a:p>
          <a:endParaRPr lang="cs-CZ"/>
        </a:p>
      </dgm:t>
    </dgm:pt>
    <dgm:pt modelId="{9C4F5699-B8C4-480A-9EAE-D3DE015FD2C1}" type="pres">
      <dgm:prSet presAssocID="{C3D456D0-18EF-4E68-BE0A-14DADE1E9AA1}" presName="parentText" presStyleLbl="node1" presStyleIdx="2" presStyleCnt="3">
        <dgm:presLayoutVars>
          <dgm:chMax val="0"/>
          <dgm:bulletEnabled val="1"/>
        </dgm:presLayoutVars>
      </dgm:prSet>
      <dgm:spPr/>
      <dgm:t>
        <a:bodyPr/>
        <a:lstStyle/>
        <a:p>
          <a:endParaRPr lang="cs-CZ"/>
        </a:p>
      </dgm:t>
    </dgm:pt>
    <dgm:pt modelId="{7F27999A-82F9-4EE9-B8C5-1309E0AF9EE8}" type="pres">
      <dgm:prSet presAssocID="{C3D456D0-18EF-4E68-BE0A-14DADE1E9AA1}" presName="negativeSpace" presStyleCnt="0"/>
      <dgm:spPr/>
    </dgm:pt>
    <dgm:pt modelId="{D9BE6653-83BE-49A2-88ED-CC42CFEE8F71}" type="pres">
      <dgm:prSet presAssocID="{C3D456D0-18EF-4E68-BE0A-14DADE1E9AA1}" presName="childText" presStyleLbl="conFgAcc1" presStyleIdx="2" presStyleCnt="3">
        <dgm:presLayoutVars>
          <dgm:bulletEnabled val="1"/>
        </dgm:presLayoutVars>
      </dgm:prSet>
      <dgm:spPr/>
    </dgm:pt>
  </dgm:ptLst>
  <dgm:cxnLst>
    <dgm:cxn modelId="{C85FBB8A-04A8-485E-943D-3AF7882C117B}" srcId="{082EBC4C-80DE-4CAA-A44C-BEBB2C7E9DBA}" destId="{C3D456D0-18EF-4E68-BE0A-14DADE1E9AA1}" srcOrd="2" destOrd="0" parTransId="{2874F4B4-3EA8-4A09-8A1F-2F1A8680214D}" sibTransId="{78C25C7C-682F-4BB1-BF5B-94153A741CEA}"/>
    <dgm:cxn modelId="{04783E72-A3EB-4E28-906A-2425E7709818}" type="presOf" srcId="{082EBC4C-80DE-4CAA-A44C-BEBB2C7E9DBA}" destId="{F9728964-5F33-421A-8EC5-D9DEC2FBAE63}" srcOrd="0" destOrd="0" presId="urn:microsoft.com/office/officeart/2005/8/layout/list1"/>
    <dgm:cxn modelId="{964C5805-5360-42EE-B11C-1877E73CEC9E}" type="presOf" srcId="{FD9CEE93-5690-4167-B46C-4F6DB23D4E93}" destId="{B53EDD50-2D21-4295-99BD-6C2E304DF3EF}" srcOrd="1" destOrd="0" presId="urn:microsoft.com/office/officeart/2005/8/layout/list1"/>
    <dgm:cxn modelId="{E3E5F786-CE95-46CC-9EB2-C147119D8B95}" srcId="{082EBC4C-80DE-4CAA-A44C-BEBB2C7E9DBA}" destId="{9AD2219F-F020-4D22-8A4C-5EFDD11C1A31}" srcOrd="0" destOrd="0" parTransId="{32DFFBA2-9560-42B4-A6C1-4BF77C4BC424}" sibTransId="{CEE08F08-3A59-4949-9B0D-D4B14A04482D}"/>
    <dgm:cxn modelId="{28DAB35E-F93B-43F8-8B73-08C8DFDD8BB6}" type="presOf" srcId="{C3D456D0-18EF-4E68-BE0A-14DADE1E9AA1}" destId="{BA544363-FAA8-4E93-8920-F2A2C5E7B114}" srcOrd="0" destOrd="0" presId="urn:microsoft.com/office/officeart/2005/8/layout/list1"/>
    <dgm:cxn modelId="{797F6A39-E7EB-4140-9AE2-A95E39495801}" type="presOf" srcId="{C3D456D0-18EF-4E68-BE0A-14DADE1E9AA1}" destId="{9C4F5699-B8C4-480A-9EAE-D3DE015FD2C1}" srcOrd="1" destOrd="0" presId="urn:microsoft.com/office/officeart/2005/8/layout/list1"/>
    <dgm:cxn modelId="{DF6DEA2E-020D-42EE-97FC-28EBA93934D3}" type="presOf" srcId="{FD9CEE93-5690-4167-B46C-4F6DB23D4E93}" destId="{4EEE3678-6814-4412-ADF2-742CCB5AEF2C}" srcOrd="0" destOrd="0" presId="urn:microsoft.com/office/officeart/2005/8/layout/list1"/>
    <dgm:cxn modelId="{8C4886E9-77D4-47CF-8800-871B06965FF4}" srcId="{082EBC4C-80DE-4CAA-A44C-BEBB2C7E9DBA}" destId="{FD9CEE93-5690-4167-B46C-4F6DB23D4E93}" srcOrd="1" destOrd="0" parTransId="{1BFB1617-5C3F-4B8A-8A23-7155D3999691}" sibTransId="{76663C02-676D-412B-BF1E-61A5AD7586AA}"/>
    <dgm:cxn modelId="{4ED70A50-A22F-420C-833E-EF6D8499A9A0}" type="presOf" srcId="{9AD2219F-F020-4D22-8A4C-5EFDD11C1A31}" destId="{CA3C5CB7-89A9-41EA-AB4A-3B3B9F59C386}" srcOrd="0" destOrd="0" presId="urn:microsoft.com/office/officeart/2005/8/layout/list1"/>
    <dgm:cxn modelId="{6609E951-A9F4-46E2-AF43-C0A2FBA1F43C}" type="presOf" srcId="{9AD2219F-F020-4D22-8A4C-5EFDD11C1A31}" destId="{4F34BD1E-6ACB-4356-9D8B-13D79E0E1BE0}" srcOrd="1" destOrd="0" presId="urn:microsoft.com/office/officeart/2005/8/layout/list1"/>
    <dgm:cxn modelId="{9C22457C-2B12-41AE-8BFD-172A87CD758D}" type="presParOf" srcId="{F9728964-5F33-421A-8EC5-D9DEC2FBAE63}" destId="{45AF57AB-C2A3-4E07-A480-152B9B5EEAFA}" srcOrd="0" destOrd="0" presId="urn:microsoft.com/office/officeart/2005/8/layout/list1"/>
    <dgm:cxn modelId="{4A5CF538-6FFE-4E27-AD87-A3A56FDDAC83}" type="presParOf" srcId="{45AF57AB-C2A3-4E07-A480-152B9B5EEAFA}" destId="{CA3C5CB7-89A9-41EA-AB4A-3B3B9F59C386}" srcOrd="0" destOrd="0" presId="urn:microsoft.com/office/officeart/2005/8/layout/list1"/>
    <dgm:cxn modelId="{C727A5CE-AF60-484B-8A17-A4EE68BC7946}" type="presParOf" srcId="{45AF57AB-C2A3-4E07-A480-152B9B5EEAFA}" destId="{4F34BD1E-6ACB-4356-9D8B-13D79E0E1BE0}" srcOrd="1" destOrd="0" presId="urn:microsoft.com/office/officeart/2005/8/layout/list1"/>
    <dgm:cxn modelId="{66F00E37-5EE5-452E-8BC0-3FD397F1C1BD}" type="presParOf" srcId="{F9728964-5F33-421A-8EC5-D9DEC2FBAE63}" destId="{29268426-49C0-47F2-A13C-8FC9FFBFE42B}" srcOrd="1" destOrd="0" presId="urn:microsoft.com/office/officeart/2005/8/layout/list1"/>
    <dgm:cxn modelId="{B56F36A1-FA93-41B2-B8B9-41BCE6B61C80}" type="presParOf" srcId="{F9728964-5F33-421A-8EC5-D9DEC2FBAE63}" destId="{65DB1666-2597-4FBE-BF4C-BC79398B0BA9}" srcOrd="2" destOrd="0" presId="urn:microsoft.com/office/officeart/2005/8/layout/list1"/>
    <dgm:cxn modelId="{B41C21A5-5D23-46A9-90D0-EAD86E6C4872}" type="presParOf" srcId="{F9728964-5F33-421A-8EC5-D9DEC2FBAE63}" destId="{4B32FDBA-A5BD-4FDC-B175-554283CD9C2B}" srcOrd="3" destOrd="0" presId="urn:microsoft.com/office/officeart/2005/8/layout/list1"/>
    <dgm:cxn modelId="{5FE7938F-39E9-4DC7-9DF8-2AE913EB5611}" type="presParOf" srcId="{F9728964-5F33-421A-8EC5-D9DEC2FBAE63}" destId="{4E213D8D-7AC7-480D-859C-38C5A3928011}" srcOrd="4" destOrd="0" presId="urn:microsoft.com/office/officeart/2005/8/layout/list1"/>
    <dgm:cxn modelId="{7872FC44-5B12-4587-8119-065FA048CEDD}" type="presParOf" srcId="{4E213D8D-7AC7-480D-859C-38C5A3928011}" destId="{4EEE3678-6814-4412-ADF2-742CCB5AEF2C}" srcOrd="0" destOrd="0" presId="urn:microsoft.com/office/officeart/2005/8/layout/list1"/>
    <dgm:cxn modelId="{65A54DB2-8F45-44D1-87B3-2D0894078D32}" type="presParOf" srcId="{4E213D8D-7AC7-480D-859C-38C5A3928011}" destId="{B53EDD50-2D21-4295-99BD-6C2E304DF3EF}" srcOrd="1" destOrd="0" presId="urn:microsoft.com/office/officeart/2005/8/layout/list1"/>
    <dgm:cxn modelId="{EECF3F08-4A57-4837-AA21-1E8DDCD3ABBC}" type="presParOf" srcId="{F9728964-5F33-421A-8EC5-D9DEC2FBAE63}" destId="{57C00BB6-F6F7-493D-B008-72671798471F}" srcOrd="5" destOrd="0" presId="urn:microsoft.com/office/officeart/2005/8/layout/list1"/>
    <dgm:cxn modelId="{5502963C-56AF-4349-8CDD-40611C166636}" type="presParOf" srcId="{F9728964-5F33-421A-8EC5-D9DEC2FBAE63}" destId="{5FBDADED-5001-4029-9427-58083C05DC64}" srcOrd="6" destOrd="0" presId="urn:microsoft.com/office/officeart/2005/8/layout/list1"/>
    <dgm:cxn modelId="{B119F9C1-737E-4085-9895-B41B97819DD9}" type="presParOf" srcId="{F9728964-5F33-421A-8EC5-D9DEC2FBAE63}" destId="{8D179E90-AAA0-4057-81CB-4E2A64B44B02}" srcOrd="7" destOrd="0" presId="urn:microsoft.com/office/officeart/2005/8/layout/list1"/>
    <dgm:cxn modelId="{05D282B8-B10D-46A0-BD6B-03C38B1C0EE7}" type="presParOf" srcId="{F9728964-5F33-421A-8EC5-D9DEC2FBAE63}" destId="{F6E147D4-4CDF-4797-B6EF-62D9096462A2}" srcOrd="8" destOrd="0" presId="urn:microsoft.com/office/officeart/2005/8/layout/list1"/>
    <dgm:cxn modelId="{1F6ED2B3-100C-4DFA-B359-90F3A7481C4E}" type="presParOf" srcId="{F6E147D4-4CDF-4797-B6EF-62D9096462A2}" destId="{BA544363-FAA8-4E93-8920-F2A2C5E7B114}" srcOrd="0" destOrd="0" presId="urn:microsoft.com/office/officeart/2005/8/layout/list1"/>
    <dgm:cxn modelId="{7271F5CC-ED00-4B35-8EF9-B4B2D5EFD7CF}" type="presParOf" srcId="{F6E147D4-4CDF-4797-B6EF-62D9096462A2}" destId="{9C4F5699-B8C4-480A-9EAE-D3DE015FD2C1}" srcOrd="1" destOrd="0" presId="urn:microsoft.com/office/officeart/2005/8/layout/list1"/>
    <dgm:cxn modelId="{ABE7CE02-D66D-403A-8B65-2337BC574D01}" type="presParOf" srcId="{F9728964-5F33-421A-8EC5-D9DEC2FBAE63}" destId="{7F27999A-82F9-4EE9-B8C5-1309E0AF9EE8}" srcOrd="9" destOrd="0" presId="urn:microsoft.com/office/officeart/2005/8/layout/list1"/>
    <dgm:cxn modelId="{17FE0153-6FD5-4F0E-8659-4D9B6A0F58DC}" type="presParOf" srcId="{F9728964-5F33-421A-8EC5-D9DEC2FBAE63}" destId="{D9BE6653-83BE-49A2-88ED-CC42CFEE8F71}"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82EBC4C-80DE-4CAA-A44C-BEBB2C7E9DBA}" type="doc">
      <dgm:prSet loTypeId="urn:microsoft.com/office/officeart/2005/8/layout/list1" loCatId="list" qsTypeId="urn:microsoft.com/office/officeart/2005/8/quickstyle/simple1" qsCatId="simple" csTypeId="urn:microsoft.com/office/officeart/2005/8/colors/colorful5" csCatId="colorful" phldr="1"/>
      <dgm:spPr/>
      <dgm:t>
        <a:bodyPr/>
        <a:lstStyle/>
        <a:p>
          <a:endParaRPr lang="cs-CZ"/>
        </a:p>
      </dgm:t>
    </dgm:pt>
    <dgm:pt modelId="{9AD2219F-F020-4D22-8A4C-5EFDD11C1A31}">
      <dgm:prSet phldrT="[Text]"/>
      <dgm:spPr/>
      <dgm:t>
        <a:bodyPr/>
        <a:lstStyle/>
        <a:p>
          <a:r>
            <a:rPr lang="cs-CZ" b="1" dirty="0" smtClean="0">
              <a:solidFill>
                <a:schemeClr val="tx1">
                  <a:lumMod val="85000"/>
                  <a:lumOff val="15000"/>
                </a:schemeClr>
              </a:solidFill>
            </a:rPr>
            <a:t>přepadali a vypalovali __________</a:t>
          </a:r>
          <a:endParaRPr lang="cs-CZ" b="1" dirty="0">
            <a:solidFill>
              <a:schemeClr val="tx1">
                <a:lumMod val="85000"/>
                <a:lumOff val="15000"/>
              </a:schemeClr>
            </a:solidFill>
          </a:endParaRPr>
        </a:p>
      </dgm:t>
    </dgm:pt>
    <dgm:pt modelId="{32DFFBA2-9560-42B4-A6C1-4BF77C4BC424}" type="parTrans" cxnId="{E3E5F786-CE95-46CC-9EB2-C147119D8B95}">
      <dgm:prSet/>
      <dgm:spPr/>
      <dgm:t>
        <a:bodyPr/>
        <a:lstStyle/>
        <a:p>
          <a:endParaRPr lang="cs-CZ"/>
        </a:p>
      </dgm:t>
    </dgm:pt>
    <dgm:pt modelId="{CEE08F08-3A59-4949-9B0D-D4B14A04482D}" type="sibTrans" cxnId="{E3E5F786-CE95-46CC-9EB2-C147119D8B95}">
      <dgm:prSet/>
      <dgm:spPr/>
      <dgm:t>
        <a:bodyPr/>
        <a:lstStyle/>
        <a:p>
          <a:endParaRPr lang="cs-CZ"/>
        </a:p>
      </dgm:t>
    </dgm:pt>
    <dgm:pt modelId="{FD9CEE93-5690-4167-B46C-4F6DB23D4E93}">
      <dgm:prSet phldrT="[Text]"/>
      <dgm:spPr/>
      <dgm:t>
        <a:bodyPr/>
        <a:lstStyle/>
        <a:p>
          <a:r>
            <a:rPr lang="cs-CZ" b="1" dirty="0" smtClean="0">
              <a:solidFill>
                <a:schemeClr val="tx1">
                  <a:lumMod val="85000"/>
                  <a:lumOff val="15000"/>
                </a:schemeClr>
              </a:solidFill>
            </a:rPr>
            <a:t>_______ mnichy a kněze </a:t>
          </a:r>
          <a:endParaRPr lang="cs-CZ" b="1" dirty="0">
            <a:solidFill>
              <a:schemeClr val="tx1">
                <a:lumMod val="85000"/>
                <a:lumOff val="15000"/>
              </a:schemeClr>
            </a:solidFill>
          </a:endParaRPr>
        </a:p>
      </dgm:t>
    </dgm:pt>
    <dgm:pt modelId="{1BFB1617-5C3F-4B8A-8A23-7155D3999691}" type="parTrans" cxnId="{8C4886E9-77D4-47CF-8800-871B06965FF4}">
      <dgm:prSet/>
      <dgm:spPr/>
      <dgm:t>
        <a:bodyPr/>
        <a:lstStyle/>
        <a:p>
          <a:endParaRPr lang="cs-CZ"/>
        </a:p>
      </dgm:t>
    </dgm:pt>
    <dgm:pt modelId="{76663C02-676D-412B-BF1E-61A5AD7586AA}" type="sibTrans" cxnId="{8C4886E9-77D4-47CF-8800-871B06965FF4}">
      <dgm:prSet/>
      <dgm:spPr/>
      <dgm:t>
        <a:bodyPr/>
        <a:lstStyle/>
        <a:p>
          <a:endParaRPr lang="cs-CZ"/>
        </a:p>
      </dgm:t>
    </dgm:pt>
    <dgm:pt modelId="{C3D456D0-18EF-4E68-BE0A-14DADE1E9AA1}">
      <dgm:prSet phldrT="[Text]"/>
      <dgm:spPr/>
      <dgm:t>
        <a:bodyPr/>
        <a:lstStyle/>
        <a:p>
          <a:r>
            <a:rPr lang="cs-CZ" b="1" dirty="0" smtClean="0">
              <a:solidFill>
                <a:schemeClr val="tx1">
                  <a:lumMod val="85000"/>
                  <a:lumOff val="15000"/>
                </a:schemeClr>
              </a:solidFill>
            </a:rPr>
            <a:t>trestali přívržence císaře _________</a:t>
          </a:r>
          <a:endParaRPr lang="cs-CZ" b="1" dirty="0">
            <a:solidFill>
              <a:schemeClr val="tx1">
                <a:lumMod val="85000"/>
                <a:lumOff val="15000"/>
              </a:schemeClr>
            </a:solidFill>
          </a:endParaRPr>
        </a:p>
      </dgm:t>
    </dgm:pt>
    <dgm:pt modelId="{2874F4B4-3EA8-4A09-8A1F-2F1A8680214D}" type="parTrans" cxnId="{C85FBB8A-04A8-485E-943D-3AF7882C117B}">
      <dgm:prSet/>
      <dgm:spPr/>
      <dgm:t>
        <a:bodyPr/>
        <a:lstStyle/>
        <a:p>
          <a:endParaRPr lang="cs-CZ"/>
        </a:p>
      </dgm:t>
    </dgm:pt>
    <dgm:pt modelId="{78C25C7C-682F-4BB1-BF5B-94153A741CEA}" type="sibTrans" cxnId="{C85FBB8A-04A8-485E-943D-3AF7882C117B}">
      <dgm:prSet/>
      <dgm:spPr/>
      <dgm:t>
        <a:bodyPr/>
        <a:lstStyle/>
        <a:p>
          <a:endParaRPr lang="cs-CZ"/>
        </a:p>
      </dgm:t>
    </dgm:pt>
    <dgm:pt modelId="{F9728964-5F33-421A-8EC5-D9DEC2FBAE63}" type="pres">
      <dgm:prSet presAssocID="{082EBC4C-80DE-4CAA-A44C-BEBB2C7E9DBA}" presName="linear" presStyleCnt="0">
        <dgm:presLayoutVars>
          <dgm:dir/>
          <dgm:animLvl val="lvl"/>
          <dgm:resizeHandles val="exact"/>
        </dgm:presLayoutVars>
      </dgm:prSet>
      <dgm:spPr/>
      <dgm:t>
        <a:bodyPr/>
        <a:lstStyle/>
        <a:p>
          <a:endParaRPr lang="cs-CZ"/>
        </a:p>
      </dgm:t>
    </dgm:pt>
    <dgm:pt modelId="{45AF57AB-C2A3-4E07-A480-152B9B5EEAFA}" type="pres">
      <dgm:prSet presAssocID="{9AD2219F-F020-4D22-8A4C-5EFDD11C1A31}" presName="parentLin" presStyleCnt="0"/>
      <dgm:spPr/>
    </dgm:pt>
    <dgm:pt modelId="{CA3C5CB7-89A9-41EA-AB4A-3B3B9F59C386}" type="pres">
      <dgm:prSet presAssocID="{9AD2219F-F020-4D22-8A4C-5EFDD11C1A31}" presName="parentLeftMargin" presStyleLbl="node1" presStyleIdx="0" presStyleCnt="3"/>
      <dgm:spPr/>
      <dgm:t>
        <a:bodyPr/>
        <a:lstStyle/>
        <a:p>
          <a:endParaRPr lang="cs-CZ"/>
        </a:p>
      </dgm:t>
    </dgm:pt>
    <dgm:pt modelId="{4F34BD1E-6ACB-4356-9D8B-13D79E0E1BE0}" type="pres">
      <dgm:prSet presAssocID="{9AD2219F-F020-4D22-8A4C-5EFDD11C1A31}" presName="parentText" presStyleLbl="node1" presStyleIdx="0" presStyleCnt="3" custLinFactNeighborX="2262" custLinFactNeighborY="8887">
        <dgm:presLayoutVars>
          <dgm:chMax val="0"/>
          <dgm:bulletEnabled val="1"/>
        </dgm:presLayoutVars>
      </dgm:prSet>
      <dgm:spPr/>
      <dgm:t>
        <a:bodyPr/>
        <a:lstStyle/>
        <a:p>
          <a:endParaRPr lang="cs-CZ"/>
        </a:p>
      </dgm:t>
    </dgm:pt>
    <dgm:pt modelId="{29268426-49C0-47F2-A13C-8FC9FFBFE42B}" type="pres">
      <dgm:prSet presAssocID="{9AD2219F-F020-4D22-8A4C-5EFDD11C1A31}" presName="negativeSpace" presStyleCnt="0"/>
      <dgm:spPr/>
    </dgm:pt>
    <dgm:pt modelId="{65DB1666-2597-4FBE-BF4C-BC79398B0BA9}" type="pres">
      <dgm:prSet presAssocID="{9AD2219F-F020-4D22-8A4C-5EFDD11C1A31}" presName="childText" presStyleLbl="conFgAcc1" presStyleIdx="0" presStyleCnt="3" custLinFactY="-8297" custLinFactNeighborX="-3156" custLinFactNeighborY="-100000">
        <dgm:presLayoutVars>
          <dgm:bulletEnabled val="1"/>
        </dgm:presLayoutVars>
      </dgm:prSet>
      <dgm:spPr/>
    </dgm:pt>
    <dgm:pt modelId="{4B32FDBA-A5BD-4FDC-B175-554283CD9C2B}" type="pres">
      <dgm:prSet presAssocID="{CEE08F08-3A59-4949-9B0D-D4B14A04482D}" presName="spaceBetweenRectangles" presStyleCnt="0"/>
      <dgm:spPr/>
    </dgm:pt>
    <dgm:pt modelId="{4E213D8D-7AC7-480D-859C-38C5A3928011}" type="pres">
      <dgm:prSet presAssocID="{FD9CEE93-5690-4167-B46C-4F6DB23D4E93}" presName="parentLin" presStyleCnt="0"/>
      <dgm:spPr/>
    </dgm:pt>
    <dgm:pt modelId="{4EEE3678-6814-4412-ADF2-742CCB5AEF2C}" type="pres">
      <dgm:prSet presAssocID="{FD9CEE93-5690-4167-B46C-4F6DB23D4E93}" presName="parentLeftMargin" presStyleLbl="node1" presStyleIdx="0" presStyleCnt="3"/>
      <dgm:spPr/>
      <dgm:t>
        <a:bodyPr/>
        <a:lstStyle/>
        <a:p>
          <a:endParaRPr lang="cs-CZ"/>
        </a:p>
      </dgm:t>
    </dgm:pt>
    <dgm:pt modelId="{B53EDD50-2D21-4295-99BD-6C2E304DF3EF}" type="pres">
      <dgm:prSet presAssocID="{FD9CEE93-5690-4167-B46C-4F6DB23D4E93}" presName="parentText" presStyleLbl="node1" presStyleIdx="1" presStyleCnt="3">
        <dgm:presLayoutVars>
          <dgm:chMax val="0"/>
          <dgm:bulletEnabled val="1"/>
        </dgm:presLayoutVars>
      </dgm:prSet>
      <dgm:spPr/>
      <dgm:t>
        <a:bodyPr/>
        <a:lstStyle/>
        <a:p>
          <a:endParaRPr lang="cs-CZ"/>
        </a:p>
      </dgm:t>
    </dgm:pt>
    <dgm:pt modelId="{57C00BB6-F6F7-493D-B008-72671798471F}" type="pres">
      <dgm:prSet presAssocID="{FD9CEE93-5690-4167-B46C-4F6DB23D4E93}" presName="negativeSpace" presStyleCnt="0"/>
      <dgm:spPr/>
    </dgm:pt>
    <dgm:pt modelId="{5FBDADED-5001-4029-9427-58083C05DC64}" type="pres">
      <dgm:prSet presAssocID="{FD9CEE93-5690-4167-B46C-4F6DB23D4E93}" presName="childText" presStyleLbl="conFgAcc1" presStyleIdx="1" presStyleCnt="3">
        <dgm:presLayoutVars>
          <dgm:bulletEnabled val="1"/>
        </dgm:presLayoutVars>
      </dgm:prSet>
      <dgm:spPr/>
    </dgm:pt>
    <dgm:pt modelId="{8D179E90-AAA0-4057-81CB-4E2A64B44B02}" type="pres">
      <dgm:prSet presAssocID="{76663C02-676D-412B-BF1E-61A5AD7586AA}" presName="spaceBetweenRectangles" presStyleCnt="0"/>
      <dgm:spPr/>
    </dgm:pt>
    <dgm:pt modelId="{F6E147D4-4CDF-4797-B6EF-62D9096462A2}" type="pres">
      <dgm:prSet presAssocID="{C3D456D0-18EF-4E68-BE0A-14DADE1E9AA1}" presName="parentLin" presStyleCnt="0"/>
      <dgm:spPr/>
    </dgm:pt>
    <dgm:pt modelId="{BA544363-FAA8-4E93-8920-F2A2C5E7B114}" type="pres">
      <dgm:prSet presAssocID="{C3D456D0-18EF-4E68-BE0A-14DADE1E9AA1}" presName="parentLeftMargin" presStyleLbl="node1" presStyleIdx="1" presStyleCnt="3"/>
      <dgm:spPr/>
      <dgm:t>
        <a:bodyPr/>
        <a:lstStyle/>
        <a:p>
          <a:endParaRPr lang="cs-CZ"/>
        </a:p>
      </dgm:t>
    </dgm:pt>
    <dgm:pt modelId="{9C4F5699-B8C4-480A-9EAE-D3DE015FD2C1}" type="pres">
      <dgm:prSet presAssocID="{C3D456D0-18EF-4E68-BE0A-14DADE1E9AA1}" presName="parentText" presStyleLbl="node1" presStyleIdx="2" presStyleCnt="3">
        <dgm:presLayoutVars>
          <dgm:chMax val="0"/>
          <dgm:bulletEnabled val="1"/>
        </dgm:presLayoutVars>
      </dgm:prSet>
      <dgm:spPr/>
      <dgm:t>
        <a:bodyPr/>
        <a:lstStyle/>
        <a:p>
          <a:endParaRPr lang="cs-CZ"/>
        </a:p>
      </dgm:t>
    </dgm:pt>
    <dgm:pt modelId="{7F27999A-82F9-4EE9-B8C5-1309E0AF9EE8}" type="pres">
      <dgm:prSet presAssocID="{C3D456D0-18EF-4E68-BE0A-14DADE1E9AA1}" presName="negativeSpace" presStyleCnt="0"/>
      <dgm:spPr/>
    </dgm:pt>
    <dgm:pt modelId="{D9BE6653-83BE-49A2-88ED-CC42CFEE8F71}" type="pres">
      <dgm:prSet presAssocID="{C3D456D0-18EF-4E68-BE0A-14DADE1E9AA1}" presName="childText" presStyleLbl="conFgAcc1" presStyleIdx="2" presStyleCnt="3">
        <dgm:presLayoutVars>
          <dgm:bulletEnabled val="1"/>
        </dgm:presLayoutVars>
      </dgm:prSet>
      <dgm:spPr/>
    </dgm:pt>
  </dgm:ptLst>
  <dgm:cxnLst>
    <dgm:cxn modelId="{2F6282F7-C0DD-497A-9796-08E942327096}" type="presOf" srcId="{FD9CEE93-5690-4167-B46C-4F6DB23D4E93}" destId="{B53EDD50-2D21-4295-99BD-6C2E304DF3EF}" srcOrd="1" destOrd="0" presId="urn:microsoft.com/office/officeart/2005/8/layout/list1"/>
    <dgm:cxn modelId="{DE7BF40C-86F6-4938-8827-365E26369B98}" type="presOf" srcId="{9AD2219F-F020-4D22-8A4C-5EFDD11C1A31}" destId="{CA3C5CB7-89A9-41EA-AB4A-3B3B9F59C386}" srcOrd="0" destOrd="0" presId="urn:microsoft.com/office/officeart/2005/8/layout/list1"/>
    <dgm:cxn modelId="{D6C300FA-0922-4A79-AC21-14F36D2CD5C0}" type="presOf" srcId="{C3D456D0-18EF-4E68-BE0A-14DADE1E9AA1}" destId="{9C4F5699-B8C4-480A-9EAE-D3DE015FD2C1}" srcOrd="1" destOrd="0" presId="urn:microsoft.com/office/officeart/2005/8/layout/list1"/>
    <dgm:cxn modelId="{C85FBB8A-04A8-485E-943D-3AF7882C117B}" srcId="{082EBC4C-80DE-4CAA-A44C-BEBB2C7E9DBA}" destId="{C3D456D0-18EF-4E68-BE0A-14DADE1E9AA1}" srcOrd="2" destOrd="0" parTransId="{2874F4B4-3EA8-4A09-8A1F-2F1A8680214D}" sibTransId="{78C25C7C-682F-4BB1-BF5B-94153A741CEA}"/>
    <dgm:cxn modelId="{1097D6AF-15CB-4413-B65A-1A94B1B98AE5}" type="presOf" srcId="{082EBC4C-80DE-4CAA-A44C-BEBB2C7E9DBA}" destId="{F9728964-5F33-421A-8EC5-D9DEC2FBAE63}" srcOrd="0" destOrd="0" presId="urn:microsoft.com/office/officeart/2005/8/layout/list1"/>
    <dgm:cxn modelId="{5DFA9C43-DCB5-443A-98E6-458D189A03B0}" type="presOf" srcId="{9AD2219F-F020-4D22-8A4C-5EFDD11C1A31}" destId="{4F34BD1E-6ACB-4356-9D8B-13D79E0E1BE0}" srcOrd="1" destOrd="0" presId="urn:microsoft.com/office/officeart/2005/8/layout/list1"/>
    <dgm:cxn modelId="{B420AAFF-EC5A-4540-BA8F-BACF16A30AC9}" type="presOf" srcId="{FD9CEE93-5690-4167-B46C-4F6DB23D4E93}" destId="{4EEE3678-6814-4412-ADF2-742CCB5AEF2C}" srcOrd="0" destOrd="0" presId="urn:microsoft.com/office/officeart/2005/8/layout/list1"/>
    <dgm:cxn modelId="{60BB8CC1-D9F3-4B39-A4F0-03552B74E8F1}" type="presOf" srcId="{C3D456D0-18EF-4E68-BE0A-14DADE1E9AA1}" destId="{BA544363-FAA8-4E93-8920-F2A2C5E7B114}" srcOrd="0" destOrd="0" presId="urn:microsoft.com/office/officeart/2005/8/layout/list1"/>
    <dgm:cxn modelId="{E3E5F786-CE95-46CC-9EB2-C147119D8B95}" srcId="{082EBC4C-80DE-4CAA-A44C-BEBB2C7E9DBA}" destId="{9AD2219F-F020-4D22-8A4C-5EFDD11C1A31}" srcOrd="0" destOrd="0" parTransId="{32DFFBA2-9560-42B4-A6C1-4BF77C4BC424}" sibTransId="{CEE08F08-3A59-4949-9B0D-D4B14A04482D}"/>
    <dgm:cxn modelId="{8C4886E9-77D4-47CF-8800-871B06965FF4}" srcId="{082EBC4C-80DE-4CAA-A44C-BEBB2C7E9DBA}" destId="{FD9CEE93-5690-4167-B46C-4F6DB23D4E93}" srcOrd="1" destOrd="0" parTransId="{1BFB1617-5C3F-4B8A-8A23-7155D3999691}" sibTransId="{76663C02-676D-412B-BF1E-61A5AD7586AA}"/>
    <dgm:cxn modelId="{D4F06C8B-8F6C-463F-B470-E89E22AA5815}" type="presParOf" srcId="{F9728964-5F33-421A-8EC5-D9DEC2FBAE63}" destId="{45AF57AB-C2A3-4E07-A480-152B9B5EEAFA}" srcOrd="0" destOrd="0" presId="urn:microsoft.com/office/officeart/2005/8/layout/list1"/>
    <dgm:cxn modelId="{FB354483-584F-4229-8754-0AC357FEF25B}" type="presParOf" srcId="{45AF57AB-C2A3-4E07-A480-152B9B5EEAFA}" destId="{CA3C5CB7-89A9-41EA-AB4A-3B3B9F59C386}" srcOrd="0" destOrd="0" presId="urn:microsoft.com/office/officeart/2005/8/layout/list1"/>
    <dgm:cxn modelId="{B25412F0-45C8-4339-892C-AC0C846440B5}" type="presParOf" srcId="{45AF57AB-C2A3-4E07-A480-152B9B5EEAFA}" destId="{4F34BD1E-6ACB-4356-9D8B-13D79E0E1BE0}" srcOrd="1" destOrd="0" presId="urn:microsoft.com/office/officeart/2005/8/layout/list1"/>
    <dgm:cxn modelId="{57BB5977-D957-439B-8B04-891214158EA0}" type="presParOf" srcId="{F9728964-5F33-421A-8EC5-D9DEC2FBAE63}" destId="{29268426-49C0-47F2-A13C-8FC9FFBFE42B}" srcOrd="1" destOrd="0" presId="urn:microsoft.com/office/officeart/2005/8/layout/list1"/>
    <dgm:cxn modelId="{B76E8E25-5DBB-4A79-B497-934A074C9583}" type="presParOf" srcId="{F9728964-5F33-421A-8EC5-D9DEC2FBAE63}" destId="{65DB1666-2597-4FBE-BF4C-BC79398B0BA9}" srcOrd="2" destOrd="0" presId="urn:microsoft.com/office/officeart/2005/8/layout/list1"/>
    <dgm:cxn modelId="{33259A3B-6C5A-44F3-9179-77AC07443723}" type="presParOf" srcId="{F9728964-5F33-421A-8EC5-D9DEC2FBAE63}" destId="{4B32FDBA-A5BD-4FDC-B175-554283CD9C2B}" srcOrd="3" destOrd="0" presId="urn:microsoft.com/office/officeart/2005/8/layout/list1"/>
    <dgm:cxn modelId="{9BCC99A4-CD5D-4BE0-95B2-C06895F2904E}" type="presParOf" srcId="{F9728964-5F33-421A-8EC5-D9DEC2FBAE63}" destId="{4E213D8D-7AC7-480D-859C-38C5A3928011}" srcOrd="4" destOrd="0" presId="urn:microsoft.com/office/officeart/2005/8/layout/list1"/>
    <dgm:cxn modelId="{6E729C80-C35A-454F-8F5E-62A3DA9D05F5}" type="presParOf" srcId="{4E213D8D-7AC7-480D-859C-38C5A3928011}" destId="{4EEE3678-6814-4412-ADF2-742CCB5AEF2C}" srcOrd="0" destOrd="0" presId="urn:microsoft.com/office/officeart/2005/8/layout/list1"/>
    <dgm:cxn modelId="{83851F95-C901-4316-9C67-B5D4EF36C694}" type="presParOf" srcId="{4E213D8D-7AC7-480D-859C-38C5A3928011}" destId="{B53EDD50-2D21-4295-99BD-6C2E304DF3EF}" srcOrd="1" destOrd="0" presId="urn:microsoft.com/office/officeart/2005/8/layout/list1"/>
    <dgm:cxn modelId="{2369563E-E8D2-4F73-990F-29B256035EEF}" type="presParOf" srcId="{F9728964-5F33-421A-8EC5-D9DEC2FBAE63}" destId="{57C00BB6-F6F7-493D-B008-72671798471F}" srcOrd="5" destOrd="0" presId="urn:microsoft.com/office/officeart/2005/8/layout/list1"/>
    <dgm:cxn modelId="{021744E1-217C-4315-8620-5FBEEFB0AF06}" type="presParOf" srcId="{F9728964-5F33-421A-8EC5-D9DEC2FBAE63}" destId="{5FBDADED-5001-4029-9427-58083C05DC64}" srcOrd="6" destOrd="0" presId="urn:microsoft.com/office/officeart/2005/8/layout/list1"/>
    <dgm:cxn modelId="{353C6EE5-06D6-4DD0-A0EE-4FAF8278B2A1}" type="presParOf" srcId="{F9728964-5F33-421A-8EC5-D9DEC2FBAE63}" destId="{8D179E90-AAA0-4057-81CB-4E2A64B44B02}" srcOrd="7" destOrd="0" presId="urn:microsoft.com/office/officeart/2005/8/layout/list1"/>
    <dgm:cxn modelId="{0C52F6D2-A4B9-4A9A-8547-C505FB44B249}" type="presParOf" srcId="{F9728964-5F33-421A-8EC5-D9DEC2FBAE63}" destId="{F6E147D4-4CDF-4797-B6EF-62D9096462A2}" srcOrd="8" destOrd="0" presId="urn:microsoft.com/office/officeart/2005/8/layout/list1"/>
    <dgm:cxn modelId="{BD848F70-F4F2-4F4C-A84D-6A9806A25D28}" type="presParOf" srcId="{F6E147D4-4CDF-4797-B6EF-62D9096462A2}" destId="{BA544363-FAA8-4E93-8920-F2A2C5E7B114}" srcOrd="0" destOrd="0" presId="urn:microsoft.com/office/officeart/2005/8/layout/list1"/>
    <dgm:cxn modelId="{C26E5018-9945-4A2B-900C-70BCD77E3A31}" type="presParOf" srcId="{F6E147D4-4CDF-4797-B6EF-62D9096462A2}" destId="{9C4F5699-B8C4-480A-9EAE-D3DE015FD2C1}" srcOrd="1" destOrd="0" presId="urn:microsoft.com/office/officeart/2005/8/layout/list1"/>
    <dgm:cxn modelId="{5F6FCFB5-3AC3-4653-8C89-F5FDF7C028D3}" type="presParOf" srcId="{F9728964-5F33-421A-8EC5-D9DEC2FBAE63}" destId="{7F27999A-82F9-4EE9-B8C5-1309E0AF9EE8}" srcOrd="9" destOrd="0" presId="urn:microsoft.com/office/officeart/2005/8/layout/list1"/>
    <dgm:cxn modelId="{B270A962-D179-4E5C-8189-58A9D88E34E9}" type="presParOf" srcId="{F9728964-5F33-421A-8EC5-D9DEC2FBAE63}" destId="{D9BE6653-83BE-49A2-88ED-CC42CFEE8F71}"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DB1666-2597-4FBE-BF4C-BC79398B0BA9}">
      <dsp:nvSpPr>
        <dsp:cNvPr id="0" name=""/>
        <dsp:cNvSpPr/>
      </dsp:nvSpPr>
      <dsp:spPr>
        <a:xfrm>
          <a:off x="0" y="572582"/>
          <a:ext cx="6720408" cy="579600"/>
        </a:xfrm>
        <a:prstGeom prst="rect">
          <a:avLst/>
        </a:prstGeom>
        <a:solidFill>
          <a:schemeClr val="lt1">
            <a:alpha val="90000"/>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F34BD1E-6ACB-4356-9D8B-13D79E0E1BE0}">
      <dsp:nvSpPr>
        <dsp:cNvPr id="0" name=""/>
        <dsp:cNvSpPr/>
      </dsp:nvSpPr>
      <dsp:spPr>
        <a:xfrm>
          <a:off x="343621" y="465731"/>
          <a:ext cx="4704285" cy="678960"/>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11" tIns="0" rIns="177811" bIns="0" numCol="1" spcCol="1270" anchor="ctr" anchorCtr="0">
          <a:noAutofit/>
        </a:bodyPr>
        <a:lstStyle/>
        <a:p>
          <a:pPr lvl="0" algn="l" defTabSz="1022350">
            <a:lnSpc>
              <a:spcPct val="90000"/>
            </a:lnSpc>
            <a:spcBef>
              <a:spcPct val="0"/>
            </a:spcBef>
            <a:spcAft>
              <a:spcPct val="35000"/>
            </a:spcAft>
          </a:pPr>
          <a:r>
            <a:rPr lang="cs-CZ" sz="2300" b="1" kern="1200" dirty="0" smtClean="0">
              <a:solidFill>
                <a:schemeClr val="tx1">
                  <a:lumMod val="85000"/>
                  <a:lumOff val="15000"/>
                </a:schemeClr>
              </a:solidFill>
            </a:rPr>
            <a:t>přepadali a vypalovali kláštery </a:t>
          </a:r>
          <a:endParaRPr lang="cs-CZ" sz="2300" b="1" kern="1200" dirty="0">
            <a:solidFill>
              <a:schemeClr val="tx1">
                <a:lumMod val="85000"/>
                <a:lumOff val="15000"/>
              </a:schemeClr>
            </a:solidFill>
          </a:endParaRPr>
        </a:p>
      </dsp:txBody>
      <dsp:txXfrm>
        <a:off x="376765" y="498875"/>
        <a:ext cx="4637997" cy="612672"/>
      </dsp:txXfrm>
    </dsp:sp>
    <dsp:sp modelId="{5FBDADED-5001-4029-9427-58083C05DC64}">
      <dsp:nvSpPr>
        <dsp:cNvPr id="0" name=""/>
        <dsp:cNvSpPr/>
      </dsp:nvSpPr>
      <dsp:spPr>
        <a:xfrm>
          <a:off x="0" y="1788152"/>
          <a:ext cx="6720408" cy="579600"/>
        </a:xfrm>
        <a:prstGeom prst="rect">
          <a:avLst/>
        </a:prstGeom>
        <a:solidFill>
          <a:schemeClr val="lt1">
            <a:alpha val="90000"/>
            <a:hueOff val="0"/>
            <a:satOff val="0"/>
            <a:lumOff val="0"/>
            <a:alphaOff val="0"/>
          </a:schemeClr>
        </a:solidFill>
        <a:ln w="25400" cap="flat" cmpd="sng" algn="ctr">
          <a:solidFill>
            <a:schemeClr val="accent5">
              <a:hueOff val="-4966938"/>
              <a:satOff val="19906"/>
              <a:lumOff val="4314"/>
              <a:alphaOff val="0"/>
            </a:schemeClr>
          </a:solidFill>
          <a:prstDash val="solid"/>
        </a:ln>
        <a:effectLst/>
      </dsp:spPr>
      <dsp:style>
        <a:lnRef idx="2">
          <a:scrgbClr r="0" g="0" b="0"/>
        </a:lnRef>
        <a:fillRef idx="1">
          <a:scrgbClr r="0" g="0" b="0"/>
        </a:fillRef>
        <a:effectRef idx="0">
          <a:scrgbClr r="0" g="0" b="0"/>
        </a:effectRef>
        <a:fontRef idx="minor"/>
      </dsp:style>
    </dsp:sp>
    <dsp:sp modelId="{B53EDD50-2D21-4295-99BD-6C2E304DF3EF}">
      <dsp:nvSpPr>
        <dsp:cNvPr id="0" name=""/>
        <dsp:cNvSpPr/>
      </dsp:nvSpPr>
      <dsp:spPr>
        <a:xfrm>
          <a:off x="336020" y="1448671"/>
          <a:ext cx="4704285" cy="678960"/>
        </a:xfrm>
        <a:prstGeom prst="roundRect">
          <a:avLst/>
        </a:prstGeom>
        <a:solidFill>
          <a:schemeClr val="accent5">
            <a:hueOff val="-4966938"/>
            <a:satOff val="19906"/>
            <a:lumOff val="431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11" tIns="0" rIns="177811" bIns="0" numCol="1" spcCol="1270" anchor="ctr" anchorCtr="0">
          <a:noAutofit/>
        </a:bodyPr>
        <a:lstStyle/>
        <a:p>
          <a:pPr lvl="0" algn="l" defTabSz="1022350">
            <a:lnSpc>
              <a:spcPct val="90000"/>
            </a:lnSpc>
            <a:spcBef>
              <a:spcPct val="0"/>
            </a:spcBef>
            <a:spcAft>
              <a:spcPct val="35000"/>
            </a:spcAft>
          </a:pPr>
          <a:r>
            <a:rPr lang="cs-CZ" sz="2300" b="1" kern="1200" dirty="0" smtClean="0">
              <a:solidFill>
                <a:schemeClr val="tx1">
                  <a:lumMod val="85000"/>
                  <a:lumOff val="15000"/>
                </a:schemeClr>
              </a:solidFill>
            </a:rPr>
            <a:t>ubíjeli mnichy a kněze </a:t>
          </a:r>
          <a:endParaRPr lang="cs-CZ" sz="2300" b="1" kern="1200" dirty="0">
            <a:solidFill>
              <a:schemeClr val="tx1">
                <a:lumMod val="85000"/>
                <a:lumOff val="15000"/>
              </a:schemeClr>
            </a:solidFill>
          </a:endParaRPr>
        </a:p>
      </dsp:txBody>
      <dsp:txXfrm>
        <a:off x="369164" y="1481815"/>
        <a:ext cx="4637997" cy="612672"/>
      </dsp:txXfrm>
    </dsp:sp>
    <dsp:sp modelId="{D9BE6653-83BE-49A2-88ED-CC42CFEE8F71}">
      <dsp:nvSpPr>
        <dsp:cNvPr id="0" name=""/>
        <dsp:cNvSpPr/>
      </dsp:nvSpPr>
      <dsp:spPr>
        <a:xfrm>
          <a:off x="0" y="2831432"/>
          <a:ext cx="6720408" cy="579600"/>
        </a:xfrm>
        <a:prstGeom prst="rect">
          <a:avLst/>
        </a:prstGeom>
        <a:solidFill>
          <a:schemeClr val="lt1">
            <a:alpha val="90000"/>
            <a:hueOff val="0"/>
            <a:satOff val="0"/>
            <a:lumOff val="0"/>
            <a:alphaOff val="0"/>
          </a:schemeClr>
        </a:solidFill>
        <a:ln w="25400" cap="flat" cmpd="sng" algn="ctr">
          <a:solidFill>
            <a:schemeClr val="accent5">
              <a:hueOff val="-9933876"/>
              <a:satOff val="39811"/>
              <a:lumOff val="8628"/>
              <a:alphaOff val="0"/>
            </a:schemeClr>
          </a:solidFill>
          <a:prstDash val="solid"/>
        </a:ln>
        <a:effectLst/>
      </dsp:spPr>
      <dsp:style>
        <a:lnRef idx="2">
          <a:scrgbClr r="0" g="0" b="0"/>
        </a:lnRef>
        <a:fillRef idx="1">
          <a:scrgbClr r="0" g="0" b="0"/>
        </a:fillRef>
        <a:effectRef idx="0">
          <a:scrgbClr r="0" g="0" b="0"/>
        </a:effectRef>
        <a:fontRef idx="minor"/>
      </dsp:style>
    </dsp:sp>
    <dsp:sp modelId="{9C4F5699-B8C4-480A-9EAE-D3DE015FD2C1}">
      <dsp:nvSpPr>
        <dsp:cNvPr id="0" name=""/>
        <dsp:cNvSpPr/>
      </dsp:nvSpPr>
      <dsp:spPr>
        <a:xfrm>
          <a:off x="336020" y="2491952"/>
          <a:ext cx="4704285" cy="678960"/>
        </a:xfrm>
        <a:prstGeom prst="roundRect">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11" tIns="0" rIns="177811" bIns="0" numCol="1" spcCol="1270" anchor="ctr" anchorCtr="0">
          <a:noAutofit/>
        </a:bodyPr>
        <a:lstStyle/>
        <a:p>
          <a:pPr lvl="0" algn="l" defTabSz="1022350">
            <a:lnSpc>
              <a:spcPct val="90000"/>
            </a:lnSpc>
            <a:spcBef>
              <a:spcPct val="0"/>
            </a:spcBef>
            <a:spcAft>
              <a:spcPct val="35000"/>
            </a:spcAft>
          </a:pPr>
          <a:r>
            <a:rPr lang="cs-CZ" sz="2300" b="1" kern="1200" dirty="0" smtClean="0">
              <a:solidFill>
                <a:schemeClr val="tx1">
                  <a:lumMod val="85000"/>
                  <a:lumOff val="15000"/>
                </a:schemeClr>
              </a:solidFill>
            </a:rPr>
            <a:t>trestali přívržence císaře Zikmunda</a:t>
          </a:r>
          <a:endParaRPr lang="cs-CZ" sz="2300" b="1" kern="1200" dirty="0">
            <a:solidFill>
              <a:schemeClr val="tx1">
                <a:lumMod val="85000"/>
                <a:lumOff val="15000"/>
              </a:schemeClr>
            </a:solidFill>
          </a:endParaRPr>
        </a:p>
      </dsp:txBody>
      <dsp:txXfrm>
        <a:off x="369164" y="2525096"/>
        <a:ext cx="4637997" cy="61267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DB1666-2597-4FBE-BF4C-BC79398B0BA9}">
      <dsp:nvSpPr>
        <dsp:cNvPr id="0" name=""/>
        <dsp:cNvSpPr/>
      </dsp:nvSpPr>
      <dsp:spPr>
        <a:xfrm>
          <a:off x="0" y="630653"/>
          <a:ext cx="6720408" cy="554400"/>
        </a:xfrm>
        <a:prstGeom prst="rect">
          <a:avLst/>
        </a:prstGeom>
        <a:solidFill>
          <a:schemeClr val="lt1">
            <a:alpha val="90000"/>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F34BD1E-6ACB-4356-9D8B-13D79E0E1BE0}">
      <dsp:nvSpPr>
        <dsp:cNvPr id="0" name=""/>
        <dsp:cNvSpPr/>
      </dsp:nvSpPr>
      <dsp:spPr>
        <a:xfrm>
          <a:off x="343621" y="528447"/>
          <a:ext cx="4704285" cy="649440"/>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11" tIns="0" rIns="177811" bIns="0" numCol="1" spcCol="1270" anchor="ctr" anchorCtr="0">
          <a:noAutofit/>
        </a:bodyPr>
        <a:lstStyle/>
        <a:p>
          <a:pPr lvl="0" algn="l" defTabSz="977900">
            <a:lnSpc>
              <a:spcPct val="90000"/>
            </a:lnSpc>
            <a:spcBef>
              <a:spcPct val="0"/>
            </a:spcBef>
            <a:spcAft>
              <a:spcPct val="35000"/>
            </a:spcAft>
          </a:pPr>
          <a:r>
            <a:rPr lang="cs-CZ" sz="2200" b="1" kern="1200" dirty="0" smtClean="0">
              <a:solidFill>
                <a:schemeClr val="tx1">
                  <a:lumMod val="85000"/>
                  <a:lumOff val="15000"/>
                </a:schemeClr>
              </a:solidFill>
            </a:rPr>
            <a:t>přepadali a vypalovali __________</a:t>
          </a:r>
          <a:endParaRPr lang="cs-CZ" sz="2200" b="1" kern="1200" dirty="0">
            <a:solidFill>
              <a:schemeClr val="tx1">
                <a:lumMod val="85000"/>
                <a:lumOff val="15000"/>
              </a:schemeClr>
            </a:solidFill>
          </a:endParaRPr>
        </a:p>
      </dsp:txBody>
      <dsp:txXfrm>
        <a:off x="375324" y="560150"/>
        <a:ext cx="4640879" cy="586034"/>
      </dsp:txXfrm>
    </dsp:sp>
    <dsp:sp modelId="{5FBDADED-5001-4029-9427-58083C05DC64}">
      <dsp:nvSpPr>
        <dsp:cNvPr id="0" name=""/>
        <dsp:cNvSpPr/>
      </dsp:nvSpPr>
      <dsp:spPr>
        <a:xfrm>
          <a:off x="0" y="1793372"/>
          <a:ext cx="6720408" cy="554400"/>
        </a:xfrm>
        <a:prstGeom prst="rect">
          <a:avLst/>
        </a:prstGeom>
        <a:solidFill>
          <a:schemeClr val="lt1">
            <a:alpha val="90000"/>
            <a:hueOff val="0"/>
            <a:satOff val="0"/>
            <a:lumOff val="0"/>
            <a:alphaOff val="0"/>
          </a:schemeClr>
        </a:solidFill>
        <a:ln w="25400" cap="flat" cmpd="sng" algn="ctr">
          <a:solidFill>
            <a:schemeClr val="accent5">
              <a:hueOff val="-4966938"/>
              <a:satOff val="19906"/>
              <a:lumOff val="4314"/>
              <a:alphaOff val="0"/>
            </a:schemeClr>
          </a:solidFill>
          <a:prstDash val="solid"/>
        </a:ln>
        <a:effectLst/>
      </dsp:spPr>
      <dsp:style>
        <a:lnRef idx="2">
          <a:scrgbClr r="0" g="0" b="0"/>
        </a:lnRef>
        <a:fillRef idx="1">
          <a:scrgbClr r="0" g="0" b="0"/>
        </a:fillRef>
        <a:effectRef idx="0">
          <a:scrgbClr r="0" g="0" b="0"/>
        </a:effectRef>
        <a:fontRef idx="minor"/>
      </dsp:style>
    </dsp:sp>
    <dsp:sp modelId="{B53EDD50-2D21-4295-99BD-6C2E304DF3EF}">
      <dsp:nvSpPr>
        <dsp:cNvPr id="0" name=""/>
        <dsp:cNvSpPr/>
      </dsp:nvSpPr>
      <dsp:spPr>
        <a:xfrm>
          <a:off x="336020" y="1468652"/>
          <a:ext cx="4704285" cy="649440"/>
        </a:xfrm>
        <a:prstGeom prst="roundRect">
          <a:avLst/>
        </a:prstGeom>
        <a:solidFill>
          <a:schemeClr val="accent5">
            <a:hueOff val="-4966938"/>
            <a:satOff val="19906"/>
            <a:lumOff val="431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11" tIns="0" rIns="177811" bIns="0" numCol="1" spcCol="1270" anchor="ctr" anchorCtr="0">
          <a:noAutofit/>
        </a:bodyPr>
        <a:lstStyle/>
        <a:p>
          <a:pPr lvl="0" algn="l" defTabSz="977900">
            <a:lnSpc>
              <a:spcPct val="90000"/>
            </a:lnSpc>
            <a:spcBef>
              <a:spcPct val="0"/>
            </a:spcBef>
            <a:spcAft>
              <a:spcPct val="35000"/>
            </a:spcAft>
          </a:pPr>
          <a:r>
            <a:rPr lang="cs-CZ" sz="2200" b="1" kern="1200" dirty="0" smtClean="0">
              <a:solidFill>
                <a:schemeClr val="tx1">
                  <a:lumMod val="85000"/>
                  <a:lumOff val="15000"/>
                </a:schemeClr>
              </a:solidFill>
            </a:rPr>
            <a:t>_______ mnichy a kněze </a:t>
          </a:r>
          <a:endParaRPr lang="cs-CZ" sz="2200" b="1" kern="1200" dirty="0">
            <a:solidFill>
              <a:schemeClr val="tx1">
                <a:lumMod val="85000"/>
                <a:lumOff val="15000"/>
              </a:schemeClr>
            </a:solidFill>
          </a:endParaRPr>
        </a:p>
      </dsp:txBody>
      <dsp:txXfrm>
        <a:off x="367723" y="1500355"/>
        <a:ext cx="4640879" cy="586034"/>
      </dsp:txXfrm>
    </dsp:sp>
    <dsp:sp modelId="{D9BE6653-83BE-49A2-88ED-CC42CFEE8F71}">
      <dsp:nvSpPr>
        <dsp:cNvPr id="0" name=""/>
        <dsp:cNvSpPr/>
      </dsp:nvSpPr>
      <dsp:spPr>
        <a:xfrm>
          <a:off x="0" y="2791292"/>
          <a:ext cx="6720408" cy="554400"/>
        </a:xfrm>
        <a:prstGeom prst="rect">
          <a:avLst/>
        </a:prstGeom>
        <a:solidFill>
          <a:schemeClr val="lt1">
            <a:alpha val="90000"/>
            <a:hueOff val="0"/>
            <a:satOff val="0"/>
            <a:lumOff val="0"/>
            <a:alphaOff val="0"/>
          </a:schemeClr>
        </a:solidFill>
        <a:ln w="25400" cap="flat" cmpd="sng" algn="ctr">
          <a:solidFill>
            <a:schemeClr val="accent5">
              <a:hueOff val="-9933876"/>
              <a:satOff val="39811"/>
              <a:lumOff val="8628"/>
              <a:alphaOff val="0"/>
            </a:schemeClr>
          </a:solidFill>
          <a:prstDash val="solid"/>
        </a:ln>
        <a:effectLst/>
      </dsp:spPr>
      <dsp:style>
        <a:lnRef idx="2">
          <a:scrgbClr r="0" g="0" b="0"/>
        </a:lnRef>
        <a:fillRef idx="1">
          <a:scrgbClr r="0" g="0" b="0"/>
        </a:fillRef>
        <a:effectRef idx="0">
          <a:scrgbClr r="0" g="0" b="0"/>
        </a:effectRef>
        <a:fontRef idx="minor"/>
      </dsp:style>
    </dsp:sp>
    <dsp:sp modelId="{9C4F5699-B8C4-480A-9EAE-D3DE015FD2C1}">
      <dsp:nvSpPr>
        <dsp:cNvPr id="0" name=""/>
        <dsp:cNvSpPr/>
      </dsp:nvSpPr>
      <dsp:spPr>
        <a:xfrm>
          <a:off x="336020" y="2466571"/>
          <a:ext cx="4704285" cy="649440"/>
        </a:xfrm>
        <a:prstGeom prst="roundRect">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11" tIns="0" rIns="177811" bIns="0" numCol="1" spcCol="1270" anchor="ctr" anchorCtr="0">
          <a:noAutofit/>
        </a:bodyPr>
        <a:lstStyle/>
        <a:p>
          <a:pPr lvl="0" algn="l" defTabSz="977900">
            <a:lnSpc>
              <a:spcPct val="90000"/>
            </a:lnSpc>
            <a:spcBef>
              <a:spcPct val="0"/>
            </a:spcBef>
            <a:spcAft>
              <a:spcPct val="35000"/>
            </a:spcAft>
          </a:pPr>
          <a:r>
            <a:rPr lang="cs-CZ" sz="2200" b="1" kern="1200" dirty="0" smtClean="0">
              <a:solidFill>
                <a:schemeClr val="tx1">
                  <a:lumMod val="85000"/>
                  <a:lumOff val="15000"/>
                </a:schemeClr>
              </a:solidFill>
            </a:rPr>
            <a:t>trestali přívržence císaře _________</a:t>
          </a:r>
          <a:endParaRPr lang="cs-CZ" sz="2200" b="1" kern="1200" dirty="0">
            <a:solidFill>
              <a:schemeClr val="tx1">
                <a:lumMod val="85000"/>
                <a:lumOff val="15000"/>
              </a:schemeClr>
            </a:solidFill>
          </a:endParaRPr>
        </a:p>
      </dsp:txBody>
      <dsp:txXfrm>
        <a:off x="367723" y="2498274"/>
        <a:ext cx="4640879" cy="586034"/>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p>
            <a:fld id="{F9374F52-62F1-45F6-8C6A-56733770AA38}" type="datetimeFigureOut">
              <a:rPr lang="cs-CZ" smtClean="0"/>
              <a:pPr/>
              <a:t>25.1.2013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D5E377DC-431A-4537-BCB5-D2531150645D}" type="slidenum">
              <a:rPr lang="cs-CZ" smtClean="0"/>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F9374F52-62F1-45F6-8C6A-56733770AA38}" type="datetimeFigureOut">
              <a:rPr lang="cs-CZ" smtClean="0"/>
              <a:pPr/>
              <a:t>25.1.2013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D5E377DC-431A-4537-BCB5-D2531150645D}"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fld id="{F9374F52-62F1-45F6-8C6A-56733770AA38}" type="datetimeFigureOut">
              <a:rPr lang="cs-CZ" smtClean="0"/>
              <a:pPr/>
              <a:t>25.1.2013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D5E377DC-431A-4537-BCB5-D2531150645D}" type="slidenum">
              <a:rPr lang="cs-CZ" smtClean="0"/>
              <a:pPr/>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F9374F52-62F1-45F6-8C6A-56733770AA38}" type="datetimeFigureOut">
              <a:rPr lang="cs-CZ" smtClean="0"/>
              <a:pPr/>
              <a:t>25.1.2013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D5E377DC-431A-4537-BCB5-D2531150645D}"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F9374F52-62F1-45F6-8C6A-56733770AA38}" type="datetimeFigureOut">
              <a:rPr lang="cs-CZ" smtClean="0"/>
              <a:pPr/>
              <a:t>25.1.2013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D5E377DC-431A-4537-BCB5-D2531150645D}" type="slidenum">
              <a:rPr lang="cs-CZ" smtClean="0"/>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fld id="{F9374F52-62F1-45F6-8C6A-56733770AA38}" type="datetimeFigureOut">
              <a:rPr lang="cs-CZ" smtClean="0"/>
              <a:pPr/>
              <a:t>25.1.2013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D5E377DC-431A-4537-BCB5-D2531150645D}"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F9374F52-62F1-45F6-8C6A-56733770AA38}" type="datetimeFigureOut">
              <a:rPr lang="cs-CZ" smtClean="0"/>
              <a:pPr/>
              <a:t>25.1.2013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D5E377DC-431A-4537-BCB5-D2531150645D}"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F9374F52-62F1-45F6-8C6A-56733770AA38}" type="datetimeFigureOut">
              <a:rPr lang="cs-CZ" smtClean="0"/>
              <a:pPr/>
              <a:t>25.1.2013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D5E377DC-431A-4537-BCB5-D2531150645D}"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F9374F52-62F1-45F6-8C6A-56733770AA38}" type="datetimeFigureOut">
              <a:rPr lang="cs-CZ" smtClean="0"/>
              <a:pPr/>
              <a:t>25.1.2013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D5E377DC-431A-4537-BCB5-D2531150645D}" type="slidenum">
              <a:rPr lang="cs-CZ" smtClean="0"/>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F9374F52-62F1-45F6-8C6A-56733770AA38}" type="datetimeFigureOut">
              <a:rPr lang="cs-CZ" smtClean="0"/>
              <a:pPr/>
              <a:t>25.1.2013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D5E377DC-431A-4537-BCB5-D2531150645D}"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F9374F52-62F1-45F6-8C6A-56733770AA38}" type="datetimeFigureOut">
              <a:rPr lang="cs-CZ" smtClean="0"/>
              <a:pPr/>
              <a:t>25.1.2013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D5E377DC-431A-4537-BCB5-D2531150645D}"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9374F52-62F1-45F6-8C6A-56733770AA38}" type="datetimeFigureOut">
              <a:rPr lang="cs-CZ" smtClean="0"/>
              <a:pPr/>
              <a:t>25.1.2013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E377DC-431A-4537-BCB5-D2531150645D}"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upload.wikimedia.org/wikipedia/commons/b/b0/Jan_Hus_at_the_Stake.jpg" TargetMode="Externa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upload.wikimedia.org/wikipedia/commons/f/f1/Novom%C4%9Bstsk%C3%A1_radnice_v_Praze.JPG" TargetMode="External"/><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commons.wikimedia.org/wiki/File:Jan_Hus_at_the_Stake.jpg" TargetMode="External"/><Relationship Id="rId2" Type="http://schemas.openxmlformats.org/officeDocument/2006/relationships/hyperlink" Target="http://office.microsoft.com/klipart" TargetMode="External"/><Relationship Id="rId1" Type="http://schemas.openxmlformats.org/officeDocument/2006/relationships/slideLayout" Target="../slideLayouts/slideLayout7.xml"/><Relationship Id="rId4" Type="http://schemas.openxmlformats.org/officeDocument/2006/relationships/hyperlink" Target="http://cs.wikipedia.org/wiki/Soubor:Novom%C4%9Bstsk%C3%A1_radnice_v_Praze.JP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41998" y="404664"/>
            <a:ext cx="6986587" cy="152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Nadpis 1"/>
          <p:cNvSpPr>
            <a:spLocks noGrp="1"/>
          </p:cNvSpPr>
          <p:nvPr>
            <p:ph type="ctrTitle"/>
          </p:nvPr>
        </p:nvSpPr>
        <p:spPr/>
        <p:txBody>
          <a:bodyPr>
            <a:normAutofit fontScale="90000"/>
          </a:bodyPr>
          <a:lstStyle/>
          <a:p>
            <a:r>
              <a:rPr lang="cs-CZ" dirty="0" smtClean="0"/>
              <a:t>Začátek husitských válek</a:t>
            </a:r>
            <a:r>
              <a:rPr lang="cs-CZ" dirty="0"/>
              <a:t/>
            </a:r>
            <a:br>
              <a:rPr lang="cs-CZ" dirty="0"/>
            </a:br>
            <a:r>
              <a:rPr lang="cs-CZ" dirty="0" smtClean="0"/>
              <a:t>VY_32_INOVACE_2C_17</a:t>
            </a:r>
            <a:br>
              <a:rPr lang="cs-CZ" dirty="0" smtClean="0"/>
            </a:br>
            <a:r>
              <a:rPr lang="cs-CZ" sz="3100" dirty="0" smtClean="0"/>
              <a:t>Číslo projektu</a:t>
            </a:r>
            <a:r>
              <a:rPr lang="cs-CZ" sz="3100" smtClean="0"/>
              <a:t>: CZ.1.07/1.4.00/21.1101</a:t>
            </a:r>
            <a:endParaRPr lang="cs-CZ" dirty="0"/>
          </a:p>
        </p:txBody>
      </p:sp>
      <p:sp>
        <p:nvSpPr>
          <p:cNvPr id="6" name="Podnadpis 2"/>
          <p:cNvSpPr>
            <a:spLocks noGrp="1"/>
          </p:cNvSpPr>
          <p:nvPr>
            <p:ph type="subTitle" idx="1"/>
          </p:nvPr>
        </p:nvSpPr>
        <p:spPr/>
        <p:txBody>
          <a:bodyPr/>
          <a:lstStyle/>
          <a:p>
            <a:r>
              <a:rPr lang="cs-CZ" dirty="0"/>
              <a:t>Sada </a:t>
            </a:r>
            <a:r>
              <a:rPr lang="cs-CZ" dirty="0" smtClean="0"/>
              <a:t>3</a:t>
            </a:r>
            <a:endParaRPr lang="cs-CZ" dirty="0"/>
          </a:p>
          <a:p>
            <a:r>
              <a:rPr lang="cs-CZ" dirty="0" smtClean="0"/>
              <a:t>Člověk a společnost</a:t>
            </a:r>
            <a:endParaRPr lang="cs-CZ" dirty="0"/>
          </a:p>
          <a:p>
            <a:r>
              <a:rPr lang="cs-CZ" dirty="0"/>
              <a:t>MŠ, ZŠ a </a:t>
            </a:r>
            <a:r>
              <a:rPr lang="cs-CZ" dirty="0" err="1"/>
              <a:t>PrŠ</a:t>
            </a:r>
            <a:r>
              <a:rPr lang="cs-CZ" dirty="0"/>
              <a:t> Trhové Sviny</a:t>
            </a:r>
          </a:p>
          <a:p>
            <a:endParaRPr lang="cs-CZ" dirty="0"/>
          </a:p>
        </p:txBody>
      </p:sp>
    </p:spTree>
    <p:extLst>
      <p:ext uri="{BB962C8B-B14F-4D97-AF65-F5344CB8AC3E}">
        <p14:creationId xmlns:p14="http://schemas.microsoft.com/office/powerpoint/2010/main" val="130120062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ulka 1"/>
          <p:cNvGraphicFramePr>
            <a:graphicFrameLocks noGrp="1"/>
          </p:cNvGraphicFramePr>
          <p:nvPr>
            <p:extLst>
              <p:ext uri="{D42A27DB-BD31-4B8C-83A1-F6EECF244321}">
                <p14:modId xmlns:p14="http://schemas.microsoft.com/office/powerpoint/2010/main" val="1246179198"/>
              </p:ext>
            </p:extLst>
          </p:nvPr>
        </p:nvGraphicFramePr>
        <p:xfrm>
          <a:off x="323528" y="847663"/>
          <a:ext cx="8640960" cy="5346952"/>
        </p:xfrm>
        <a:graphic>
          <a:graphicData uri="http://schemas.openxmlformats.org/drawingml/2006/table">
            <a:tbl>
              <a:tblPr firstRow="1" firstCol="1" bandRow="1">
                <a:tableStyleId>{5940675A-B579-460E-94D1-54222C63F5DA}</a:tableStyleId>
              </a:tblPr>
              <a:tblGrid>
                <a:gridCol w="2351624"/>
                <a:gridCol w="6289336"/>
              </a:tblGrid>
              <a:tr h="266208">
                <a:tc>
                  <a:txBody>
                    <a:bodyPr/>
                    <a:lstStyle/>
                    <a:p>
                      <a:pPr>
                        <a:lnSpc>
                          <a:spcPct val="115000"/>
                        </a:lnSpc>
                        <a:spcAft>
                          <a:spcPts val="0"/>
                        </a:spcAft>
                      </a:pPr>
                      <a:r>
                        <a:rPr lang="cs-CZ" sz="1400" dirty="0">
                          <a:effectLst/>
                          <a:latin typeface="Times New Roman" pitchFamily="18" charset="0"/>
                          <a:cs typeface="Times New Roman" pitchFamily="18" charset="0"/>
                        </a:rPr>
                        <a:t>Anotace</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gn="just"/>
                      <a:r>
                        <a:rPr lang="cs-CZ" sz="1000" b="0" dirty="0" smtClean="0">
                          <a:solidFill>
                            <a:schemeClr val="tx1"/>
                          </a:solidFill>
                          <a:effectLst/>
                          <a:latin typeface="Times New Roman" pitchFamily="18" charset="0"/>
                          <a:ea typeface="Calibri"/>
                          <a:cs typeface="Times New Roman" pitchFamily="18" charset="0"/>
                        </a:rPr>
                        <a:t>Žáci si prostřednictvím</a:t>
                      </a:r>
                      <a:r>
                        <a:rPr lang="cs-CZ" sz="1000" b="0" baseline="0" dirty="0" smtClean="0">
                          <a:solidFill>
                            <a:schemeClr val="tx1"/>
                          </a:solidFill>
                          <a:effectLst/>
                          <a:latin typeface="Times New Roman" pitchFamily="18" charset="0"/>
                          <a:ea typeface="Calibri"/>
                          <a:cs typeface="Times New Roman" pitchFamily="18" charset="0"/>
                        </a:rPr>
                        <a:t> obrázku připomínají, jakým způsobem zemřel Jan Hus. Na základě informací v přehledném diagramu diskutují o počínání stoupenců Jana Husa po jeho smrti (diagram s potřebnými údaji se objeví po kliknutí myší na červený znak informaci). Žáci </a:t>
                      </a:r>
                      <a:r>
                        <a:rPr lang="cs-CZ" sz="1000" b="0" baseline="0" smtClean="0">
                          <a:solidFill>
                            <a:schemeClr val="tx1"/>
                          </a:solidFill>
                          <a:effectLst/>
                          <a:latin typeface="Times New Roman" pitchFamily="18" charset="0"/>
                          <a:ea typeface="Calibri"/>
                          <a:cs typeface="Times New Roman" pitchFamily="18" charset="0"/>
                        </a:rPr>
                        <a:t>pak sami </a:t>
                      </a:r>
                      <a:r>
                        <a:rPr lang="cs-CZ" sz="1000" b="0" baseline="0" dirty="0" smtClean="0">
                          <a:solidFill>
                            <a:schemeClr val="tx1"/>
                          </a:solidFill>
                          <a:effectLst/>
                          <a:latin typeface="Times New Roman" pitchFamily="18" charset="0"/>
                          <a:ea typeface="Calibri"/>
                          <a:cs typeface="Times New Roman" pitchFamily="18" charset="0"/>
                        </a:rPr>
                        <a:t>tyto informace zapisují skrytým perem. Prostřednictvím interaktivního cvičení zjišťují, jak se nazývali příznivci Jan Husa (obdélník se správnou odpovědí doletí po kliknutí myší na příslušné místo, ostatní obdélníky zmizí). Žákům je objasněn význam symbolů chleba a vína při bohoslužbě a přijímání „pod obojí“. Prostřednictvím interaktivního cvičení se naučí význam slova hostie (obdélník se správnou odpovědí  po kliknutí myší zčervená, ostatní zmizí). Žáci se dovídají základní informace o Janu Želivském. Poznávají Novoměstskou radnici (obrázek se objeví po kliknutí myší na obrázek slunce). Na základě této fotografie získávají informace o událostech, které byly na počátku husitských válek. Skrytým perem škrtají chybné odpovědi v závěrečném opakování.</a:t>
                      </a:r>
                      <a:endParaRPr lang="cs-CZ" sz="1000" b="0" dirty="0">
                        <a:solidFill>
                          <a:schemeClr val="tx1"/>
                        </a:solidFill>
                        <a:effectLst/>
                        <a:latin typeface="Times New Roman" pitchFamily="18" charset="0"/>
                        <a:ea typeface="Calibri"/>
                        <a:cs typeface="Times New Roman" pitchFamily="18" charset="0"/>
                      </a:endParaRPr>
                    </a:p>
                  </a:txBody>
                  <a:tcPr marL="8466" marR="8466" marT="8466" marB="8466" anchor="ctr"/>
                </a:tc>
              </a:tr>
              <a:tr h="597888">
                <a:tc>
                  <a:txBody>
                    <a:bodyPr/>
                    <a:lstStyle/>
                    <a:p>
                      <a:pPr>
                        <a:lnSpc>
                          <a:spcPct val="115000"/>
                        </a:lnSpc>
                        <a:spcAft>
                          <a:spcPts val="0"/>
                        </a:spcAft>
                      </a:pPr>
                      <a:r>
                        <a:rPr lang="cs-CZ" sz="1400" dirty="0">
                          <a:effectLst/>
                          <a:latin typeface="Times New Roman" pitchFamily="18" charset="0"/>
                          <a:cs typeface="Times New Roman" pitchFamily="18" charset="0"/>
                        </a:rPr>
                        <a:t>Autor</a:t>
                      </a:r>
                    </a:p>
                    <a:p>
                      <a:pPr>
                        <a:lnSpc>
                          <a:spcPct val="115000"/>
                        </a:lnSpc>
                        <a:spcAft>
                          <a:spcPts val="0"/>
                        </a:spcAft>
                      </a:pPr>
                      <a:r>
                        <a:rPr lang="cs-CZ" sz="1400" dirty="0">
                          <a:effectLst/>
                          <a:latin typeface="Times New Roman" pitchFamily="18" charset="0"/>
                          <a:cs typeface="Times New Roman" pitchFamily="18" charset="0"/>
                        </a:rPr>
                        <a:t>Období vytvoření materiálu</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dirty="0" smtClean="0">
                          <a:effectLst/>
                          <a:latin typeface="Times New Roman" pitchFamily="18" charset="0"/>
                          <a:cs typeface="Times New Roman" pitchFamily="18" charset="0"/>
                        </a:rPr>
                        <a:t>Mgr.</a:t>
                      </a:r>
                      <a:r>
                        <a:rPr lang="cs-CZ" sz="1400" baseline="0" dirty="0" smtClean="0">
                          <a:effectLst/>
                          <a:latin typeface="Times New Roman" pitchFamily="18" charset="0"/>
                          <a:cs typeface="Times New Roman" pitchFamily="18" charset="0"/>
                        </a:rPr>
                        <a:t> Ivana Jordánová</a:t>
                      </a:r>
                      <a:endParaRPr lang="cs-CZ" sz="1400" dirty="0">
                        <a:effectLst/>
                        <a:latin typeface="Times New Roman" pitchFamily="18" charset="0"/>
                        <a:cs typeface="Times New Roman" pitchFamily="18" charset="0"/>
                      </a:endParaRPr>
                    </a:p>
                    <a:p>
                      <a:pPr>
                        <a:lnSpc>
                          <a:spcPct val="115000"/>
                        </a:lnSpc>
                        <a:spcAft>
                          <a:spcPts val="1000"/>
                        </a:spcAft>
                      </a:pPr>
                      <a:r>
                        <a:rPr lang="cs-CZ" sz="1400" dirty="0" smtClean="0">
                          <a:effectLst/>
                          <a:latin typeface="Times New Roman" pitchFamily="18" charset="0"/>
                          <a:cs typeface="Times New Roman" pitchFamily="18" charset="0"/>
                        </a:rPr>
                        <a:t>Červenec 2011</a:t>
                      </a:r>
                      <a:endParaRPr lang="cs-CZ" sz="1400" dirty="0">
                        <a:effectLst/>
                        <a:latin typeface="Times New Roman" pitchFamily="18" charset="0"/>
                        <a:ea typeface="Calibri"/>
                        <a:cs typeface="Times New Roman" pitchFamily="18" charset="0"/>
                      </a:endParaRPr>
                    </a:p>
                  </a:txBody>
                  <a:tcPr marL="8466" marR="8466" marT="8466" marB="8466" anchor="ctr"/>
                </a:tc>
              </a:tr>
              <a:tr h="315056">
                <a:tc>
                  <a:txBody>
                    <a:bodyPr/>
                    <a:lstStyle/>
                    <a:p>
                      <a:pPr>
                        <a:lnSpc>
                          <a:spcPct val="115000"/>
                        </a:lnSpc>
                        <a:spcAft>
                          <a:spcPts val="0"/>
                        </a:spcAft>
                      </a:pPr>
                      <a:r>
                        <a:rPr lang="cs-CZ" sz="1400" dirty="0">
                          <a:effectLst/>
                          <a:latin typeface="Times New Roman" pitchFamily="18" charset="0"/>
                          <a:cs typeface="Times New Roman" pitchFamily="18" charset="0"/>
                        </a:rPr>
                        <a:t>Speciální vzdělávací potřeby</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baseline="0" dirty="0" smtClean="0">
                          <a:effectLst/>
                          <a:latin typeface="Times New Roman" pitchFamily="18" charset="0"/>
                          <a:cs typeface="Times New Roman" pitchFamily="18" charset="0"/>
                        </a:rPr>
                        <a:t> </a:t>
                      </a:r>
                      <a:r>
                        <a:rPr lang="cs-CZ" sz="1400" dirty="0" smtClean="0">
                          <a:effectLst/>
                          <a:latin typeface="Times New Roman" pitchFamily="18" charset="0"/>
                          <a:cs typeface="Times New Roman" pitchFamily="18" charset="0"/>
                        </a:rPr>
                        <a:t>ADHD</a:t>
                      </a:r>
                      <a:r>
                        <a:rPr lang="cs-CZ" sz="1400" dirty="0">
                          <a:effectLst/>
                          <a:latin typeface="Times New Roman" pitchFamily="18" charset="0"/>
                          <a:cs typeface="Times New Roman" pitchFamily="18" charset="0"/>
                        </a:rPr>
                        <a:t>, dyslexie, dysgrafie</a:t>
                      </a:r>
                      <a:r>
                        <a:rPr lang="cs-CZ" sz="1400" dirty="0" smtClean="0">
                          <a:effectLst/>
                          <a:latin typeface="Times New Roman" pitchFamily="18" charset="0"/>
                          <a:cs typeface="Times New Roman" pitchFamily="18" charset="0"/>
                        </a:rPr>
                        <a:t>,</a:t>
                      </a:r>
                      <a:r>
                        <a:rPr lang="cs-CZ" sz="1400" baseline="0" dirty="0" smtClean="0">
                          <a:effectLst/>
                          <a:latin typeface="Times New Roman" pitchFamily="18" charset="0"/>
                          <a:cs typeface="Times New Roman" pitchFamily="18" charset="0"/>
                        </a:rPr>
                        <a:t> dysortografie </a:t>
                      </a:r>
                      <a:endParaRPr lang="cs-CZ" sz="1400" dirty="0">
                        <a:effectLst/>
                        <a:latin typeface="Times New Roman" pitchFamily="18" charset="0"/>
                        <a:cs typeface="Times New Roman" pitchFamily="18" charset="0"/>
                      </a:endParaRPr>
                    </a:p>
                  </a:txBody>
                  <a:tcPr marL="8466" marR="8466" marT="8466" marB="8466" anchor="ctr"/>
                </a:tc>
              </a:tr>
              <a:tr h="830276">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cs-CZ" sz="1400" dirty="0" smtClean="0">
                          <a:effectLst/>
                          <a:latin typeface="Times New Roman" pitchFamily="18" charset="0"/>
                          <a:cs typeface="Times New Roman" pitchFamily="18" charset="0"/>
                        </a:rPr>
                        <a:t>Vzdělávací oblast</a:t>
                      </a:r>
                      <a:endParaRPr lang="cs-CZ" sz="1400" dirty="0" smtClean="0">
                        <a:solidFill>
                          <a:schemeClr val="tx1"/>
                        </a:solidFill>
                        <a:effectLst/>
                        <a:latin typeface="Times New Roman" pitchFamily="18" charset="0"/>
                        <a:cs typeface="Times New Roman" pitchFamily="18" charset="0"/>
                      </a:endParaRPr>
                    </a:p>
                    <a:p>
                      <a:pPr>
                        <a:lnSpc>
                          <a:spcPct val="115000"/>
                        </a:lnSpc>
                        <a:spcAft>
                          <a:spcPts val="0"/>
                        </a:spcAft>
                      </a:pPr>
                      <a:r>
                        <a:rPr lang="cs-CZ" sz="1400" dirty="0" smtClean="0">
                          <a:effectLst/>
                          <a:latin typeface="Times New Roman" pitchFamily="18" charset="0"/>
                          <a:cs typeface="Times New Roman" pitchFamily="18" charset="0"/>
                        </a:rPr>
                        <a:t>Vzdělávací obor</a:t>
                      </a:r>
                      <a:endParaRPr lang="cs-CZ" sz="1400" dirty="0">
                        <a:effectLst/>
                        <a:latin typeface="Times New Roman" pitchFamily="18" charset="0"/>
                        <a:cs typeface="Times New Roman" pitchFamily="18" charset="0"/>
                      </a:endParaRPr>
                    </a:p>
                  </a:txBody>
                  <a:tcPr marL="8466" marR="8466" marT="8466" marB="8466" anchor="ctr"/>
                </a:tc>
                <a:tc>
                  <a:txBody>
                    <a:bodyPr/>
                    <a:lstStyle/>
                    <a:p>
                      <a:pPr>
                        <a:lnSpc>
                          <a:spcPct val="115000"/>
                        </a:lnSpc>
                        <a:spcAft>
                          <a:spcPts val="0"/>
                        </a:spcAft>
                      </a:pPr>
                      <a:r>
                        <a:rPr lang="cs-CZ" sz="1400" dirty="0" smtClean="0">
                          <a:effectLst/>
                          <a:latin typeface="Times New Roman" pitchFamily="18" charset="0"/>
                          <a:cs typeface="Times New Roman" pitchFamily="18" charset="0"/>
                        </a:rPr>
                        <a:t> Člověk a společnost</a:t>
                      </a:r>
                    </a:p>
                    <a:p>
                      <a:pPr>
                        <a:lnSpc>
                          <a:spcPct val="115000"/>
                        </a:lnSpc>
                        <a:spcAft>
                          <a:spcPts val="1000"/>
                        </a:spcAft>
                      </a:pPr>
                      <a:r>
                        <a:rPr lang="cs-CZ" sz="1400" dirty="0" smtClean="0">
                          <a:effectLst/>
                          <a:latin typeface="Times New Roman" pitchFamily="18" charset="0"/>
                          <a:cs typeface="Times New Roman" pitchFamily="18" charset="0"/>
                        </a:rPr>
                        <a:t> Dějepis</a:t>
                      </a:r>
                      <a:endParaRPr lang="cs-CZ" sz="1400" dirty="0">
                        <a:effectLst/>
                        <a:latin typeface="Times New Roman" pitchFamily="18" charset="0"/>
                        <a:cs typeface="Times New Roman" pitchFamily="18" charset="0"/>
                      </a:endParaRPr>
                    </a:p>
                  </a:txBody>
                  <a:tcPr marL="8466" marR="8466" marT="8466" marB="8466" anchor="ctr"/>
                </a:tc>
              </a:tr>
              <a:tr h="437389">
                <a:tc>
                  <a:txBody>
                    <a:bodyPr/>
                    <a:lstStyle/>
                    <a:p>
                      <a:pPr>
                        <a:lnSpc>
                          <a:spcPct val="115000"/>
                        </a:lnSpc>
                        <a:spcAft>
                          <a:spcPts val="0"/>
                        </a:spcAft>
                      </a:pPr>
                      <a:r>
                        <a:rPr lang="cs-CZ" sz="1400" dirty="0" smtClean="0">
                          <a:effectLst/>
                          <a:latin typeface="Times New Roman" pitchFamily="18" charset="0"/>
                          <a:cs typeface="Times New Roman" pitchFamily="18" charset="0"/>
                        </a:rPr>
                        <a:t>Druh učebního</a:t>
                      </a:r>
                      <a:r>
                        <a:rPr lang="cs-CZ" sz="1400" baseline="0" dirty="0" smtClean="0">
                          <a:effectLst/>
                          <a:latin typeface="Times New Roman" pitchFamily="18" charset="0"/>
                          <a:cs typeface="Times New Roman" pitchFamily="18" charset="0"/>
                        </a:rPr>
                        <a:t> materiálu</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dirty="0" smtClean="0">
                          <a:effectLst/>
                          <a:latin typeface="Times New Roman" pitchFamily="18" charset="0"/>
                          <a:cs typeface="Times New Roman" pitchFamily="18" charset="0"/>
                        </a:rPr>
                        <a:t> Interaktivní DUM</a:t>
                      </a:r>
                      <a:endParaRPr lang="cs-CZ" sz="1400" dirty="0">
                        <a:effectLst/>
                        <a:latin typeface="Times New Roman" pitchFamily="18" charset="0"/>
                        <a:ea typeface="Calibri"/>
                        <a:cs typeface="Times New Roman" pitchFamily="18" charset="0"/>
                      </a:endParaRPr>
                    </a:p>
                  </a:txBody>
                  <a:tcPr marL="8466" marR="8466" marT="8466" marB="8466" anchor="ctr"/>
                </a:tc>
              </a:tr>
              <a:tr h="399083">
                <a:tc>
                  <a:txBody>
                    <a:bodyPr/>
                    <a:lstStyle/>
                    <a:p>
                      <a:pPr>
                        <a:lnSpc>
                          <a:spcPct val="115000"/>
                        </a:lnSpc>
                        <a:spcAft>
                          <a:spcPts val="0"/>
                        </a:spcAft>
                      </a:pPr>
                      <a:r>
                        <a:rPr lang="cs-CZ" sz="1400" dirty="0">
                          <a:effectLst/>
                          <a:latin typeface="Times New Roman" pitchFamily="18" charset="0"/>
                          <a:cs typeface="Times New Roman" pitchFamily="18" charset="0"/>
                        </a:rPr>
                        <a:t>Druh interaktivity</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dirty="0" smtClean="0">
                          <a:effectLst/>
                          <a:latin typeface="Times New Roman" pitchFamily="18" charset="0"/>
                          <a:cs typeface="Times New Roman" pitchFamily="18" charset="0"/>
                        </a:rPr>
                        <a:t> Využití interaktivní tabule a práce s</a:t>
                      </a:r>
                      <a:r>
                        <a:rPr lang="cs-CZ" sz="1400" baseline="0" dirty="0" smtClean="0">
                          <a:effectLst/>
                          <a:latin typeface="Times New Roman" pitchFamily="18" charset="0"/>
                          <a:cs typeface="Times New Roman" pitchFamily="18" charset="0"/>
                        </a:rPr>
                        <a:t> </a:t>
                      </a:r>
                      <a:r>
                        <a:rPr lang="cs-CZ" sz="1400" baseline="0" dirty="0" smtClean="0">
                          <a:effectLst/>
                          <a:latin typeface="Times New Roman" pitchFamily="18" charset="0"/>
                          <a:cs typeface="Times New Roman" pitchFamily="18" charset="0"/>
                        </a:rPr>
                        <a:t>PC</a:t>
                      </a:r>
                    </a:p>
                    <a:p>
                      <a:pPr marL="0" marR="0" indent="88900" algn="l" defTabSz="914400" rtl="0" eaLnBrk="1" fontAlgn="auto" latinLnBrk="0" hangingPunct="1">
                        <a:lnSpc>
                          <a:spcPct val="115000"/>
                        </a:lnSpc>
                        <a:spcBef>
                          <a:spcPts val="0"/>
                        </a:spcBef>
                        <a:spcAft>
                          <a:spcPts val="0"/>
                        </a:spcAft>
                        <a:buClrTx/>
                        <a:buSzTx/>
                        <a:buFontTx/>
                        <a:buNone/>
                        <a:tabLst/>
                        <a:defRPr/>
                      </a:pPr>
                      <a:r>
                        <a:rPr lang="cs-CZ" sz="1400" dirty="0" smtClean="0">
                          <a:latin typeface="Times New Roman" pitchFamily="18" charset="0"/>
                          <a:cs typeface="Times New Roman" pitchFamily="18" charset="0"/>
                        </a:rPr>
                        <a:t>Možnost dopisovat rukopisné poznámky přes skrytá tlačítka v rámci nového  softwaru</a:t>
                      </a:r>
                      <a:endParaRPr lang="cs-CZ" sz="1200" dirty="0" smtClean="0">
                        <a:latin typeface="Times New Roman" pitchFamily="18" charset="0"/>
                        <a:cs typeface="Times New Roman" pitchFamily="18" charset="0"/>
                      </a:endParaRPr>
                    </a:p>
                  </a:txBody>
                  <a:tcPr marL="8466" marR="8466" marT="8466" marB="8466" anchor="ctr"/>
                </a:tc>
              </a:tr>
              <a:tr h="360040">
                <a:tc>
                  <a:txBody>
                    <a:bodyPr/>
                    <a:lstStyle/>
                    <a:p>
                      <a:pPr>
                        <a:lnSpc>
                          <a:spcPct val="115000"/>
                        </a:lnSpc>
                        <a:spcAft>
                          <a:spcPts val="0"/>
                        </a:spcAft>
                      </a:pPr>
                      <a:r>
                        <a:rPr lang="cs-CZ" sz="1400" dirty="0">
                          <a:effectLst/>
                          <a:latin typeface="Times New Roman" pitchFamily="18" charset="0"/>
                          <a:cs typeface="Times New Roman" pitchFamily="18" charset="0"/>
                        </a:rPr>
                        <a:t>Cílová skupina</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dirty="0">
                          <a:effectLst/>
                          <a:latin typeface="Times New Roman" pitchFamily="18" charset="0"/>
                          <a:cs typeface="Times New Roman" pitchFamily="18" charset="0"/>
                        </a:rPr>
                        <a:t> </a:t>
                      </a:r>
                      <a:r>
                        <a:rPr lang="cs-CZ" sz="1400" dirty="0" smtClean="0">
                          <a:effectLst/>
                          <a:latin typeface="Times New Roman" pitchFamily="18" charset="0"/>
                          <a:cs typeface="Times New Roman" pitchFamily="18" charset="0"/>
                        </a:rPr>
                        <a:t>Žák – </a:t>
                      </a:r>
                      <a:r>
                        <a:rPr lang="cs-CZ" sz="1400" kern="1200" dirty="0" smtClean="0">
                          <a:effectLst/>
                          <a:latin typeface="Times New Roman" pitchFamily="18" charset="0"/>
                          <a:cs typeface="Times New Roman" pitchFamily="18" charset="0"/>
                        </a:rPr>
                        <a:t>s lehkým mentálním postižením</a:t>
                      </a:r>
                      <a:endParaRPr lang="cs-CZ" sz="1400" dirty="0">
                        <a:effectLst/>
                        <a:latin typeface="Times New Roman" pitchFamily="18" charset="0"/>
                        <a:cs typeface="Times New Roman" pitchFamily="18" charset="0"/>
                      </a:endParaRPr>
                    </a:p>
                  </a:txBody>
                  <a:tcPr marL="8466" marR="8466" marT="8466" marB="8466" anchor="ctr"/>
                </a:tc>
              </a:tr>
              <a:tr h="345284">
                <a:tc>
                  <a:txBody>
                    <a:bodyPr/>
                    <a:lstStyle/>
                    <a:p>
                      <a:pPr>
                        <a:lnSpc>
                          <a:spcPct val="115000"/>
                        </a:lnSpc>
                        <a:spcAft>
                          <a:spcPts val="0"/>
                        </a:spcAft>
                      </a:pPr>
                      <a:r>
                        <a:rPr lang="cs-CZ" sz="1400" dirty="0">
                          <a:effectLst/>
                          <a:latin typeface="Times New Roman" pitchFamily="18" charset="0"/>
                          <a:cs typeface="Times New Roman" pitchFamily="18" charset="0"/>
                        </a:rPr>
                        <a:t>Stupeň a typ vzdělávání</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kern="1200" dirty="0" smtClean="0">
                          <a:effectLst/>
                          <a:latin typeface="Times New Roman" pitchFamily="18" charset="0"/>
                          <a:cs typeface="Times New Roman" pitchFamily="18" charset="0"/>
                        </a:rPr>
                        <a:t> Základní škola praktická – 2. stupeň </a:t>
                      </a:r>
                      <a:endParaRPr lang="cs-CZ" sz="1400" dirty="0">
                        <a:effectLst/>
                        <a:latin typeface="Times New Roman" pitchFamily="18" charset="0"/>
                        <a:ea typeface="Calibri"/>
                        <a:cs typeface="Times New Roman" pitchFamily="18" charset="0"/>
                      </a:endParaRPr>
                    </a:p>
                  </a:txBody>
                  <a:tcPr marL="8466" marR="8466" marT="8466" marB="8466" anchor="ctr"/>
                </a:tc>
              </a:tr>
              <a:tr h="292224">
                <a:tc>
                  <a:txBody>
                    <a:bodyPr/>
                    <a:lstStyle/>
                    <a:p>
                      <a:pPr>
                        <a:lnSpc>
                          <a:spcPct val="115000"/>
                        </a:lnSpc>
                        <a:spcAft>
                          <a:spcPts val="0"/>
                        </a:spcAft>
                      </a:pPr>
                      <a:r>
                        <a:rPr lang="cs-CZ" sz="1400" dirty="0">
                          <a:effectLst/>
                          <a:latin typeface="Times New Roman" pitchFamily="18" charset="0"/>
                          <a:cs typeface="Times New Roman" pitchFamily="18" charset="0"/>
                        </a:rPr>
                        <a:t>Typická věková skupina</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dirty="0" smtClean="0">
                          <a:effectLst/>
                          <a:latin typeface="Times New Roman" pitchFamily="18" charset="0"/>
                          <a:cs typeface="Times New Roman" pitchFamily="18" charset="0"/>
                        </a:rPr>
                        <a:t> 13 – 15 let, 7. ročník</a:t>
                      </a:r>
                      <a:endParaRPr lang="cs-CZ" sz="1400" dirty="0">
                        <a:effectLst/>
                        <a:latin typeface="Times New Roman" pitchFamily="18" charset="0"/>
                        <a:ea typeface="Calibri"/>
                        <a:cs typeface="Times New Roman" pitchFamily="18" charset="0"/>
                      </a:endParaRPr>
                    </a:p>
                  </a:txBody>
                  <a:tcPr marL="8466" marR="8466" marT="8466" marB="8466" anchor="ctr"/>
                </a:tc>
              </a:tr>
              <a:tr h="292224">
                <a:tc>
                  <a:txBody>
                    <a:bodyPr/>
                    <a:lstStyle/>
                    <a:p>
                      <a:pPr>
                        <a:lnSpc>
                          <a:spcPct val="115000"/>
                        </a:lnSpc>
                        <a:spcAft>
                          <a:spcPts val="0"/>
                        </a:spcAft>
                      </a:pPr>
                      <a:r>
                        <a:rPr lang="cs-CZ" sz="1400" dirty="0" smtClean="0">
                          <a:solidFill>
                            <a:schemeClr val="tx1"/>
                          </a:solidFill>
                          <a:effectLst/>
                          <a:latin typeface="Times New Roman" pitchFamily="18" charset="0"/>
                          <a:ea typeface="Calibri"/>
                          <a:cs typeface="Times New Roman" pitchFamily="18" charset="0"/>
                        </a:rPr>
                        <a:t>Přílohy</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dirty="0" smtClean="0">
                          <a:effectLst/>
                          <a:latin typeface="Times New Roman" pitchFamily="18" charset="0"/>
                          <a:ea typeface="Calibri"/>
                          <a:cs typeface="Times New Roman" pitchFamily="18" charset="0"/>
                        </a:rPr>
                        <a:t> Pracovní list v MS Word</a:t>
                      </a:r>
                      <a:endParaRPr lang="cs-CZ" sz="1400" dirty="0">
                        <a:effectLst/>
                        <a:latin typeface="Times New Roman" pitchFamily="18" charset="0"/>
                        <a:ea typeface="Calibri"/>
                        <a:cs typeface="Times New Roman" pitchFamily="18" charset="0"/>
                      </a:endParaRPr>
                    </a:p>
                  </a:txBody>
                  <a:tcPr marL="8466" marR="8466" marT="8466" marB="8466" anchor="ctr"/>
                </a:tc>
              </a:tr>
            </a:tbl>
          </a:graphicData>
        </a:graphic>
      </p:graphicFrame>
      <p:sp>
        <p:nvSpPr>
          <p:cNvPr id="3" name="TextovéPole 2"/>
          <p:cNvSpPr txBox="1"/>
          <p:nvPr/>
        </p:nvSpPr>
        <p:spPr>
          <a:xfrm>
            <a:off x="518161" y="293665"/>
            <a:ext cx="8280920" cy="369332"/>
          </a:xfrm>
          <a:prstGeom prst="rect">
            <a:avLst/>
          </a:prstGeom>
          <a:noFill/>
        </p:spPr>
        <p:txBody>
          <a:bodyPr wrap="square" rtlCol="0">
            <a:spAutoFit/>
          </a:bodyPr>
          <a:lstStyle/>
          <a:p>
            <a:r>
              <a:rPr lang="cs-CZ" dirty="0">
                <a:latin typeface="Times New Roman" pitchFamily="18" charset="0"/>
                <a:cs typeface="Times New Roman" pitchFamily="18" charset="0"/>
              </a:rPr>
              <a:t>Identifikátor materiálu: III/2 Inovace a zkvalitnění výuky </a:t>
            </a:r>
            <a:r>
              <a:rPr lang="cs-CZ" dirty="0" smtClean="0">
                <a:latin typeface="Times New Roman" pitchFamily="18" charset="0"/>
                <a:cs typeface="Times New Roman" pitchFamily="18" charset="0"/>
              </a:rPr>
              <a:t>prostřednictvím </a:t>
            </a:r>
            <a:r>
              <a:rPr lang="cs-CZ" dirty="0">
                <a:latin typeface="Times New Roman" pitchFamily="18" charset="0"/>
                <a:cs typeface="Times New Roman" pitchFamily="18" charset="0"/>
              </a:rPr>
              <a:t>ICT, </a:t>
            </a:r>
            <a:r>
              <a:rPr lang="cs-CZ" dirty="0" smtClean="0">
                <a:latin typeface="Times New Roman" pitchFamily="18" charset="0"/>
                <a:cs typeface="Times New Roman" pitchFamily="18" charset="0"/>
              </a:rPr>
              <a:t>17</a:t>
            </a:r>
            <a:endParaRPr lang="cs-CZ" dirty="0">
              <a:latin typeface="Times New Roman" pitchFamily="18" charset="0"/>
              <a:cs typeface="Times New Roman" pitchFamily="18" charset="0"/>
            </a:endParaRPr>
          </a:p>
        </p:txBody>
      </p:sp>
    </p:spTree>
    <p:extLst>
      <p:ext uri="{BB962C8B-B14F-4D97-AF65-F5344CB8AC3E}">
        <p14:creationId xmlns:p14="http://schemas.microsoft.com/office/powerpoint/2010/main" val="253279081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188640"/>
            <a:ext cx="8229600" cy="6336704"/>
          </a:xfrm>
          <a:ln/>
          <a:effectLst>
            <a:glow rad="228600">
              <a:schemeClr val="accent1">
                <a:satMod val="175000"/>
                <a:alpha val="40000"/>
              </a:schemeClr>
            </a:glow>
            <a:outerShdw blurRad="40000" dist="20000" dir="5400000" rotWithShape="0">
              <a:srgbClr val="000000">
                <a:alpha val="38000"/>
              </a:srgbClr>
            </a:outerShdw>
          </a:effectLst>
        </p:spPr>
        <p:style>
          <a:lnRef idx="1">
            <a:schemeClr val="accent5"/>
          </a:lnRef>
          <a:fillRef idx="2">
            <a:schemeClr val="accent5"/>
          </a:fillRef>
          <a:effectRef idx="1">
            <a:schemeClr val="accent5"/>
          </a:effectRef>
          <a:fontRef idx="minor">
            <a:schemeClr val="dk1"/>
          </a:fontRef>
        </p:style>
        <p:txBody>
          <a:bodyPr>
            <a:noAutofit/>
          </a:bodyPr>
          <a:lstStyle/>
          <a:p>
            <a:r>
              <a:rPr lang="cs-CZ" sz="8800" b="1" dirty="0" smtClean="0">
                <a:effectLst>
                  <a:outerShdw blurRad="38100" dist="38100" dir="2700000" algn="tl">
                    <a:srgbClr val="000000">
                      <a:alpha val="43137"/>
                    </a:srgbClr>
                  </a:outerShdw>
                </a:effectLst>
              </a:rPr>
              <a:t>Začátek husitských válek</a:t>
            </a:r>
            <a:endParaRPr lang="cs-CZ" sz="8800" b="1"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File:Jan Hus at the Stake.jpg">
            <a:hlinkClick r:id="rId2"/>
          </p:cNvPr>
          <p:cNvPicPr>
            <a:picLocks noChangeAspect="1" noChangeArrowheads="1"/>
          </p:cNvPicPr>
          <p:nvPr/>
        </p:nvPicPr>
        <p:blipFill>
          <a:blip r:embed="rId3" cstate="print"/>
          <a:srcRect/>
          <a:stretch>
            <a:fillRect/>
          </a:stretch>
        </p:blipFill>
        <p:spPr bwMode="auto">
          <a:xfrm>
            <a:off x="4283968" y="188640"/>
            <a:ext cx="4176464" cy="6538563"/>
          </a:xfrm>
          <a:prstGeom prst="rect">
            <a:avLst/>
          </a:prstGeom>
          <a:noFill/>
          <a:effectLst>
            <a:glow rad="228600">
              <a:schemeClr val="accent1">
                <a:satMod val="175000"/>
                <a:alpha val="40000"/>
              </a:schemeClr>
            </a:glow>
          </a:effectLst>
        </p:spPr>
      </p:pic>
      <p:sp>
        <p:nvSpPr>
          <p:cNvPr id="2" name="TextovéPole 1"/>
          <p:cNvSpPr txBox="1"/>
          <p:nvPr/>
        </p:nvSpPr>
        <p:spPr>
          <a:xfrm>
            <a:off x="467544" y="476672"/>
            <a:ext cx="8424936" cy="5078313"/>
          </a:xfrm>
          <a:prstGeom prst="rect">
            <a:avLst/>
          </a:prstGeom>
          <a:noFill/>
        </p:spPr>
        <p:txBody>
          <a:bodyPr wrap="square" rtlCol="0">
            <a:spAutoFit/>
          </a:bodyPr>
          <a:lstStyle/>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a:p>
        </p:txBody>
      </p:sp>
      <p:sp>
        <p:nvSpPr>
          <p:cNvPr id="4" name="TextovéPole 3"/>
          <p:cNvSpPr txBox="1"/>
          <p:nvPr/>
        </p:nvSpPr>
        <p:spPr>
          <a:xfrm>
            <a:off x="395536" y="260648"/>
            <a:ext cx="3744416" cy="6401753"/>
          </a:xfrm>
          <a:prstGeom prst="rect">
            <a:avLst/>
          </a:prstGeom>
          <a:effectLst>
            <a:glow rad="228600">
              <a:schemeClr val="accent1">
                <a:satMod val="175000"/>
                <a:alpha val="40000"/>
              </a:schemeClr>
            </a:glow>
            <a:outerShdw blurRad="40000" dist="20000" dir="5400000" rotWithShape="0">
              <a:srgbClr val="000000">
                <a:alpha val="38000"/>
              </a:srgbClr>
            </a:outerShdw>
          </a:effectLst>
        </p:spPr>
        <p:style>
          <a:lnRef idx="1">
            <a:schemeClr val="accent5"/>
          </a:lnRef>
          <a:fillRef idx="2">
            <a:schemeClr val="accent5"/>
          </a:fillRef>
          <a:effectRef idx="1">
            <a:schemeClr val="accent5"/>
          </a:effectRef>
          <a:fontRef idx="minor">
            <a:schemeClr val="dk1"/>
          </a:fontRef>
        </p:style>
        <p:txBody>
          <a:bodyPr wrap="square" rtlCol="0">
            <a:spAutoFit/>
          </a:bodyPr>
          <a:lstStyle/>
          <a:p>
            <a:endParaRPr lang="cs-CZ" dirty="0" smtClean="0"/>
          </a:p>
          <a:p>
            <a:endParaRPr lang="cs-CZ" sz="2800" b="1" dirty="0"/>
          </a:p>
          <a:p>
            <a:endParaRPr lang="cs-CZ" sz="2800" b="1" dirty="0" smtClean="0"/>
          </a:p>
          <a:p>
            <a:endParaRPr lang="cs-CZ" sz="2800" b="1" dirty="0" smtClean="0"/>
          </a:p>
          <a:p>
            <a:endParaRPr lang="cs-CZ" sz="2800" b="1" dirty="0" smtClean="0"/>
          </a:p>
          <a:p>
            <a:endParaRPr lang="cs-CZ" sz="2800" b="1" dirty="0" smtClean="0"/>
          </a:p>
          <a:p>
            <a:endParaRPr lang="cs-CZ" sz="2800" b="1" dirty="0" smtClean="0"/>
          </a:p>
          <a:p>
            <a:endParaRPr lang="cs-CZ" sz="2800" b="1" dirty="0" smtClean="0"/>
          </a:p>
          <a:p>
            <a:endParaRPr lang="cs-CZ" sz="2800" b="1" dirty="0" smtClean="0"/>
          </a:p>
          <a:p>
            <a:endParaRPr lang="cs-CZ" sz="2800" b="1" dirty="0" smtClean="0"/>
          </a:p>
          <a:p>
            <a:endParaRPr lang="cs-CZ" sz="2800" b="1" dirty="0" smtClean="0"/>
          </a:p>
          <a:p>
            <a:r>
              <a:rPr lang="cs-CZ" sz="2800" dirty="0" smtClean="0"/>
              <a:t>Upálení Jana Husa</a:t>
            </a:r>
          </a:p>
          <a:p>
            <a:r>
              <a:rPr lang="cs-CZ" sz="2800" dirty="0" smtClean="0"/>
              <a:t>Popiš, co vidíš na obrázku.</a:t>
            </a:r>
          </a:p>
          <a:p>
            <a:endParaRPr lang="cs-CZ" sz="2800" dirty="0" smtClean="0"/>
          </a:p>
        </p:txBody>
      </p:sp>
      <p:sp>
        <p:nvSpPr>
          <p:cNvPr id="5" name="Rectangle 6"/>
          <p:cNvSpPr>
            <a:spLocks noChangeArrowheads="1"/>
          </p:cNvSpPr>
          <p:nvPr/>
        </p:nvSpPr>
        <p:spPr bwMode="auto">
          <a:xfrm>
            <a:off x="4355976" y="260648"/>
            <a:ext cx="288032" cy="287337"/>
          </a:xfrm>
          <a:prstGeom prst="rect">
            <a:avLst/>
          </a:prstGeom>
          <a:solidFill>
            <a:schemeClr val="accent1"/>
          </a:solidFill>
          <a:ln w="9525">
            <a:solidFill>
              <a:schemeClr val="tx1"/>
            </a:solidFill>
            <a:miter lim="800000"/>
            <a:headEnd/>
            <a:tailEnd/>
          </a:ln>
          <a:effectLst/>
        </p:spPr>
        <p:txBody>
          <a:bodyPr wrap="none" anchor="ctr"/>
          <a:lstStyle/>
          <a:p>
            <a:pPr algn="ctr"/>
            <a:r>
              <a:rPr lang="cs-CZ" dirty="0" smtClean="0"/>
              <a:t>1</a:t>
            </a:r>
            <a:endParaRPr lang="cs-CZ"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11560" y="404664"/>
            <a:ext cx="8229600" cy="864096"/>
          </a:xfrm>
          <a:effectLst>
            <a:glow rad="228600">
              <a:schemeClr val="accent1">
                <a:satMod val="175000"/>
                <a:alpha val="40000"/>
              </a:schemeClr>
            </a:glow>
            <a:outerShdw blurRad="40000" dist="20000" dir="5400000" rotWithShape="0">
              <a:srgbClr val="000000">
                <a:alpha val="38000"/>
              </a:srgbClr>
            </a:outerShdw>
          </a:effectLst>
        </p:spPr>
        <p:style>
          <a:lnRef idx="1">
            <a:schemeClr val="accent5"/>
          </a:lnRef>
          <a:fillRef idx="2">
            <a:schemeClr val="accent5"/>
          </a:fillRef>
          <a:effectRef idx="1">
            <a:schemeClr val="accent5"/>
          </a:effectRef>
          <a:fontRef idx="minor">
            <a:schemeClr val="dk1"/>
          </a:fontRef>
        </p:style>
        <p:txBody>
          <a:bodyPr>
            <a:normAutofit/>
          </a:bodyPr>
          <a:lstStyle/>
          <a:p>
            <a:r>
              <a:rPr lang="cs-CZ" b="1" dirty="0" smtClean="0"/>
              <a:t>Smrt Jana Husa</a:t>
            </a:r>
            <a:endParaRPr lang="cs-CZ" sz="2700" b="1" dirty="0"/>
          </a:p>
        </p:txBody>
      </p:sp>
      <p:sp>
        <p:nvSpPr>
          <p:cNvPr id="3" name="Zástupný symbol pro obsah 2"/>
          <p:cNvSpPr>
            <a:spLocks noGrp="1"/>
          </p:cNvSpPr>
          <p:nvPr>
            <p:ph idx="1"/>
          </p:nvPr>
        </p:nvSpPr>
        <p:spPr>
          <a:xfrm>
            <a:off x="611560" y="1556792"/>
            <a:ext cx="8229600" cy="4896544"/>
          </a:xfrm>
          <a:effectLst>
            <a:glow rad="228600">
              <a:schemeClr val="accent1">
                <a:satMod val="175000"/>
                <a:alpha val="40000"/>
              </a:schemeClr>
            </a:glow>
            <a:outerShdw blurRad="40000" dist="20000" dir="5400000" rotWithShape="0">
              <a:srgbClr val="000000">
                <a:alpha val="38000"/>
              </a:srgbClr>
            </a:outerShdw>
          </a:effectLst>
        </p:spPr>
        <p:style>
          <a:lnRef idx="1">
            <a:schemeClr val="accent5"/>
          </a:lnRef>
          <a:fillRef idx="2">
            <a:schemeClr val="accent5"/>
          </a:fillRef>
          <a:effectRef idx="1">
            <a:schemeClr val="accent5"/>
          </a:effectRef>
          <a:fontRef idx="minor">
            <a:schemeClr val="dk1"/>
          </a:fontRef>
        </p:style>
        <p:txBody>
          <a:bodyPr>
            <a:normAutofit/>
          </a:bodyPr>
          <a:lstStyle/>
          <a:p>
            <a:r>
              <a:rPr lang="cs-CZ" dirty="0" smtClean="0"/>
              <a:t>Zpráva o smrti Jana Husa pobouřila jeho stoupence.</a:t>
            </a:r>
          </a:p>
          <a:p>
            <a:endParaRPr lang="cs-CZ" dirty="0"/>
          </a:p>
          <a:p>
            <a:endParaRPr lang="cs-CZ" dirty="0" smtClean="0"/>
          </a:p>
          <a:p>
            <a:endParaRPr lang="cs-CZ" dirty="0" smtClean="0"/>
          </a:p>
          <a:p>
            <a:endParaRPr lang="cs-CZ" dirty="0" smtClean="0"/>
          </a:p>
          <a:p>
            <a:endParaRPr lang="cs-CZ" dirty="0" smtClean="0"/>
          </a:p>
          <a:p>
            <a:endParaRPr lang="cs-CZ" dirty="0" smtClean="0"/>
          </a:p>
        </p:txBody>
      </p:sp>
      <p:cxnSp>
        <p:nvCxnSpPr>
          <p:cNvPr id="18" name="Přímá spojovací čára 17"/>
          <p:cNvCxnSpPr/>
          <p:nvPr/>
        </p:nvCxnSpPr>
        <p:spPr>
          <a:xfrm flipH="1" flipV="1">
            <a:off x="2606080" y="3623320"/>
            <a:ext cx="21704" cy="21704"/>
          </a:xfrm>
          <a:prstGeom prst="line">
            <a:avLst/>
          </a:prstGeom>
        </p:spPr>
        <p:style>
          <a:lnRef idx="1">
            <a:schemeClr val="accent1"/>
          </a:lnRef>
          <a:fillRef idx="0">
            <a:schemeClr val="accent1"/>
          </a:fillRef>
          <a:effectRef idx="0">
            <a:schemeClr val="accent1"/>
          </a:effectRef>
          <a:fontRef idx="minor">
            <a:schemeClr val="tx1"/>
          </a:fontRef>
        </p:style>
      </p:cxnSp>
      <p:graphicFrame>
        <p:nvGraphicFramePr>
          <p:cNvPr id="6" name="Diagram 5"/>
          <p:cNvGraphicFramePr/>
          <p:nvPr/>
        </p:nvGraphicFramePr>
        <p:xfrm>
          <a:off x="1524000" y="2564904"/>
          <a:ext cx="6720408" cy="38164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lačítko akce: Informace 6">
            <a:hlinkClick r:id="" action="ppaction://noaction" highlightClick="1"/>
          </p:cNvPr>
          <p:cNvSpPr/>
          <p:nvPr/>
        </p:nvSpPr>
        <p:spPr>
          <a:xfrm>
            <a:off x="8028384" y="404664"/>
            <a:ext cx="792088" cy="864096"/>
          </a:xfrm>
          <a:prstGeom prst="actionButtonInformati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0" fill="hold"/>
                                        <p:tgtEl>
                                          <p:spTgt spid="6"/>
                                        </p:tgtEl>
                                        <p:attrNameLst>
                                          <p:attrName>ppt_x</p:attrName>
                                        </p:attrNameLst>
                                      </p:cBhvr>
                                      <p:tavLst>
                                        <p:tav tm="0">
                                          <p:val>
                                            <p:strVal val="#ppt_x"/>
                                          </p:val>
                                        </p:tav>
                                        <p:tav tm="100000">
                                          <p:val>
                                            <p:strVal val="#ppt_x"/>
                                          </p:val>
                                        </p:tav>
                                      </p:tavLst>
                                    </p:anim>
                                    <p:anim calcmode="lin" valueType="num">
                                      <p:cBhvr additive="base">
                                        <p:cTn id="8" dur="5000" fill="hold"/>
                                        <p:tgtEl>
                                          <p:spTgt spid="6"/>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childTnLst>
              </p:cTn>
              <p:nextCondLst>
                <p:cond evt="onClick" delay="0">
                  <p:tgtEl>
                    <p:spTgt spid="7"/>
                  </p:tgtEl>
                </p:cond>
              </p:nextCondLst>
            </p:seq>
          </p:childTnLst>
        </p:cTn>
      </p:par>
    </p:tnLst>
    <p:bldLst>
      <p:bldGraphic spid="6" grpId="0">
        <p:bldAsOne/>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11560" y="404664"/>
            <a:ext cx="8229600" cy="864096"/>
          </a:xfrm>
          <a:effectLst>
            <a:glow rad="228600">
              <a:schemeClr val="accent1">
                <a:satMod val="175000"/>
                <a:alpha val="40000"/>
              </a:schemeClr>
            </a:glow>
            <a:outerShdw blurRad="40000" dist="20000" dir="5400000" rotWithShape="0">
              <a:srgbClr val="000000">
                <a:alpha val="38000"/>
              </a:srgbClr>
            </a:outerShdw>
          </a:effectLst>
        </p:spPr>
        <p:style>
          <a:lnRef idx="1">
            <a:schemeClr val="accent5"/>
          </a:lnRef>
          <a:fillRef idx="2">
            <a:schemeClr val="accent5"/>
          </a:fillRef>
          <a:effectRef idx="1">
            <a:schemeClr val="accent5"/>
          </a:effectRef>
          <a:fontRef idx="minor">
            <a:schemeClr val="dk1"/>
          </a:fontRef>
        </p:style>
        <p:txBody>
          <a:bodyPr>
            <a:normAutofit/>
          </a:bodyPr>
          <a:lstStyle/>
          <a:p>
            <a:r>
              <a:rPr lang="cs-CZ" b="1" dirty="0" smtClean="0"/>
              <a:t>Pamatuješ si?</a:t>
            </a:r>
            <a:endParaRPr lang="cs-CZ" sz="2700" b="1" dirty="0"/>
          </a:p>
        </p:txBody>
      </p:sp>
      <p:sp>
        <p:nvSpPr>
          <p:cNvPr id="3" name="Zástupný symbol pro obsah 2"/>
          <p:cNvSpPr>
            <a:spLocks noGrp="1"/>
          </p:cNvSpPr>
          <p:nvPr>
            <p:ph idx="1"/>
          </p:nvPr>
        </p:nvSpPr>
        <p:spPr>
          <a:xfrm>
            <a:off x="611560" y="1556792"/>
            <a:ext cx="8229600" cy="4896544"/>
          </a:xfrm>
          <a:effectLst>
            <a:glow rad="228600">
              <a:schemeClr val="accent1">
                <a:satMod val="175000"/>
                <a:alpha val="40000"/>
              </a:schemeClr>
            </a:glow>
            <a:outerShdw blurRad="40000" dist="20000" dir="5400000" rotWithShape="0">
              <a:srgbClr val="000000">
                <a:alpha val="38000"/>
              </a:srgbClr>
            </a:outerShdw>
          </a:effectLst>
        </p:spPr>
        <p:style>
          <a:lnRef idx="1">
            <a:schemeClr val="accent5"/>
          </a:lnRef>
          <a:fillRef idx="2">
            <a:schemeClr val="accent5"/>
          </a:fillRef>
          <a:effectRef idx="1">
            <a:schemeClr val="accent5"/>
          </a:effectRef>
          <a:fontRef idx="minor">
            <a:schemeClr val="dk1"/>
          </a:fontRef>
        </p:style>
        <p:txBody>
          <a:bodyPr>
            <a:normAutofit/>
          </a:bodyPr>
          <a:lstStyle/>
          <a:p>
            <a:r>
              <a:rPr lang="cs-CZ" dirty="0" smtClean="0"/>
              <a:t>Zpráva o smrti Jana Husa pobouřila jeho stoupence.</a:t>
            </a:r>
          </a:p>
          <a:p>
            <a:endParaRPr lang="cs-CZ" dirty="0"/>
          </a:p>
          <a:p>
            <a:endParaRPr lang="cs-CZ" dirty="0" smtClean="0"/>
          </a:p>
          <a:p>
            <a:endParaRPr lang="cs-CZ" dirty="0" smtClean="0"/>
          </a:p>
          <a:p>
            <a:endParaRPr lang="cs-CZ" dirty="0" smtClean="0"/>
          </a:p>
          <a:p>
            <a:endParaRPr lang="cs-CZ" dirty="0" smtClean="0"/>
          </a:p>
          <a:p>
            <a:endParaRPr lang="cs-CZ" dirty="0" smtClean="0"/>
          </a:p>
        </p:txBody>
      </p:sp>
      <p:cxnSp>
        <p:nvCxnSpPr>
          <p:cNvPr id="18" name="Přímá spojovací čára 17"/>
          <p:cNvCxnSpPr/>
          <p:nvPr/>
        </p:nvCxnSpPr>
        <p:spPr>
          <a:xfrm flipH="1" flipV="1">
            <a:off x="2606080" y="3623320"/>
            <a:ext cx="21704" cy="21704"/>
          </a:xfrm>
          <a:prstGeom prst="line">
            <a:avLst/>
          </a:prstGeom>
        </p:spPr>
        <p:style>
          <a:lnRef idx="1">
            <a:schemeClr val="accent1"/>
          </a:lnRef>
          <a:fillRef idx="0">
            <a:schemeClr val="accent1"/>
          </a:fillRef>
          <a:effectRef idx="0">
            <a:schemeClr val="accent1"/>
          </a:effectRef>
          <a:fontRef idx="minor">
            <a:schemeClr val="tx1"/>
          </a:fontRef>
        </p:style>
      </p:cxnSp>
      <p:graphicFrame>
        <p:nvGraphicFramePr>
          <p:cNvPr id="6" name="Diagram 5"/>
          <p:cNvGraphicFramePr/>
          <p:nvPr/>
        </p:nvGraphicFramePr>
        <p:xfrm>
          <a:off x="1524000" y="2564904"/>
          <a:ext cx="6720408" cy="38164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Šipka doleva 6"/>
          <p:cNvSpPr/>
          <p:nvPr/>
        </p:nvSpPr>
        <p:spPr>
          <a:xfrm>
            <a:off x="1619672" y="6093296"/>
            <a:ext cx="2232248" cy="620688"/>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smtClean="0"/>
              <a:t>Použij skryté pero!</a:t>
            </a:r>
            <a:endParaRPr lang="cs-CZ" sz="16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11560" y="404664"/>
            <a:ext cx="8229600" cy="864096"/>
          </a:xfrm>
          <a:effectLst>
            <a:glow rad="228600">
              <a:schemeClr val="accent1">
                <a:satMod val="175000"/>
                <a:alpha val="40000"/>
              </a:schemeClr>
            </a:glow>
            <a:outerShdw blurRad="40000" dist="20000" dir="5400000" rotWithShape="0">
              <a:srgbClr val="000000">
                <a:alpha val="38000"/>
              </a:srgbClr>
            </a:outerShdw>
          </a:effectLst>
        </p:spPr>
        <p:style>
          <a:lnRef idx="1">
            <a:schemeClr val="accent5"/>
          </a:lnRef>
          <a:fillRef idx="2">
            <a:schemeClr val="accent5"/>
          </a:fillRef>
          <a:effectRef idx="1">
            <a:schemeClr val="accent5"/>
          </a:effectRef>
          <a:fontRef idx="minor">
            <a:schemeClr val="dk1"/>
          </a:fontRef>
        </p:style>
        <p:txBody>
          <a:bodyPr>
            <a:normAutofit/>
          </a:bodyPr>
          <a:lstStyle/>
          <a:p>
            <a:r>
              <a:rPr lang="cs-CZ" b="1" dirty="0" smtClean="0"/>
              <a:t>Stoupenci Jana Husa</a:t>
            </a:r>
            <a:endParaRPr lang="cs-CZ" sz="2700" b="1" dirty="0"/>
          </a:p>
        </p:txBody>
      </p:sp>
      <p:sp>
        <p:nvSpPr>
          <p:cNvPr id="3" name="Zástupný symbol pro obsah 2"/>
          <p:cNvSpPr>
            <a:spLocks noGrp="1"/>
          </p:cNvSpPr>
          <p:nvPr>
            <p:ph idx="1"/>
          </p:nvPr>
        </p:nvSpPr>
        <p:spPr>
          <a:xfrm>
            <a:off x="611560" y="1556792"/>
            <a:ext cx="8229600" cy="4896544"/>
          </a:xfrm>
          <a:effectLst>
            <a:glow rad="228600">
              <a:schemeClr val="accent1">
                <a:satMod val="175000"/>
                <a:alpha val="40000"/>
              </a:schemeClr>
            </a:glow>
            <a:outerShdw blurRad="40000" dist="20000" dir="5400000" rotWithShape="0">
              <a:srgbClr val="000000">
                <a:alpha val="38000"/>
              </a:srgbClr>
            </a:outerShdw>
          </a:effectLst>
        </p:spPr>
        <p:style>
          <a:lnRef idx="1">
            <a:schemeClr val="accent5"/>
          </a:lnRef>
          <a:fillRef idx="2">
            <a:schemeClr val="accent5"/>
          </a:fillRef>
          <a:effectRef idx="1">
            <a:schemeClr val="accent5"/>
          </a:effectRef>
          <a:fontRef idx="minor">
            <a:schemeClr val="dk1"/>
          </a:fontRef>
        </p:style>
        <p:txBody>
          <a:bodyPr>
            <a:normAutofit lnSpcReduction="10000"/>
          </a:bodyPr>
          <a:lstStyle/>
          <a:p>
            <a:r>
              <a:rPr lang="cs-CZ" sz="3600" dirty="0" smtClean="0"/>
              <a:t>Přívrženci Jana Husa se nazývají:</a:t>
            </a:r>
          </a:p>
          <a:p>
            <a:endParaRPr lang="cs-CZ" sz="3600" dirty="0" smtClean="0"/>
          </a:p>
          <a:p>
            <a:pPr algn="ctr">
              <a:buNone/>
            </a:pPr>
            <a:r>
              <a:rPr lang="cs-CZ" sz="3600" dirty="0" smtClean="0"/>
              <a:t>__________</a:t>
            </a:r>
          </a:p>
          <a:p>
            <a:pPr>
              <a:buNone/>
            </a:pPr>
            <a:endParaRPr lang="cs-CZ" sz="3600" dirty="0" smtClean="0"/>
          </a:p>
          <a:p>
            <a:pPr>
              <a:buNone/>
            </a:pPr>
            <a:endParaRPr lang="cs-CZ" sz="3600" dirty="0"/>
          </a:p>
          <a:p>
            <a:pPr>
              <a:buNone/>
            </a:pPr>
            <a:endParaRPr lang="cs-CZ" sz="2400" dirty="0" smtClean="0"/>
          </a:p>
          <a:p>
            <a:pPr>
              <a:buNone/>
            </a:pPr>
            <a:endParaRPr lang="cs-CZ" sz="2400" dirty="0"/>
          </a:p>
          <a:p>
            <a:pPr>
              <a:buNone/>
            </a:pPr>
            <a:endParaRPr lang="cs-CZ" sz="2400" dirty="0" smtClean="0"/>
          </a:p>
          <a:p>
            <a:pPr>
              <a:buNone/>
            </a:pPr>
            <a:r>
              <a:rPr lang="cs-CZ" sz="2400" dirty="0" smtClean="0"/>
              <a:t>(Správná odpověď po kliknutí myší přiletí na vyhrazené místo.)</a:t>
            </a:r>
          </a:p>
        </p:txBody>
      </p:sp>
      <p:cxnSp>
        <p:nvCxnSpPr>
          <p:cNvPr id="18" name="Přímá spojovací čára 17"/>
          <p:cNvCxnSpPr/>
          <p:nvPr/>
        </p:nvCxnSpPr>
        <p:spPr>
          <a:xfrm flipH="1" flipV="1">
            <a:off x="2606080" y="3623320"/>
            <a:ext cx="21704" cy="21704"/>
          </a:xfrm>
          <a:prstGeom prst="line">
            <a:avLst/>
          </a:prstGeom>
        </p:spPr>
        <p:style>
          <a:lnRef idx="1">
            <a:schemeClr val="accent1"/>
          </a:lnRef>
          <a:fillRef idx="0">
            <a:schemeClr val="accent1"/>
          </a:fillRef>
          <a:effectRef idx="0">
            <a:schemeClr val="accent1"/>
          </a:effectRef>
          <a:fontRef idx="minor">
            <a:schemeClr val="tx1"/>
          </a:fontRef>
        </p:style>
      </p:cxnSp>
      <p:sp>
        <p:nvSpPr>
          <p:cNvPr id="7" name="Zkosené hrany 6"/>
          <p:cNvSpPr/>
          <p:nvPr/>
        </p:nvSpPr>
        <p:spPr>
          <a:xfrm>
            <a:off x="971600" y="4005064"/>
            <a:ext cx="1872208" cy="1042416"/>
          </a:xfrm>
          <a:prstGeom prst="bevel">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cs-CZ" sz="3200" b="1" dirty="0">
                <a:solidFill>
                  <a:srgbClr val="FF0000"/>
                </a:solidFill>
              </a:rPr>
              <a:t>H</a:t>
            </a:r>
            <a:r>
              <a:rPr lang="cs-CZ" sz="3200" b="1" dirty="0" smtClean="0">
                <a:solidFill>
                  <a:srgbClr val="FF0000"/>
                </a:solidFill>
              </a:rPr>
              <a:t>usové</a:t>
            </a:r>
            <a:endParaRPr lang="cs-CZ" sz="3200" b="1" dirty="0">
              <a:solidFill>
                <a:srgbClr val="FF0000"/>
              </a:solidFill>
            </a:endParaRPr>
          </a:p>
        </p:txBody>
      </p:sp>
      <p:sp>
        <p:nvSpPr>
          <p:cNvPr id="9" name="Zkosené hrany 8"/>
          <p:cNvSpPr/>
          <p:nvPr/>
        </p:nvSpPr>
        <p:spPr>
          <a:xfrm>
            <a:off x="3779912" y="4005064"/>
            <a:ext cx="1872208" cy="1042416"/>
          </a:xfrm>
          <a:prstGeom prst="bevel">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cs-CZ" sz="3200" b="1" dirty="0" smtClean="0">
                <a:solidFill>
                  <a:srgbClr val="FF0000"/>
                </a:solidFill>
              </a:rPr>
              <a:t>Husité</a:t>
            </a:r>
            <a:endParaRPr lang="cs-CZ" sz="3200" b="1" dirty="0">
              <a:solidFill>
                <a:srgbClr val="FF0000"/>
              </a:solidFill>
            </a:endParaRPr>
          </a:p>
        </p:txBody>
      </p:sp>
      <p:sp>
        <p:nvSpPr>
          <p:cNvPr id="10" name="Zkosené hrany 9"/>
          <p:cNvSpPr/>
          <p:nvPr/>
        </p:nvSpPr>
        <p:spPr>
          <a:xfrm>
            <a:off x="6372200" y="4005064"/>
            <a:ext cx="1872208" cy="1042416"/>
          </a:xfrm>
          <a:prstGeom prst="bevel">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cs-CZ" sz="3200" b="1" dirty="0" err="1" smtClean="0">
                <a:solidFill>
                  <a:srgbClr val="FF0000"/>
                </a:solidFill>
              </a:rPr>
              <a:t>Husisté</a:t>
            </a:r>
            <a:endParaRPr lang="cs-CZ" sz="3200" b="1" dirty="0">
              <a:solidFill>
                <a:srgbClr val="FF0000"/>
              </a:solidFill>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0" presetClass="exit" presetSubtype="0" fill="hold" grpId="0" nodeType="clickEffect">
                                  <p:stCondLst>
                                    <p:cond delay="0"/>
                                  </p:stCondLst>
                                  <p:childTnLst>
                                    <p:animEffect transition="out" filter="wedge">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7"/>
                  </p:tgtEl>
                </p:cond>
              </p:nextCondLst>
            </p:seq>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0" presetClass="path" presetSubtype="0" accel="50000" decel="50000" fill="hold" grpId="0" nodeType="clickEffect">
                                  <p:stCondLst>
                                    <p:cond delay="0"/>
                                  </p:stCondLst>
                                  <p:iterate type="lt">
                                    <p:tmPct val="10000"/>
                                  </p:iterate>
                                  <p:childTnLst>
                                    <p:animMotion origin="layout" path="M 0.0085 -0.03792 C 0.00972 -0.0148 0.01181 0.00278 0.01771 0.02429 C 0.01719 0.03747 0.01737 0.05088 0.01632 0.06406 C 0.01459 0.08534 -0.0106 0.09367 -0.02256 0.09529 C -0.07049 0.09482 -0.15573 0.14686 -0.17726 0.07447 C -0.17882 0.0636 -0.17778 0.05158 -0.18108 0.04163 C -0.18264 0.03701 -0.18629 0.02776 -0.18629 0.02799 C -0.18716 0.02313 -0.18889 0.01874 -0.18889 0.01388 C -0.18889 -0.00578 -0.18021 -0.02613 -0.16806 -0.03607 C -0.16424 -0.04394 -0.15139 -0.05434 -0.14601 -0.05874 C -0.14046 -0.06336 -0.13282 -0.07053 -0.12657 -0.07423 C -0.11719 -0.07978 -0.10591 -0.08002 -0.0967 -0.08626 C -0.08715 -0.0925 -0.07587 -0.0969 -0.06546 -0.10014 C -0.01216 -0.13575 0.07935 -0.11702 0.12014 -0.11748 C 0.13021 -0.11979 0.13803 -0.12557 0.14757 -0.12951 C 0.15035 -0.13506 0.15174 -0.14084 0.154 -0.14685 C 0.15626 -0.1598 0.15643 -0.15795 0.154 -0.17807 C 0.15139 -0.19958 0.1283 -0.20282 0.11632 -0.20929 C 0.1073 -0.2086 0.0981 -0.20837 0.08907 -0.20744 C 0.08403 -0.20698 0.07691 -0.20097 0.07223 -0.19889 C 0.0599 -0.19334 0.04827 -0.18755 0.03577 -0.18316 C 0.03195 -0.17969 0.02848 -0.1783 0.02414 -0.17622 C 0.01007 -0.17738 0.00521 -0.17483 -0.00452 -0.18316 C -0.0026 -0.23103 -0.00313 -0.20744 -0.00313 -0.25416 " pathEditMode="relative" rAng="0" ptsTypes="fffffffffffffffffffffffA">
                                      <p:cBhvr>
                                        <p:cTn id="12" dur="2000" fill="hold"/>
                                        <p:tgtEl>
                                          <p:spTgt spid="9"/>
                                        </p:tgtEl>
                                        <p:attrNameLst>
                                          <p:attrName>ppt_x</p:attrName>
                                          <p:attrName>ppt_y</p:attrName>
                                        </p:attrNameLst>
                                      </p:cBhvr>
                                      <p:rCtr x="-2500" y="-1600"/>
                                    </p:animMotion>
                                  </p:childTnLst>
                                  <p:subTnLst>
                                    <p:audio>
                                      <p:cMediaNode>
                                        <p:cTn display="0" masterRel="sameClick">
                                          <p:stCondLst>
                                            <p:cond evt="begin" delay="0">
                                              <p:tn val="11"/>
                                            </p:cond>
                                          </p:stCondLst>
                                          <p:endCondLst>
                                            <p:cond evt="onStopAudio" delay="0">
                                              <p:tgtEl>
                                                <p:sldTgt/>
                                              </p:tgtEl>
                                            </p:cond>
                                          </p:endCondLst>
                                        </p:cTn>
                                        <p:tgtEl>
                                          <p:sndTgt r:embed="rId2" name="chimes.wav"/>
                                        </p:tgtEl>
                                      </p:cMediaNode>
                                    </p:audio>
                                  </p:subTnLst>
                                </p:cTn>
                              </p:par>
                            </p:childTnLst>
                          </p:cTn>
                        </p:par>
                      </p:childTnLst>
                    </p:cTn>
                  </p:par>
                </p:childTnLst>
              </p:cTn>
              <p:nextCondLst>
                <p:cond evt="onClick" delay="0">
                  <p:tgtEl>
                    <p:spTgt spid="9"/>
                  </p:tgtEl>
                </p:cond>
              </p:nextCondLst>
            </p:seq>
            <p:seq concurrent="1" nextAc="seek">
              <p:cTn id="13" restart="whenNotActive" fill="hold" evtFilter="cancelBubble" nodeType="interactiveSeq">
                <p:stCondLst>
                  <p:cond evt="onClick" delay="0">
                    <p:tgtEl>
                      <p:spTgt spid="10"/>
                    </p:tgtEl>
                  </p:cond>
                </p:stCondLst>
                <p:endSync evt="end" delay="0">
                  <p:rtn val="all"/>
                </p:endSync>
                <p:childTnLst>
                  <p:par>
                    <p:cTn id="14" fill="hold">
                      <p:stCondLst>
                        <p:cond delay="0"/>
                      </p:stCondLst>
                      <p:childTnLst>
                        <p:par>
                          <p:cTn id="15" fill="hold">
                            <p:stCondLst>
                              <p:cond delay="0"/>
                            </p:stCondLst>
                            <p:childTnLst>
                              <p:par>
                                <p:cTn id="16" presetID="20" presetClass="exit" presetSubtype="0" fill="hold" grpId="0" nodeType="clickEffect">
                                  <p:stCondLst>
                                    <p:cond delay="0"/>
                                  </p:stCondLst>
                                  <p:childTnLst>
                                    <p:animEffect transition="out" filter="wedge">
                                      <p:cBhvr>
                                        <p:cTn id="17" dur="2000"/>
                                        <p:tgtEl>
                                          <p:spTgt spid="10"/>
                                        </p:tgtEl>
                                      </p:cBhvr>
                                    </p:animEffect>
                                    <p:set>
                                      <p:cBhvr>
                                        <p:cTn id="18" dur="1" fill="hold">
                                          <p:stCondLst>
                                            <p:cond delay="1999"/>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childTnLst>
        </p:cTn>
      </p:par>
    </p:tnLst>
    <p:bldLst>
      <p:bldP spid="7" grpId="0" animBg="1"/>
      <p:bldP spid="9" grpId="0" animBg="1"/>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11560" y="404664"/>
            <a:ext cx="8229600" cy="864096"/>
          </a:xfrm>
          <a:effectLst>
            <a:glow rad="228600">
              <a:schemeClr val="accent1">
                <a:satMod val="175000"/>
                <a:alpha val="40000"/>
              </a:schemeClr>
            </a:glow>
            <a:outerShdw blurRad="40000" dist="20000" dir="5400000" rotWithShape="0">
              <a:srgbClr val="000000">
                <a:alpha val="38000"/>
              </a:srgbClr>
            </a:outerShdw>
          </a:effectLst>
        </p:spPr>
        <p:style>
          <a:lnRef idx="1">
            <a:schemeClr val="accent5"/>
          </a:lnRef>
          <a:fillRef idx="2">
            <a:schemeClr val="accent5"/>
          </a:fillRef>
          <a:effectRef idx="1">
            <a:schemeClr val="accent5"/>
          </a:effectRef>
          <a:fontRef idx="minor">
            <a:schemeClr val="dk1"/>
          </a:fontRef>
        </p:style>
        <p:txBody>
          <a:bodyPr>
            <a:normAutofit/>
          </a:bodyPr>
          <a:lstStyle/>
          <a:p>
            <a:r>
              <a:rPr lang="cs-CZ" b="1" dirty="0" smtClean="0"/>
              <a:t>Chléb a víno</a:t>
            </a:r>
            <a:endParaRPr lang="cs-CZ" sz="2700" b="1" dirty="0"/>
          </a:p>
        </p:txBody>
      </p:sp>
      <p:sp>
        <p:nvSpPr>
          <p:cNvPr id="3" name="Zástupný symbol pro obsah 2"/>
          <p:cNvSpPr>
            <a:spLocks noGrp="1"/>
          </p:cNvSpPr>
          <p:nvPr>
            <p:ph idx="1"/>
          </p:nvPr>
        </p:nvSpPr>
        <p:spPr>
          <a:xfrm>
            <a:off x="611560" y="1556792"/>
            <a:ext cx="8229600" cy="4896544"/>
          </a:xfrm>
          <a:effectLst>
            <a:glow rad="228600">
              <a:schemeClr val="accent1">
                <a:satMod val="175000"/>
                <a:alpha val="40000"/>
              </a:schemeClr>
            </a:glow>
            <a:outerShdw blurRad="40000" dist="20000" dir="5400000" rotWithShape="0">
              <a:srgbClr val="000000">
                <a:alpha val="38000"/>
              </a:srgbClr>
            </a:outerShdw>
          </a:effectLst>
        </p:spPr>
        <p:style>
          <a:lnRef idx="1">
            <a:schemeClr val="accent5"/>
          </a:lnRef>
          <a:fillRef idx="2">
            <a:schemeClr val="accent5"/>
          </a:fillRef>
          <a:effectRef idx="1">
            <a:schemeClr val="accent5"/>
          </a:effectRef>
          <a:fontRef idx="minor">
            <a:schemeClr val="dk1"/>
          </a:fontRef>
        </p:style>
        <p:txBody>
          <a:bodyPr>
            <a:normAutofit/>
          </a:bodyPr>
          <a:lstStyle/>
          <a:p>
            <a:r>
              <a:rPr lang="cs-CZ" dirty="0" smtClean="0"/>
              <a:t>Chléb je symbolem pro </a:t>
            </a:r>
            <a:r>
              <a:rPr lang="cs-CZ" b="1" dirty="0" smtClean="0"/>
              <a:t>tělo Ježíše Krista</a:t>
            </a:r>
            <a:r>
              <a:rPr lang="cs-CZ" dirty="0" smtClean="0"/>
              <a:t>.</a:t>
            </a:r>
          </a:p>
          <a:p>
            <a:endParaRPr lang="cs-CZ" dirty="0" smtClean="0"/>
          </a:p>
          <a:p>
            <a:endParaRPr lang="cs-CZ" dirty="0"/>
          </a:p>
          <a:p>
            <a:endParaRPr lang="cs-CZ" dirty="0" smtClean="0"/>
          </a:p>
          <a:p>
            <a:endParaRPr lang="cs-CZ" dirty="0"/>
          </a:p>
          <a:p>
            <a:pPr lvl="5"/>
            <a:r>
              <a:rPr lang="cs-CZ" sz="3200" dirty="0" smtClean="0"/>
              <a:t>Víno je symbolem </a:t>
            </a:r>
            <a:r>
              <a:rPr lang="cs-CZ" sz="3200" b="1" dirty="0" smtClean="0"/>
              <a:t>krve Ježíše Krista</a:t>
            </a:r>
            <a:r>
              <a:rPr lang="cs-CZ" sz="3200" dirty="0" smtClean="0"/>
              <a:t>.</a:t>
            </a:r>
          </a:p>
        </p:txBody>
      </p:sp>
      <p:cxnSp>
        <p:nvCxnSpPr>
          <p:cNvPr id="18" name="Přímá spojovací čára 17"/>
          <p:cNvCxnSpPr/>
          <p:nvPr/>
        </p:nvCxnSpPr>
        <p:spPr>
          <a:xfrm flipH="1" flipV="1">
            <a:off x="2606080" y="3623320"/>
            <a:ext cx="21704" cy="21704"/>
          </a:xfrm>
          <a:prstGeom prst="line">
            <a:avLst/>
          </a:prstGeom>
        </p:spPr>
        <p:style>
          <a:lnRef idx="1">
            <a:schemeClr val="accent1"/>
          </a:lnRef>
          <a:fillRef idx="0">
            <a:schemeClr val="accent1"/>
          </a:fillRef>
          <a:effectRef idx="0">
            <a:schemeClr val="accent1"/>
          </a:effectRef>
          <a:fontRef idx="minor">
            <a:schemeClr val="tx1"/>
          </a:fontRef>
        </p:style>
      </p:cxnSp>
      <p:pic>
        <p:nvPicPr>
          <p:cNvPr id="1026" name="Picture 2" descr="C:\Temp\Dočasné soubory Internetu\Content.IE5\N50ESNEL\MP900402529[1].jpg"/>
          <p:cNvPicPr>
            <a:picLocks noChangeAspect="1" noChangeArrowheads="1"/>
          </p:cNvPicPr>
          <p:nvPr/>
        </p:nvPicPr>
        <p:blipFill>
          <a:blip r:embed="rId3" cstate="print"/>
          <a:srcRect/>
          <a:stretch>
            <a:fillRect/>
          </a:stretch>
        </p:blipFill>
        <p:spPr bwMode="auto">
          <a:xfrm>
            <a:off x="6804248" y="2276872"/>
            <a:ext cx="1772816" cy="1772816"/>
          </a:xfrm>
          <a:prstGeom prst="rect">
            <a:avLst/>
          </a:prstGeom>
          <a:noFill/>
        </p:spPr>
      </p:pic>
      <p:pic>
        <p:nvPicPr>
          <p:cNvPr id="1028" name="Picture 4" descr="C:\Temp\Dočasné soubory Internetu\Content.IE5\9WDJNZ9T\MP900386723[1].jpg"/>
          <p:cNvPicPr>
            <a:picLocks noChangeAspect="1" noChangeArrowheads="1"/>
          </p:cNvPicPr>
          <p:nvPr/>
        </p:nvPicPr>
        <p:blipFill>
          <a:blip r:embed="rId4" cstate="print"/>
          <a:srcRect/>
          <a:stretch>
            <a:fillRect/>
          </a:stretch>
        </p:blipFill>
        <p:spPr bwMode="auto">
          <a:xfrm>
            <a:off x="755576" y="3429000"/>
            <a:ext cx="1952616" cy="2737312"/>
          </a:xfrm>
          <a:prstGeom prst="rect">
            <a:avLst/>
          </a:prstGeom>
          <a:noFill/>
        </p:spPr>
      </p:pic>
      <p:sp>
        <p:nvSpPr>
          <p:cNvPr id="9" name="Slunce 8"/>
          <p:cNvSpPr/>
          <p:nvPr/>
        </p:nvSpPr>
        <p:spPr>
          <a:xfrm>
            <a:off x="3851920" y="2420888"/>
            <a:ext cx="1547664" cy="1152128"/>
          </a:xfrm>
          <a:prstGeom prst="su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200" b="1" dirty="0" smtClean="0">
                <a:solidFill>
                  <a:schemeClr val="tx1"/>
                </a:solidFill>
              </a:rPr>
              <a:t>Klikni na mě!</a:t>
            </a:r>
            <a:endParaRPr lang="cs-CZ" sz="1200" b="1" dirty="0">
              <a:solidFill>
                <a:schemeClr val="tx1"/>
              </a:solidFill>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Effect transition="in" filter="dissolve">
                                      <p:cBhvr>
                                        <p:cTn id="7" dur="5000"/>
                                        <p:tgtEl>
                                          <p:spTgt spid="1028"/>
                                        </p:tgtEl>
                                      </p:cBhvr>
                                    </p:animEffect>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dissolve">
                                      <p:cBhvr>
                                        <p:cTn id="12" dur="5000"/>
                                        <p:tgtEl>
                                          <p:spTgt spid="1026"/>
                                        </p:tgtEl>
                                      </p:cBhvr>
                                    </p:animEffect>
                                  </p:childTnLst>
                                  <p:subTnLst>
                                    <p:audio>
                                      <p:cMediaNode>
                                        <p:cTn display="0" masterRel="sameClick">
                                          <p:stCondLst>
                                            <p:cond evt="begin" delay="0">
                                              <p:tn val="10"/>
                                            </p:cond>
                                          </p:stCondLst>
                                          <p:endCondLst>
                                            <p:cond evt="onStopAudio" delay="0">
                                              <p:tgtEl>
                                                <p:sldTgt/>
                                              </p:tgtEl>
                                            </p:cond>
                                          </p:endCondLst>
                                        </p:cTn>
                                        <p:tgtEl>
                                          <p:sndTgt r:embed="rId2" name="chimes.wav"/>
                                        </p:tgtEl>
                                      </p:cMediaNode>
                                    </p:audio>
                                  </p:subTnLst>
                                </p:cTn>
                              </p:par>
                            </p:childTnLst>
                          </p:cTn>
                        </p:par>
                      </p:childTnLst>
                    </p:cTn>
                  </p:par>
                </p:childTnLst>
              </p:cTn>
              <p:nextCondLst>
                <p:cond evt="onClick" delay="0">
                  <p:tgtEl>
                    <p:spTgt spid="9"/>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11560" y="404664"/>
            <a:ext cx="8229600" cy="864096"/>
          </a:xfrm>
          <a:effectLst>
            <a:glow rad="228600">
              <a:schemeClr val="accent1">
                <a:satMod val="175000"/>
                <a:alpha val="40000"/>
              </a:schemeClr>
            </a:glow>
            <a:outerShdw blurRad="40000" dist="20000" dir="5400000" rotWithShape="0">
              <a:srgbClr val="000000">
                <a:alpha val="38000"/>
              </a:srgbClr>
            </a:outerShdw>
          </a:effectLst>
        </p:spPr>
        <p:style>
          <a:lnRef idx="1">
            <a:schemeClr val="accent5"/>
          </a:lnRef>
          <a:fillRef idx="2">
            <a:schemeClr val="accent5"/>
          </a:fillRef>
          <a:effectRef idx="1">
            <a:schemeClr val="accent5"/>
          </a:effectRef>
          <a:fontRef idx="minor">
            <a:schemeClr val="dk1"/>
          </a:fontRef>
        </p:style>
        <p:txBody>
          <a:bodyPr>
            <a:normAutofit/>
          </a:bodyPr>
          <a:lstStyle/>
          <a:p>
            <a:r>
              <a:rPr lang="cs-CZ" sz="4800" b="1" dirty="0" smtClean="0"/>
              <a:t>Přijímání „pod obojí“</a:t>
            </a:r>
            <a:endParaRPr lang="cs-CZ" sz="4800" b="1" dirty="0"/>
          </a:p>
        </p:txBody>
      </p:sp>
      <p:sp>
        <p:nvSpPr>
          <p:cNvPr id="3" name="Zástupný symbol pro obsah 2"/>
          <p:cNvSpPr>
            <a:spLocks noGrp="1"/>
          </p:cNvSpPr>
          <p:nvPr>
            <p:ph idx="1"/>
          </p:nvPr>
        </p:nvSpPr>
        <p:spPr>
          <a:xfrm>
            <a:off x="611560" y="1628800"/>
            <a:ext cx="8229600" cy="4896544"/>
          </a:xfrm>
          <a:effectLst>
            <a:glow rad="228600">
              <a:schemeClr val="accent1">
                <a:satMod val="175000"/>
                <a:alpha val="40000"/>
              </a:schemeClr>
            </a:glow>
            <a:outerShdw blurRad="40000" dist="20000" dir="5400000" rotWithShape="0">
              <a:srgbClr val="000000">
                <a:alpha val="38000"/>
              </a:srgbClr>
            </a:outerShdw>
          </a:effectLst>
        </p:spPr>
        <p:style>
          <a:lnRef idx="1">
            <a:schemeClr val="accent5"/>
          </a:lnRef>
          <a:fillRef idx="2">
            <a:schemeClr val="accent5"/>
          </a:fillRef>
          <a:effectRef idx="1">
            <a:schemeClr val="accent5"/>
          </a:effectRef>
          <a:fontRef idx="minor">
            <a:schemeClr val="dk1"/>
          </a:fontRef>
        </p:style>
        <p:txBody>
          <a:bodyPr>
            <a:normAutofit/>
          </a:bodyPr>
          <a:lstStyle/>
          <a:p>
            <a:r>
              <a:rPr lang="cs-CZ" sz="4400" dirty="0" smtClean="0"/>
              <a:t>Husitští kněží všem věřícím dávali hostii a </a:t>
            </a:r>
            <a:r>
              <a:rPr lang="cs-CZ" sz="4400" b="1" dirty="0" smtClean="0"/>
              <a:t>víno z kalicha</a:t>
            </a:r>
            <a:r>
              <a:rPr lang="cs-CZ" sz="4400" dirty="0" smtClean="0"/>
              <a:t>.</a:t>
            </a:r>
          </a:p>
          <a:p>
            <a:r>
              <a:rPr lang="cs-CZ" sz="4400" dirty="0" smtClean="0"/>
              <a:t>Vyjadřovali tím </a:t>
            </a:r>
          </a:p>
          <a:p>
            <a:pPr>
              <a:buNone/>
            </a:pPr>
            <a:r>
              <a:rPr lang="cs-CZ" sz="4400" b="1" dirty="0" smtClean="0"/>
              <a:t>rovnost</a:t>
            </a:r>
            <a:r>
              <a:rPr lang="cs-CZ" sz="4400" dirty="0" smtClean="0"/>
              <a:t> všech lidí</a:t>
            </a:r>
          </a:p>
          <a:p>
            <a:pPr>
              <a:buNone/>
            </a:pPr>
            <a:r>
              <a:rPr lang="cs-CZ" sz="4400" dirty="0" smtClean="0"/>
              <a:t>před Bohem.</a:t>
            </a:r>
            <a:endParaRPr lang="cs-CZ" dirty="0" smtClean="0"/>
          </a:p>
        </p:txBody>
      </p:sp>
      <p:cxnSp>
        <p:nvCxnSpPr>
          <p:cNvPr id="18" name="Přímá spojovací čára 17"/>
          <p:cNvCxnSpPr/>
          <p:nvPr/>
        </p:nvCxnSpPr>
        <p:spPr>
          <a:xfrm flipH="1" flipV="1">
            <a:off x="2606080" y="3623320"/>
            <a:ext cx="21704" cy="21704"/>
          </a:xfrm>
          <a:prstGeom prst="line">
            <a:avLst/>
          </a:prstGeom>
        </p:spPr>
        <p:style>
          <a:lnRef idx="1">
            <a:schemeClr val="accent1"/>
          </a:lnRef>
          <a:fillRef idx="0">
            <a:schemeClr val="accent1"/>
          </a:fillRef>
          <a:effectRef idx="0">
            <a:schemeClr val="accent1"/>
          </a:effectRef>
          <a:fontRef idx="minor">
            <a:schemeClr val="tx1"/>
          </a:fontRef>
        </p:style>
      </p:cxnSp>
      <p:pic>
        <p:nvPicPr>
          <p:cNvPr id="2050" name="Picture 2" descr="C:\Temp\Dočasné soubory Internetu\Content.IE5\OU1G3C6J\MP900313878[1].jpg"/>
          <p:cNvPicPr>
            <a:picLocks noChangeAspect="1" noChangeArrowheads="1"/>
          </p:cNvPicPr>
          <p:nvPr/>
        </p:nvPicPr>
        <p:blipFill>
          <a:blip r:embed="rId2" cstate="print"/>
          <a:srcRect/>
          <a:stretch>
            <a:fillRect/>
          </a:stretch>
        </p:blipFill>
        <p:spPr bwMode="auto">
          <a:xfrm>
            <a:off x="5724128" y="3356992"/>
            <a:ext cx="3153544" cy="3153544"/>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11560" y="404664"/>
            <a:ext cx="8229600" cy="864096"/>
          </a:xfrm>
          <a:effectLst>
            <a:glow rad="228600">
              <a:schemeClr val="accent1">
                <a:satMod val="175000"/>
                <a:alpha val="40000"/>
              </a:schemeClr>
            </a:glow>
            <a:outerShdw blurRad="40000" dist="20000" dir="5400000" rotWithShape="0">
              <a:srgbClr val="000000">
                <a:alpha val="38000"/>
              </a:srgbClr>
            </a:outerShdw>
          </a:effectLst>
        </p:spPr>
        <p:style>
          <a:lnRef idx="1">
            <a:schemeClr val="accent5"/>
          </a:lnRef>
          <a:fillRef idx="2">
            <a:schemeClr val="accent5"/>
          </a:fillRef>
          <a:effectRef idx="1">
            <a:schemeClr val="accent5"/>
          </a:effectRef>
          <a:fontRef idx="minor">
            <a:schemeClr val="dk1"/>
          </a:fontRef>
        </p:style>
        <p:txBody>
          <a:bodyPr>
            <a:normAutofit/>
          </a:bodyPr>
          <a:lstStyle/>
          <a:p>
            <a:r>
              <a:rPr lang="cs-CZ" b="1" dirty="0" smtClean="0"/>
              <a:t>Hostie</a:t>
            </a:r>
            <a:endParaRPr lang="cs-CZ" sz="2700" b="1" dirty="0"/>
          </a:p>
        </p:txBody>
      </p:sp>
      <p:sp>
        <p:nvSpPr>
          <p:cNvPr id="3" name="Zástupný symbol pro obsah 2"/>
          <p:cNvSpPr>
            <a:spLocks noGrp="1"/>
          </p:cNvSpPr>
          <p:nvPr>
            <p:ph idx="1"/>
          </p:nvPr>
        </p:nvSpPr>
        <p:spPr>
          <a:xfrm>
            <a:off x="611560" y="1628800"/>
            <a:ext cx="8229600" cy="4896544"/>
          </a:xfrm>
          <a:effectLst>
            <a:glow rad="228600">
              <a:schemeClr val="accent1">
                <a:satMod val="175000"/>
                <a:alpha val="40000"/>
              </a:schemeClr>
            </a:glow>
            <a:outerShdw blurRad="40000" dist="20000" dir="5400000" rotWithShape="0">
              <a:srgbClr val="000000">
                <a:alpha val="38000"/>
              </a:srgbClr>
            </a:outerShdw>
          </a:effectLst>
        </p:spPr>
        <p:style>
          <a:lnRef idx="1">
            <a:schemeClr val="accent5"/>
          </a:lnRef>
          <a:fillRef idx="2">
            <a:schemeClr val="accent5"/>
          </a:fillRef>
          <a:effectRef idx="1">
            <a:schemeClr val="accent5"/>
          </a:effectRef>
          <a:fontRef idx="minor">
            <a:schemeClr val="dk1"/>
          </a:fontRef>
        </p:style>
        <p:txBody>
          <a:bodyPr>
            <a:normAutofit/>
          </a:bodyPr>
          <a:lstStyle/>
          <a:p>
            <a:r>
              <a:rPr lang="cs-CZ" sz="4400" dirty="0" smtClean="0"/>
              <a:t>Co je to </a:t>
            </a:r>
            <a:r>
              <a:rPr lang="cs-CZ" sz="4400" b="1" dirty="0" smtClean="0"/>
              <a:t>hostie</a:t>
            </a:r>
            <a:r>
              <a:rPr lang="cs-CZ" sz="4400" dirty="0" smtClean="0"/>
              <a:t>?</a:t>
            </a:r>
          </a:p>
          <a:p>
            <a:endParaRPr lang="cs-CZ" sz="4400" dirty="0" smtClean="0"/>
          </a:p>
          <a:p>
            <a:endParaRPr lang="cs-CZ" sz="3600" dirty="0" smtClean="0"/>
          </a:p>
          <a:p>
            <a:endParaRPr lang="cs-CZ" sz="3600" dirty="0"/>
          </a:p>
          <a:p>
            <a:endParaRPr lang="cs-CZ" sz="2000" dirty="0" smtClean="0"/>
          </a:p>
          <a:p>
            <a:pPr>
              <a:buNone/>
            </a:pPr>
            <a:endParaRPr lang="cs-CZ" sz="2000" dirty="0" smtClean="0"/>
          </a:p>
          <a:p>
            <a:pPr>
              <a:buNone/>
            </a:pPr>
            <a:endParaRPr lang="cs-CZ" sz="2000" dirty="0" smtClean="0"/>
          </a:p>
          <a:p>
            <a:pPr>
              <a:buNone/>
            </a:pPr>
            <a:endParaRPr lang="cs-CZ" sz="2000" dirty="0"/>
          </a:p>
          <a:p>
            <a:pPr>
              <a:buNone/>
            </a:pPr>
            <a:r>
              <a:rPr lang="cs-CZ" sz="2000" dirty="0" smtClean="0"/>
              <a:t>(Obdélník se správnou odpovědí po kliknutí myší zčervená.)</a:t>
            </a:r>
          </a:p>
        </p:txBody>
      </p:sp>
      <p:cxnSp>
        <p:nvCxnSpPr>
          <p:cNvPr id="18" name="Přímá spojovací čára 17"/>
          <p:cNvCxnSpPr/>
          <p:nvPr/>
        </p:nvCxnSpPr>
        <p:spPr>
          <a:xfrm flipH="1" flipV="1">
            <a:off x="2606080" y="3623320"/>
            <a:ext cx="21704" cy="21704"/>
          </a:xfrm>
          <a:prstGeom prst="line">
            <a:avLst/>
          </a:prstGeom>
        </p:spPr>
        <p:style>
          <a:lnRef idx="1">
            <a:schemeClr val="accent1"/>
          </a:lnRef>
          <a:fillRef idx="0">
            <a:schemeClr val="accent1"/>
          </a:fillRef>
          <a:effectRef idx="0">
            <a:schemeClr val="accent1"/>
          </a:effectRef>
          <a:fontRef idx="minor">
            <a:schemeClr val="tx1"/>
          </a:fontRef>
        </p:style>
      </p:cxnSp>
      <p:sp>
        <p:nvSpPr>
          <p:cNvPr id="6" name="Obdélník 5"/>
          <p:cNvSpPr/>
          <p:nvPr/>
        </p:nvSpPr>
        <p:spPr>
          <a:xfrm>
            <a:off x="3203848" y="2348880"/>
            <a:ext cx="3024336" cy="108012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a:solidFill>
                  <a:schemeClr val="tx1"/>
                </a:solidFill>
              </a:rPr>
              <a:t>k</a:t>
            </a:r>
            <a:r>
              <a:rPr lang="cs-CZ" sz="2800" b="1" dirty="0" smtClean="0">
                <a:solidFill>
                  <a:schemeClr val="tx1"/>
                </a:solidFill>
              </a:rPr>
              <a:t>rajíc chleba</a:t>
            </a:r>
            <a:endParaRPr lang="cs-CZ" sz="2800" b="1" dirty="0">
              <a:solidFill>
                <a:schemeClr val="tx1"/>
              </a:solidFill>
            </a:endParaRPr>
          </a:p>
        </p:txBody>
      </p:sp>
      <p:sp>
        <p:nvSpPr>
          <p:cNvPr id="7" name="Obdélník 6"/>
          <p:cNvSpPr/>
          <p:nvPr/>
        </p:nvSpPr>
        <p:spPr>
          <a:xfrm>
            <a:off x="3203848" y="3573016"/>
            <a:ext cx="3024336" cy="108012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400" b="1" dirty="0" smtClean="0">
                <a:solidFill>
                  <a:schemeClr val="tx1"/>
                </a:solidFill>
              </a:rPr>
              <a:t>tenké kolečko nekvašeného chleba</a:t>
            </a:r>
            <a:endParaRPr lang="cs-CZ" sz="2400" b="1" dirty="0">
              <a:solidFill>
                <a:schemeClr val="tx1"/>
              </a:solidFill>
            </a:endParaRPr>
          </a:p>
        </p:txBody>
      </p:sp>
      <p:sp>
        <p:nvSpPr>
          <p:cNvPr id="8" name="Obdélník 7"/>
          <p:cNvSpPr/>
          <p:nvPr/>
        </p:nvSpPr>
        <p:spPr>
          <a:xfrm>
            <a:off x="3203848" y="4797152"/>
            <a:ext cx="3024336" cy="108012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400" b="1" dirty="0" smtClean="0">
                <a:solidFill>
                  <a:schemeClr val="tx1"/>
                </a:solidFill>
              </a:rPr>
              <a:t>chléb a sůl</a:t>
            </a:r>
            <a:endParaRPr lang="cs-CZ" sz="2400" b="1" dirty="0">
              <a:solidFill>
                <a:schemeClr val="tx1"/>
              </a:solidFill>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7"/>
                                        </p:tgtEl>
                                        <p:attrNameLst>
                                          <p:attrName>fillcolor</p:attrName>
                                        </p:attrNameLst>
                                      </p:cBhvr>
                                      <p:to>
                                        <a:srgbClr val="FD2711"/>
                                      </p:to>
                                    </p:animClr>
                                    <p:set>
                                      <p:cBhvr>
                                        <p:cTn id="7" dur="2000" fill="hold"/>
                                        <p:tgtEl>
                                          <p:spTgt spid="7"/>
                                        </p:tgtEl>
                                        <p:attrNameLst>
                                          <p:attrName>fill.type</p:attrName>
                                        </p:attrNameLst>
                                      </p:cBhvr>
                                      <p:to>
                                        <p:strVal val="solid"/>
                                      </p:to>
                                    </p:set>
                                    <p:set>
                                      <p:cBhvr>
                                        <p:cTn id="8" dur="20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5" presetClass="exit" presetSubtype="10" fill="hold" grpId="0" nodeType="clickEffect">
                                  <p:stCondLst>
                                    <p:cond delay="0"/>
                                  </p:stCondLst>
                                  <p:childTnLst>
                                    <p:animEffect transition="out" filter="checkerboard(across)">
                                      <p:cBhvr>
                                        <p:cTn id="13" dur="500"/>
                                        <p:tgtEl>
                                          <p:spTgt spid="6"/>
                                        </p:tgtEl>
                                      </p:cBhvr>
                                    </p:animEffect>
                                    <p:set>
                                      <p:cBhvr>
                                        <p:cTn id="14" dur="1" fill="hold">
                                          <p:stCondLst>
                                            <p:cond delay="4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15" restart="whenNotActive" fill="hold" evtFilter="cancelBubble" nodeType="interactiveSeq">
                <p:stCondLst>
                  <p:cond evt="onClick" delay="0">
                    <p:tgtEl>
                      <p:spTgt spid="8"/>
                    </p:tgtEl>
                  </p:cond>
                </p:stCondLst>
                <p:endSync evt="end" delay="0">
                  <p:rtn val="all"/>
                </p:endSync>
                <p:childTnLst>
                  <p:par>
                    <p:cTn id="16" fill="hold">
                      <p:stCondLst>
                        <p:cond delay="0"/>
                      </p:stCondLst>
                      <p:childTnLst>
                        <p:par>
                          <p:cTn id="17" fill="hold">
                            <p:stCondLst>
                              <p:cond delay="0"/>
                            </p:stCondLst>
                            <p:childTnLst>
                              <p:par>
                                <p:cTn id="18" presetID="5" presetClass="exit" presetSubtype="10" fill="hold" grpId="0" nodeType="clickEffect">
                                  <p:stCondLst>
                                    <p:cond delay="0"/>
                                  </p:stCondLst>
                                  <p:childTnLst>
                                    <p:animEffect transition="out" filter="checkerboard(across)">
                                      <p:cBhvr>
                                        <p:cTn id="19" dur="500"/>
                                        <p:tgtEl>
                                          <p:spTgt spid="8"/>
                                        </p:tgtEl>
                                      </p:cBhvr>
                                    </p:animEffect>
                                    <p:set>
                                      <p:cBhvr>
                                        <p:cTn id="20" dur="1" fill="hold">
                                          <p:stCondLst>
                                            <p:cond delay="499"/>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8"/>
                  </p:tgtEl>
                </p:cond>
              </p:nextCondLst>
            </p:seq>
          </p:childTnLst>
        </p:cTn>
      </p:par>
    </p:tnLst>
    <p:bldLst>
      <p:bldP spid="6" grpId="0" animBg="1"/>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11560" y="404664"/>
            <a:ext cx="8229600" cy="864096"/>
          </a:xfrm>
          <a:effectLst>
            <a:glow rad="228600">
              <a:schemeClr val="accent1">
                <a:satMod val="175000"/>
                <a:alpha val="40000"/>
              </a:schemeClr>
            </a:glow>
            <a:outerShdw blurRad="40000" dist="20000" dir="5400000" rotWithShape="0">
              <a:srgbClr val="000000">
                <a:alpha val="38000"/>
              </a:srgbClr>
            </a:outerShdw>
          </a:effectLst>
        </p:spPr>
        <p:style>
          <a:lnRef idx="1">
            <a:schemeClr val="accent5"/>
          </a:lnRef>
          <a:fillRef idx="2">
            <a:schemeClr val="accent5"/>
          </a:fillRef>
          <a:effectRef idx="1">
            <a:schemeClr val="accent5"/>
          </a:effectRef>
          <a:fontRef idx="minor">
            <a:schemeClr val="dk1"/>
          </a:fontRef>
        </p:style>
        <p:txBody>
          <a:bodyPr>
            <a:normAutofit/>
          </a:bodyPr>
          <a:lstStyle/>
          <a:p>
            <a:r>
              <a:rPr lang="cs-CZ" b="1" dirty="0" smtClean="0"/>
              <a:t>Jan Želivský</a:t>
            </a:r>
            <a:endParaRPr lang="cs-CZ" sz="2700" b="1" dirty="0"/>
          </a:p>
        </p:txBody>
      </p:sp>
      <p:sp>
        <p:nvSpPr>
          <p:cNvPr id="3" name="Zástupný symbol pro obsah 2"/>
          <p:cNvSpPr>
            <a:spLocks noGrp="1"/>
          </p:cNvSpPr>
          <p:nvPr>
            <p:ph idx="1"/>
          </p:nvPr>
        </p:nvSpPr>
        <p:spPr>
          <a:xfrm>
            <a:off x="611560" y="1556792"/>
            <a:ext cx="8229600" cy="4896544"/>
          </a:xfrm>
          <a:effectLst>
            <a:glow rad="228600">
              <a:schemeClr val="accent1">
                <a:satMod val="175000"/>
                <a:alpha val="40000"/>
              </a:schemeClr>
            </a:glow>
            <a:outerShdw blurRad="40000" dist="20000" dir="5400000" rotWithShape="0">
              <a:srgbClr val="000000">
                <a:alpha val="38000"/>
              </a:srgbClr>
            </a:outerShdw>
          </a:effectLst>
        </p:spPr>
        <p:style>
          <a:lnRef idx="1">
            <a:schemeClr val="accent5"/>
          </a:lnRef>
          <a:fillRef idx="2">
            <a:schemeClr val="accent5"/>
          </a:fillRef>
          <a:effectRef idx="1">
            <a:schemeClr val="accent5"/>
          </a:effectRef>
          <a:fontRef idx="minor">
            <a:schemeClr val="dk1"/>
          </a:fontRef>
        </p:style>
        <p:txBody>
          <a:bodyPr>
            <a:normAutofit/>
          </a:bodyPr>
          <a:lstStyle/>
          <a:p>
            <a:r>
              <a:rPr lang="cs-CZ" sz="4400" dirty="0" smtClean="0"/>
              <a:t>Jan Želivský byl oblíbený husitský </a:t>
            </a:r>
            <a:r>
              <a:rPr lang="cs-CZ" sz="4400" b="1" dirty="0" smtClean="0"/>
              <a:t>kazate</a:t>
            </a:r>
            <a:r>
              <a:rPr lang="cs-CZ" sz="4400" dirty="0" smtClean="0"/>
              <a:t>l.</a:t>
            </a:r>
          </a:p>
          <a:p>
            <a:r>
              <a:rPr lang="cs-CZ" sz="4400" dirty="0" smtClean="0"/>
              <a:t>Na jeho kázání lidé chodili do </a:t>
            </a:r>
            <a:r>
              <a:rPr lang="cs-CZ" sz="4400" b="1" dirty="0" smtClean="0"/>
              <a:t>kostela Panny Marie Sněžné</a:t>
            </a:r>
            <a:r>
              <a:rPr lang="cs-CZ" sz="4400" dirty="0" smtClean="0"/>
              <a:t> na Novém městě pražském.</a:t>
            </a:r>
          </a:p>
          <a:p>
            <a:endParaRPr lang="cs-CZ" sz="3600" dirty="0" smtClean="0"/>
          </a:p>
          <a:p>
            <a:endParaRPr lang="cs-CZ" sz="3600" dirty="0"/>
          </a:p>
          <a:p>
            <a:endParaRPr lang="cs-CZ" sz="2000" dirty="0" smtClean="0"/>
          </a:p>
          <a:p>
            <a:pPr>
              <a:buNone/>
            </a:pPr>
            <a:endParaRPr lang="cs-CZ" sz="2000" dirty="0" smtClean="0"/>
          </a:p>
          <a:p>
            <a:pPr>
              <a:buNone/>
            </a:pPr>
            <a:endParaRPr lang="cs-CZ" sz="2000" dirty="0" smtClean="0"/>
          </a:p>
        </p:txBody>
      </p:sp>
      <p:cxnSp>
        <p:nvCxnSpPr>
          <p:cNvPr id="18" name="Přímá spojovací čára 17"/>
          <p:cNvCxnSpPr/>
          <p:nvPr/>
        </p:nvCxnSpPr>
        <p:spPr>
          <a:xfrm flipH="1" flipV="1">
            <a:off x="2606080" y="3623320"/>
            <a:ext cx="21704" cy="21704"/>
          </a:xfrm>
          <a:prstGeom prst="line">
            <a:avLst/>
          </a:prstGeom>
        </p:spPr>
        <p:style>
          <a:lnRef idx="1">
            <a:schemeClr val="accent1"/>
          </a:lnRef>
          <a:fillRef idx="0">
            <a:schemeClr val="accent1"/>
          </a:fillRef>
          <a:effectRef idx="0">
            <a:schemeClr val="accent1"/>
          </a:effectRef>
          <a:fontRef idx="minor">
            <a:schemeClr val="tx1"/>
          </a:fontRef>
        </p:style>
      </p:cxnSp>
      <p:pic>
        <p:nvPicPr>
          <p:cNvPr id="1026" name="Picture 2" descr="C:\Temp\Dočasné soubory Internetu\Content.IE5\AHIPWXPW\MP900149113[1].jpg"/>
          <p:cNvPicPr>
            <a:picLocks noChangeAspect="1" noChangeArrowheads="1"/>
          </p:cNvPicPr>
          <p:nvPr/>
        </p:nvPicPr>
        <p:blipFill>
          <a:blip r:embed="rId2" cstate="print"/>
          <a:srcRect/>
          <a:stretch>
            <a:fillRect/>
          </a:stretch>
        </p:blipFill>
        <p:spPr bwMode="auto">
          <a:xfrm>
            <a:off x="7020272" y="5157192"/>
            <a:ext cx="1756792" cy="1188763"/>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11560" y="404664"/>
            <a:ext cx="8229600" cy="864096"/>
          </a:xfrm>
          <a:effectLst>
            <a:glow rad="228600">
              <a:schemeClr val="accent1">
                <a:satMod val="175000"/>
                <a:alpha val="40000"/>
              </a:schemeClr>
            </a:glow>
            <a:outerShdw blurRad="40000" dist="20000" dir="5400000" rotWithShape="0">
              <a:srgbClr val="000000">
                <a:alpha val="38000"/>
              </a:srgbClr>
            </a:outerShdw>
          </a:effectLst>
        </p:spPr>
        <p:style>
          <a:lnRef idx="1">
            <a:schemeClr val="accent5"/>
          </a:lnRef>
          <a:fillRef idx="2">
            <a:schemeClr val="accent5"/>
          </a:fillRef>
          <a:effectRef idx="1">
            <a:schemeClr val="accent5"/>
          </a:effectRef>
          <a:fontRef idx="minor">
            <a:schemeClr val="dk1"/>
          </a:fontRef>
        </p:style>
        <p:txBody>
          <a:bodyPr>
            <a:normAutofit/>
          </a:bodyPr>
          <a:lstStyle/>
          <a:p>
            <a:r>
              <a:rPr lang="cs-CZ" b="1" dirty="0" smtClean="0"/>
              <a:t>Novoměstská radnice v Praze</a:t>
            </a:r>
            <a:endParaRPr lang="cs-CZ" sz="2700" b="1" dirty="0"/>
          </a:p>
        </p:txBody>
      </p:sp>
      <p:sp>
        <p:nvSpPr>
          <p:cNvPr id="3" name="Zástupný symbol pro obsah 2"/>
          <p:cNvSpPr>
            <a:spLocks noGrp="1"/>
          </p:cNvSpPr>
          <p:nvPr>
            <p:ph idx="1"/>
          </p:nvPr>
        </p:nvSpPr>
        <p:spPr>
          <a:xfrm>
            <a:off x="611560" y="1556792"/>
            <a:ext cx="8229600" cy="4896544"/>
          </a:xfrm>
          <a:effectLst>
            <a:glow rad="228600">
              <a:schemeClr val="accent1">
                <a:satMod val="175000"/>
                <a:alpha val="40000"/>
              </a:schemeClr>
            </a:glow>
            <a:outerShdw blurRad="40000" dist="20000" dir="5400000" rotWithShape="0">
              <a:srgbClr val="000000">
                <a:alpha val="38000"/>
              </a:srgbClr>
            </a:outerShdw>
          </a:effectLst>
        </p:spPr>
        <p:style>
          <a:lnRef idx="1">
            <a:schemeClr val="accent5"/>
          </a:lnRef>
          <a:fillRef idx="2">
            <a:schemeClr val="accent5"/>
          </a:fillRef>
          <a:effectRef idx="1">
            <a:schemeClr val="accent5"/>
          </a:effectRef>
          <a:fontRef idx="minor">
            <a:schemeClr val="dk1"/>
          </a:fontRef>
        </p:style>
        <p:txBody>
          <a:bodyPr>
            <a:normAutofit/>
          </a:bodyPr>
          <a:lstStyle/>
          <a:p>
            <a:endParaRPr lang="cs-CZ" sz="3600" dirty="0" smtClean="0"/>
          </a:p>
          <a:p>
            <a:endParaRPr lang="cs-CZ" sz="3600" dirty="0"/>
          </a:p>
          <a:p>
            <a:pPr>
              <a:buNone/>
            </a:pPr>
            <a:endParaRPr lang="cs-CZ" sz="3600" dirty="0"/>
          </a:p>
          <a:p>
            <a:pPr>
              <a:buNone/>
            </a:pPr>
            <a:endParaRPr lang="cs-CZ" sz="3600" dirty="0" smtClean="0"/>
          </a:p>
          <a:p>
            <a:pPr>
              <a:buNone/>
            </a:pPr>
            <a:endParaRPr lang="cs-CZ" sz="3600" dirty="0"/>
          </a:p>
          <a:p>
            <a:pPr>
              <a:buNone/>
            </a:pPr>
            <a:endParaRPr lang="cs-CZ" sz="2400" dirty="0" smtClean="0"/>
          </a:p>
        </p:txBody>
      </p:sp>
      <p:cxnSp>
        <p:nvCxnSpPr>
          <p:cNvPr id="18" name="Přímá spojovací čára 17"/>
          <p:cNvCxnSpPr/>
          <p:nvPr/>
        </p:nvCxnSpPr>
        <p:spPr>
          <a:xfrm flipH="1" flipV="1">
            <a:off x="2606080" y="3623320"/>
            <a:ext cx="21704" cy="21704"/>
          </a:xfrm>
          <a:prstGeom prst="line">
            <a:avLst/>
          </a:prstGeom>
        </p:spPr>
        <p:style>
          <a:lnRef idx="1">
            <a:schemeClr val="accent1"/>
          </a:lnRef>
          <a:fillRef idx="0">
            <a:schemeClr val="accent1"/>
          </a:fillRef>
          <a:effectRef idx="0">
            <a:schemeClr val="accent1"/>
          </a:effectRef>
          <a:fontRef idx="minor">
            <a:schemeClr val="tx1"/>
          </a:fontRef>
        </p:style>
      </p:cxnSp>
      <p:pic>
        <p:nvPicPr>
          <p:cNvPr id="7" name="Picture 2" descr="Soubor:Novoměstská radnice v Praze.JPG">
            <a:hlinkClick r:id="rId3"/>
          </p:cNvPr>
          <p:cNvPicPr>
            <a:picLocks noChangeAspect="1" noChangeArrowheads="1"/>
          </p:cNvPicPr>
          <p:nvPr/>
        </p:nvPicPr>
        <p:blipFill>
          <a:blip r:embed="rId4" cstate="print"/>
          <a:srcRect/>
          <a:stretch>
            <a:fillRect/>
          </a:stretch>
        </p:blipFill>
        <p:spPr bwMode="auto">
          <a:xfrm>
            <a:off x="1835696" y="1700808"/>
            <a:ext cx="5918473" cy="4634204"/>
          </a:xfrm>
          <a:prstGeom prst="rect">
            <a:avLst/>
          </a:prstGeom>
          <a:noFill/>
        </p:spPr>
      </p:pic>
      <p:sp>
        <p:nvSpPr>
          <p:cNvPr id="8" name="Rectangle 6"/>
          <p:cNvSpPr>
            <a:spLocks noChangeArrowheads="1"/>
          </p:cNvSpPr>
          <p:nvPr/>
        </p:nvSpPr>
        <p:spPr bwMode="auto">
          <a:xfrm>
            <a:off x="1835696" y="1700808"/>
            <a:ext cx="288032" cy="287337"/>
          </a:xfrm>
          <a:prstGeom prst="rect">
            <a:avLst/>
          </a:prstGeom>
          <a:solidFill>
            <a:schemeClr val="accent1"/>
          </a:solidFill>
          <a:ln w="9525">
            <a:solidFill>
              <a:schemeClr val="tx1"/>
            </a:solidFill>
            <a:miter lim="800000"/>
            <a:headEnd/>
            <a:tailEnd/>
          </a:ln>
          <a:effectLst/>
        </p:spPr>
        <p:txBody>
          <a:bodyPr wrap="none" anchor="ctr"/>
          <a:lstStyle/>
          <a:p>
            <a:pPr algn="ctr"/>
            <a:r>
              <a:rPr lang="cs-CZ" dirty="0"/>
              <a:t>2</a:t>
            </a:r>
          </a:p>
        </p:txBody>
      </p:sp>
      <p:sp>
        <p:nvSpPr>
          <p:cNvPr id="10" name="Slunce 9"/>
          <p:cNvSpPr/>
          <p:nvPr/>
        </p:nvSpPr>
        <p:spPr>
          <a:xfrm>
            <a:off x="179512" y="1412776"/>
            <a:ext cx="1547664" cy="1152128"/>
          </a:xfrm>
          <a:prstGeom prst="su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200" b="1" dirty="0" smtClean="0">
                <a:solidFill>
                  <a:schemeClr val="tx1"/>
                </a:solidFill>
              </a:rPr>
              <a:t>Klikni na mě!</a:t>
            </a:r>
            <a:endParaRPr lang="cs-CZ" sz="1200" b="1" dirty="0">
              <a:solidFill>
                <a:schemeClr val="tx1"/>
              </a:solidFill>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ssolve">
                                      <p:cBhvr>
                                        <p:cTn id="7" dur="5000"/>
                                        <p:tgtEl>
                                          <p:spTgt spid="7"/>
                                        </p:tgtEl>
                                      </p:cBhvr>
                                    </p:animEffect>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childTnLst>
              </p:cTn>
              <p:nextCondLst>
                <p:cond evt="onClick" delay="0">
                  <p:tgtEl>
                    <p:spTgt spid="10"/>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11560" y="404664"/>
            <a:ext cx="8229600" cy="864096"/>
          </a:xfrm>
          <a:effectLst>
            <a:glow rad="228600">
              <a:schemeClr val="accent1">
                <a:satMod val="175000"/>
                <a:alpha val="40000"/>
              </a:schemeClr>
            </a:glow>
            <a:outerShdw blurRad="40000" dist="20000" dir="5400000" rotWithShape="0">
              <a:srgbClr val="000000">
                <a:alpha val="38000"/>
              </a:srgbClr>
            </a:outerShdw>
          </a:effectLst>
        </p:spPr>
        <p:style>
          <a:lnRef idx="1">
            <a:schemeClr val="accent5"/>
          </a:lnRef>
          <a:fillRef idx="2">
            <a:schemeClr val="accent5"/>
          </a:fillRef>
          <a:effectRef idx="1">
            <a:schemeClr val="accent5"/>
          </a:effectRef>
          <a:fontRef idx="minor">
            <a:schemeClr val="dk1"/>
          </a:fontRef>
        </p:style>
        <p:txBody>
          <a:bodyPr>
            <a:normAutofit/>
          </a:bodyPr>
          <a:lstStyle/>
          <a:p>
            <a:r>
              <a:rPr lang="cs-CZ" b="1" dirty="0" smtClean="0"/>
              <a:t>30. července 1419</a:t>
            </a:r>
            <a:endParaRPr lang="cs-CZ" sz="2700" b="1" dirty="0"/>
          </a:p>
        </p:txBody>
      </p:sp>
      <p:sp>
        <p:nvSpPr>
          <p:cNvPr id="3" name="Zástupný symbol pro obsah 2"/>
          <p:cNvSpPr>
            <a:spLocks noGrp="1"/>
          </p:cNvSpPr>
          <p:nvPr>
            <p:ph idx="1"/>
          </p:nvPr>
        </p:nvSpPr>
        <p:spPr>
          <a:xfrm>
            <a:off x="611560" y="1556792"/>
            <a:ext cx="8229600" cy="4896544"/>
          </a:xfrm>
          <a:effectLst>
            <a:glow rad="228600">
              <a:schemeClr val="accent1">
                <a:satMod val="175000"/>
                <a:alpha val="40000"/>
              </a:schemeClr>
            </a:glow>
            <a:outerShdw blurRad="40000" dist="20000" dir="5400000" rotWithShape="0">
              <a:srgbClr val="000000">
                <a:alpha val="38000"/>
              </a:srgbClr>
            </a:outerShdw>
          </a:effectLst>
        </p:spPr>
        <p:style>
          <a:lnRef idx="1">
            <a:schemeClr val="accent5"/>
          </a:lnRef>
          <a:fillRef idx="2">
            <a:schemeClr val="accent5"/>
          </a:fillRef>
          <a:effectRef idx="1">
            <a:schemeClr val="accent5"/>
          </a:effectRef>
          <a:fontRef idx="minor">
            <a:schemeClr val="dk1"/>
          </a:fontRef>
        </p:style>
        <p:txBody>
          <a:bodyPr>
            <a:normAutofit/>
          </a:bodyPr>
          <a:lstStyle/>
          <a:p>
            <a:r>
              <a:rPr lang="cs-CZ" sz="4400" dirty="0" smtClean="0"/>
              <a:t>Husité, vedeni Janem Želivským, vtrhli do novoměstské radnice a svrhli z oken </a:t>
            </a:r>
            <a:r>
              <a:rPr lang="cs-CZ" sz="4400" b="1" dirty="0" smtClean="0"/>
              <a:t>konšely</a:t>
            </a:r>
            <a:r>
              <a:rPr lang="cs-CZ" sz="4400" dirty="0" smtClean="0"/>
              <a:t>.</a:t>
            </a:r>
          </a:p>
          <a:p>
            <a:r>
              <a:rPr lang="cs-CZ" sz="4400" dirty="0" smtClean="0"/>
              <a:t>Touto událostí začaly husitské války.</a:t>
            </a:r>
          </a:p>
          <a:p>
            <a:r>
              <a:rPr lang="cs-CZ" sz="4400" dirty="0" smtClean="0"/>
              <a:t>Husitské války trvaly 15 let.</a:t>
            </a:r>
          </a:p>
          <a:p>
            <a:endParaRPr lang="cs-CZ" sz="4400" dirty="0" smtClean="0"/>
          </a:p>
          <a:p>
            <a:endParaRPr lang="cs-CZ" sz="4400" dirty="0" smtClean="0"/>
          </a:p>
          <a:p>
            <a:pPr>
              <a:buNone/>
            </a:pPr>
            <a:endParaRPr lang="cs-CZ" sz="3600" dirty="0" smtClean="0"/>
          </a:p>
          <a:p>
            <a:endParaRPr lang="cs-CZ" sz="3600" dirty="0"/>
          </a:p>
          <a:p>
            <a:endParaRPr lang="cs-CZ" sz="2000" dirty="0" smtClean="0"/>
          </a:p>
          <a:p>
            <a:pPr>
              <a:buNone/>
            </a:pPr>
            <a:endParaRPr lang="cs-CZ" sz="2000" dirty="0" smtClean="0"/>
          </a:p>
          <a:p>
            <a:pPr>
              <a:buNone/>
            </a:pPr>
            <a:endParaRPr lang="cs-CZ" sz="2000" dirty="0" smtClean="0"/>
          </a:p>
        </p:txBody>
      </p:sp>
      <p:cxnSp>
        <p:nvCxnSpPr>
          <p:cNvPr id="18" name="Přímá spojovací čára 17"/>
          <p:cNvCxnSpPr/>
          <p:nvPr/>
        </p:nvCxnSpPr>
        <p:spPr>
          <a:xfrm flipH="1" flipV="1">
            <a:off x="2606080" y="3623320"/>
            <a:ext cx="21704" cy="21704"/>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11560" y="404664"/>
            <a:ext cx="8229600" cy="864096"/>
          </a:xfrm>
          <a:effectLst>
            <a:glow rad="228600">
              <a:schemeClr val="accent1">
                <a:satMod val="175000"/>
                <a:alpha val="40000"/>
              </a:schemeClr>
            </a:glow>
            <a:outerShdw blurRad="40000" dist="20000" dir="5400000" rotWithShape="0">
              <a:srgbClr val="000000">
                <a:alpha val="38000"/>
              </a:srgbClr>
            </a:outerShdw>
          </a:effectLst>
        </p:spPr>
        <p:style>
          <a:lnRef idx="1">
            <a:schemeClr val="accent5"/>
          </a:lnRef>
          <a:fillRef idx="2">
            <a:schemeClr val="accent5"/>
          </a:fillRef>
          <a:effectRef idx="1">
            <a:schemeClr val="accent5"/>
          </a:effectRef>
          <a:fontRef idx="minor">
            <a:schemeClr val="dk1"/>
          </a:fontRef>
        </p:style>
        <p:txBody>
          <a:bodyPr>
            <a:normAutofit/>
          </a:bodyPr>
          <a:lstStyle/>
          <a:p>
            <a:r>
              <a:rPr lang="cs-CZ" b="1" dirty="0" smtClean="0"/>
              <a:t>Opakování</a:t>
            </a:r>
            <a:endParaRPr lang="cs-CZ" sz="2700" b="1" dirty="0"/>
          </a:p>
        </p:txBody>
      </p:sp>
      <p:sp>
        <p:nvSpPr>
          <p:cNvPr id="3" name="Zástupný symbol pro obsah 2"/>
          <p:cNvSpPr>
            <a:spLocks noGrp="1"/>
          </p:cNvSpPr>
          <p:nvPr>
            <p:ph idx="1"/>
          </p:nvPr>
        </p:nvSpPr>
        <p:spPr>
          <a:xfrm>
            <a:off x="611560" y="1556792"/>
            <a:ext cx="8229600" cy="4896544"/>
          </a:xfrm>
          <a:effectLst>
            <a:glow rad="228600">
              <a:schemeClr val="accent1">
                <a:satMod val="175000"/>
                <a:alpha val="40000"/>
              </a:schemeClr>
            </a:glow>
            <a:outerShdw blurRad="40000" dist="20000" dir="5400000" rotWithShape="0">
              <a:srgbClr val="000000">
                <a:alpha val="38000"/>
              </a:srgbClr>
            </a:outerShdw>
          </a:effectLst>
        </p:spPr>
        <p:style>
          <a:lnRef idx="1">
            <a:schemeClr val="accent5"/>
          </a:lnRef>
          <a:fillRef idx="2">
            <a:schemeClr val="accent5"/>
          </a:fillRef>
          <a:effectRef idx="1">
            <a:schemeClr val="accent5"/>
          </a:effectRef>
          <a:fontRef idx="minor">
            <a:schemeClr val="dk1"/>
          </a:fontRef>
        </p:style>
        <p:txBody>
          <a:bodyPr>
            <a:normAutofit/>
          </a:bodyPr>
          <a:lstStyle/>
          <a:p>
            <a:r>
              <a:rPr lang="cs-CZ" sz="2800" dirty="0" smtClean="0"/>
              <a:t>Chléb je symbol:		a, těla Ježíše Krista</a:t>
            </a:r>
          </a:p>
          <a:p>
            <a:pPr lvl="8">
              <a:buNone/>
            </a:pPr>
            <a:r>
              <a:rPr lang="cs-CZ" sz="2800" dirty="0"/>
              <a:t>b</a:t>
            </a:r>
            <a:r>
              <a:rPr lang="cs-CZ" sz="2800" dirty="0" smtClean="0"/>
              <a:t>, krve Ježíše Krista</a:t>
            </a:r>
          </a:p>
          <a:p>
            <a:pPr lvl="4">
              <a:buNone/>
            </a:pPr>
            <a:r>
              <a:rPr lang="cs-CZ" sz="1600" dirty="0" smtClean="0"/>
              <a:t>			</a:t>
            </a:r>
          </a:p>
          <a:p>
            <a:r>
              <a:rPr lang="cs-CZ" sz="2800" dirty="0" smtClean="0"/>
              <a:t>Husitské války trvaly:		a, 30 let</a:t>
            </a:r>
          </a:p>
          <a:p>
            <a:pPr lvl="8">
              <a:buNone/>
            </a:pPr>
            <a:r>
              <a:rPr lang="cs-CZ" sz="2800" dirty="0" smtClean="0"/>
              <a:t>		b, 15 let</a:t>
            </a:r>
          </a:p>
          <a:p>
            <a:endParaRPr lang="cs-CZ" sz="2800" dirty="0" smtClean="0"/>
          </a:p>
          <a:p>
            <a:r>
              <a:rPr lang="cs-CZ" sz="2800" dirty="0" smtClean="0"/>
              <a:t>Jan Želivský byl:		a, kazatel</a:t>
            </a:r>
          </a:p>
          <a:p>
            <a:pPr lvl="8">
              <a:buNone/>
            </a:pPr>
            <a:r>
              <a:rPr lang="cs-CZ" sz="2800" dirty="0" smtClean="0"/>
              <a:t>b, král</a:t>
            </a:r>
          </a:p>
          <a:p>
            <a:pPr>
              <a:buNone/>
            </a:pPr>
            <a:r>
              <a:rPr lang="cs-CZ" dirty="0" smtClean="0"/>
              <a:t>(</a:t>
            </a:r>
            <a:r>
              <a:rPr lang="cs-CZ" sz="2400" dirty="0" smtClean="0"/>
              <a:t>Špatné odpovědi škrtni skrytým perem.)</a:t>
            </a:r>
          </a:p>
          <a:p>
            <a:pPr>
              <a:buNone/>
            </a:pPr>
            <a:endParaRPr lang="cs-CZ" sz="4400" dirty="0" smtClean="0"/>
          </a:p>
          <a:p>
            <a:pPr>
              <a:buNone/>
            </a:pPr>
            <a:endParaRPr lang="cs-CZ" b="1" dirty="0" smtClean="0"/>
          </a:p>
        </p:txBody>
      </p:sp>
      <p:cxnSp>
        <p:nvCxnSpPr>
          <p:cNvPr id="18" name="Přímá spojovací čára 17"/>
          <p:cNvCxnSpPr/>
          <p:nvPr/>
        </p:nvCxnSpPr>
        <p:spPr>
          <a:xfrm flipH="1" flipV="1">
            <a:off x="2606080" y="3623320"/>
            <a:ext cx="21704" cy="21704"/>
          </a:xfrm>
          <a:prstGeom prst="line">
            <a:avLst/>
          </a:prstGeom>
        </p:spPr>
        <p:style>
          <a:lnRef idx="1">
            <a:schemeClr val="accent1"/>
          </a:lnRef>
          <a:fillRef idx="0">
            <a:schemeClr val="accent1"/>
          </a:fillRef>
          <a:effectRef idx="0">
            <a:schemeClr val="accent1"/>
          </a:effectRef>
          <a:fontRef idx="minor">
            <a:schemeClr val="tx1"/>
          </a:fontRef>
        </p:style>
      </p:cxnSp>
      <p:sp>
        <p:nvSpPr>
          <p:cNvPr id="6" name="Šipka doleva 5"/>
          <p:cNvSpPr/>
          <p:nvPr/>
        </p:nvSpPr>
        <p:spPr>
          <a:xfrm>
            <a:off x="1619672" y="6093296"/>
            <a:ext cx="2232248" cy="620688"/>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smtClean="0"/>
              <a:t>Použij skryté pero!</a:t>
            </a:r>
            <a:endParaRPr lang="cs-CZ" sz="1600"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179512" y="836712"/>
            <a:ext cx="8568952" cy="8125301"/>
          </a:xfrm>
          <a:prstGeom prst="rect">
            <a:avLst/>
          </a:prstGeom>
          <a:noFill/>
        </p:spPr>
        <p:txBody>
          <a:bodyPr wrap="square" rtlCol="0">
            <a:spAutoFit/>
          </a:bodyPr>
          <a:lstStyle/>
          <a:p>
            <a:r>
              <a:rPr lang="cs-CZ" dirty="0" smtClean="0"/>
              <a:t>Zdroje obrázků:</a:t>
            </a:r>
          </a:p>
          <a:p>
            <a:r>
              <a:rPr lang="cs-CZ" dirty="0" smtClean="0">
                <a:hlinkClick r:id="rId2"/>
              </a:rPr>
              <a:t>http://office.</a:t>
            </a:r>
            <a:r>
              <a:rPr lang="cs-CZ" dirty="0" err="1" smtClean="0">
                <a:hlinkClick r:id="rId2"/>
              </a:rPr>
              <a:t>microsoft.com</a:t>
            </a:r>
            <a:r>
              <a:rPr lang="cs-CZ" dirty="0" smtClean="0">
                <a:hlinkClick r:id="rId2"/>
              </a:rPr>
              <a:t>/klipart</a:t>
            </a:r>
            <a:endParaRPr lang="cs-CZ" dirty="0" smtClean="0"/>
          </a:p>
          <a:p>
            <a:endParaRPr lang="cs-CZ" dirty="0" smtClean="0"/>
          </a:p>
          <a:p>
            <a:endParaRPr lang="cs-CZ" dirty="0" smtClean="0"/>
          </a:p>
          <a:p>
            <a:r>
              <a:rPr lang="cs-CZ" dirty="0" smtClean="0"/>
              <a:t>1 </a:t>
            </a:r>
            <a:r>
              <a:rPr lang="cs-CZ" dirty="0" err="1" smtClean="0"/>
              <a:t>1</a:t>
            </a:r>
            <a:r>
              <a:rPr lang="cs-CZ" dirty="0" smtClean="0"/>
              <a:t> TARAGUI. </a:t>
            </a:r>
            <a:r>
              <a:rPr lang="cs-CZ" i="1" dirty="0" err="1" smtClean="0"/>
              <a:t>wikipedia.org</a:t>
            </a:r>
            <a:r>
              <a:rPr lang="cs-CZ" dirty="0" smtClean="0"/>
              <a:t> [online]. [cit. 21.7.2011]. Dostupný na WWW: </a:t>
            </a:r>
            <a:r>
              <a:rPr lang="cs-CZ" dirty="0" smtClean="0">
                <a:hlinkClick r:id="rId3"/>
              </a:rPr>
              <a:t>http://commons.wikimedia.org/wiki/File:Jan_Hus_at_the_Stake.jpg</a:t>
            </a:r>
            <a:endParaRPr lang="cs-CZ" dirty="0" smtClean="0"/>
          </a:p>
          <a:p>
            <a:endParaRPr lang="cs-CZ" dirty="0" smtClean="0"/>
          </a:p>
          <a:p>
            <a:r>
              <a:rPr lang="cs-CZ" dirty="0" smtClean="0"/>
              <a:t>2 SILOTO. </a:t>
            </a:r>
            <a:r>
              <a:rPr lang="cs-CZ" i="1" dirty="0" err="1" smtClean="0"/>
              <a:t>wikipedia.org</a:t>
            </a:r>
            <a:r>
              <a:rPr lang="cs-CZ" dirty="0" smtClean="0"/>
              <a:t> [online]. [cit. 21.7.2011]. Dostupný na WWW: </a:t>
            </a:r>
            <a:r>
              <a:rPr lang="cs-CZ" dirty="0" smtClean="0">
                <a:hlinkClick r:id="rId4"/>
              </a:rPr>
              <a:t>http://cs.wikipedia.org/wiki/Soubor:Novom%C4%9Bstsk%C3%A1_radnice_v_Praze.JPG</a:t>
            </a:r>
            <a:endParaRPr lang="cs-CZ" dirty="0" smtClean="0"/>
          </a:p>
          <a:p>
            <a:endParaRPr lang="cs-CZ" dirty="0" smtClean="0"/>
          </a:p>
          <a:p>
            <a:endParaRPr lang="cs-CZ" dirty="0" smtClean="0"/>
          </a:p>
          <a:p>
            <a:endParaRPr lang="cs-CZ" dirty="0"/>
          </a:p>
          <a:p>
            <a:endParaRPr lang="cs-CZ" dirty="0" smtClean="0"/>
          </a:p>
          <a:p>
            <a:endParaRPr lang="cs-CZ" dirty="0" smtClean="0"/>
          </a:p>
          <a:p>
            <a:r>
              <a:rPr lang="cs-CZ" dirty="0" smtClean="0"/>
              <a:t> </a:t>
            </a:r>
          </a:p>
          <a:p>
            <a:endParaRPr lang="cs-CZ" dirty="0" smtClean="0"/>
          </a:p>
          <a:p>
            <a:endParaRPr lang="cs-CZ" dirty="0" smtClean="0"/>
          </a:p>
          <a:p>
            <a:endParaRPr lang="cs-CZ" dirty="0" smtClean="0"/>
          </a:p>
          <a:p>
            <a:endParaRPr lang="cs-CZ" dirty="0" smtClean="0"/>
          </a:p>
          <a:p>
            <a:pPr marL="342900" indent="-342900"/>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p:txBody>
      </p:sp>
      <p:sp>
        <p:nvSpPr>
          <p:cNvPr id="3" name="Obdélník 2"/>
          <p:cNvSpPr/>
          <p:nvPr/>
        </p:nvSpPr>
        <p:spPr>
          <a:xfrm>
            <a:off x="251520" y="2852936"/>
            <a:ext cx="8208912" cy="646331"/>
          </a:xfrm>
          <a:prstGeom prst="rect">
            <a:avLst/>
          </a:prstGeom>
        </p:spPr>
        <p:txBody>
          <a:bodyPr wrap="square">
            <a:spAutoFit/>
          </a:bodyPr>
          <a:lstStyle/>
          <a:p>
            <a:endParaRPr lang="cs-CZ" b="1" dirty="0" smtClean="0"/>
          </a:p>
          <a:p>
            <a:endParaRPr lang="cs-CZ"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564</Words>
  <Application>Microsoft Office PowerPoint</Application>
  <PresentationFormat>Předvádění na obrazovce (4:3)</PresentationFormat>
  <Paragraphs>177</Paragraphs>
  <Slides>15</Slides>
  <Notes>0</Notes>
  <HiddenSlides>0</HiddenSlides>
  <MMClips>0</MMClips>
  <ScaleCrop>false</ScaleCrop>
  <HeadingPairs>
    <vt:vector size="4" baseType="variant">
      <vt:variant>
        <vt:lpstr>Motiv</vt:lpstr>
      </vt:variant>
      <vt:variant>
        <vt:i4>1</vt:i4>
      </vt:variant>
      <vt:variant>
        <vt:lpstr>Nadpisy snímků</vt:lpstr>
      </vt:variant>
      <vt:variant>
        <vt:i4>15</vt:i4>
      </vt:variant>
    </vt:vector>
  </HeadingPairs>
  <TitlesOfParts>
    <vt:vector size="16" baseType="lpstr">
      <vt:lpstr>Motiv sady Office</vt:lpstr>
      <vt:lpstr>Začátek husitských válek VY_32_INOVACE_2C_17 Číslo projektu: CZ.1.07/1.4.00/21.1101</vt:lpstr>
      <vt:lpstr>Prezentace aplikace PowerPoint</vt:lpstr>
      <vt:lpstr>Začátek husitských válek</vt:lpstr>
      <vt:lpstr>Prezentace aplikace PowerPoint</vt:lpstr>
      <vt:lpstr>Smrt Jana Husa</vt:lpstr>
      <vt:lpstr>Pamatuješ si?</vt:lpstr>
      <vt:lpstr>Stoupenci Jana Husa</vt:lpstr>
      <vt:lpstr>Chléb a víno</vt:lpstr>
      <vt:lpstr>Přijímání „pod obojí“</vt:lpstr>
      <vt:lpstr>Hostie</vt:lpstr>
      <vt:lpstr>Jan Želivský</vt:lpstr>
      <vt:lpstr>Novoměstská radnice v Praze</vt:lpstr>
      <vt:lpstr>30. července 1419</vt:lpstr>
      <vt:lpstr>Opakování</vt:lpstr>
      <vt:lpstr>Prezentace aplikace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Začátek husitských válek VY_32_INOVACE_2C_17 Číslo projektu: CZ.1.07/1.5.00/34.1056</dc:title>
  <dc:creator>Iva</dc:creator>
  <cp:lastModifiedBy>uzivatel</cp:lastModifiedBy>
  <cp:revision>3</cp:revision>
  <dcterms:created xsi:type="dcterms:W3CDTF">2011-07-21T12:09:28Z</dcterms:created>
  <dcterms:modified xsi:type="dcterms:W3CDTF">2013-01-25T12:29:12Z</dcterms:modified>
</cp:coreProperties>
</file>