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2EBC4C-80DE-4CAA-A44C-BEBB2C7E9DBA}" type="doc">
      <dgm:prSet loTypeId="urn:microsoft.com/office/officeart/2005/8/layout/list1" loCatId="list" qsTypeId="urn:microsoft.com/office/officeart/2005/8/quickstyle/simple1" qsCatId="simple" csTypeId="urn:microsoft.com/office/officeart/2005/8/colors/accent4_3" csCatId="accent4" phldr="1"/>
      <dgm:spPr/>
      <dgm:t>
        <a:bodyPr/>
        <a:lstStyle/>
        <a:p>
          <a:endParaRPr lang="cs-CZ"/>
        </a:p>
      </dgm:t>
    </dgm:pt>
    <dgm:pt modelId="{9AD2219F-F020-4D22-8A4C-5EFDD11C1A31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peníze odevzdali do kádí na táborském náměstí</a:t>
          </a:r>
          <a:endParaRPr lang="cs-CZ" sz="2400" b="1" dirty="0">
            <a:solidFill>
              <a:schemeClr val="tx1"/>
            </a:solidFill>
          </a:endParaRPr>
        </a:p>
      </dgm:t>
    </dgm:pt>
    <dgm:pt modelId="{32DFFBA2-9560-42B4-A6C1-4BF77C4BC424}" type="parTrans" cxnId="{E3E5F786-CE95-46CC-9EB2-C147119D8B95}">
      <dgm:prSet/>
      <dgm:spPr/>
      <dgm:t>
        <a:bodyPr/>
        <a:lstStyle/>
        <a:p>
          <a:endParaRPr lang="cs-CZ"/>
        </a:p>
      </dgm:t>
    </dgm:pt>
    <dgm:pt modelId="{CEE08F08-3A59-4949-9B0D-D4B14A04482D}" type="sibTrans" cxnId="{E3E5F786-CE95-46CC-9EB2-C147119D8B95}">
      <dgm:prSet/>
      <dgm:spPr/>
      <dgm:t>
        <a:bodyPr/>
        <a:lstStyle/>
        <a:p>
          <a:endParaRPr lang="cs-CZ"/>
        </a:p>
      </dgm:t>
    </dgm:pt>
    <dgm:pt modelId="{FD9CEE93-5690-4167-B46C-4F6DB23D4E93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společně stavěli domy a hradby</a:t>
          </a:r>
          <a:endParaRPr lang="cs-CZ" sz="2400" b="1" dirty="0">
            <a:solidFill>
              <a:schemeClr val="tx1"/>
            </a:solidFill>
          </a:endParaRPr>
        </a:p>
      </dgm:t>
    </dgm:pt>
    <dgm:pt modelId="{1BFB1617-5C3F-4B8A-8A23-7155D3999691}" type="parTrans" cxnId="{8C4886E9-77D4-47CF-8800-871B06965FF4}">
      <dgm:prSet/>
      <dgm:spPr/>
      <dgm:t>
        <a:bodyPr/>
        <a:lstStyle/>
        <a:p>
          <a:endParaRPr lang="cs-CZ"/>
        </a:p>
      </dgm:t>
    </dgm:pt>
    <dgm:pt modelId="{76663C02-676D-412B-BF1E-61A5AD7586AA}" type="sibTrans" cxnId="{8C4886E9-77D4-47CF-8800-871B06965FF4}">
      <dgm:prSet/>
      <dgm:spPr/>
      <dgm:t>
        <a:bodyPr/>
        <a:lstStyle/>
        <a:p>
          <a:endParaRPr lang="cs-CZ"/>
        </a:p>
      </dgm:t>
    </dgm:pt>
    <dgm:pt modelId="{C3D456D0-18EF-4E68-BE0A-14DADE1E9AA1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společně se připravovali na boj se Zikmundem</a:t>
          </a:r>
          <a:endParaRPr lang="cs-CZ" sz="2400" b="1" dirty="0">
            <a:solidFill>
              <a:schemeClr val="tx1"/>
            </a:solidFill>
          </a:endParaRPr>
        </a:p>
      </dgm:t>
    </dgm:pt>
    <dgm:pt modelId="{2874F4B4-3EA8-4A09-8A1F-2F1A8680214D}" type="parTrans" cxnId="{C85FBB8A-04A8-485E-943D-3AF7882C117B}">
      <dgm:prSet/>
      <dgm:spPr/>
      <dgm:t>
        <a:bodyPr/>
        <a:lstStyle/>
        <a:p>
          <a:endParaRPr lang="cs-CZ"/>
        </a:p>
      </dgm:t>
    </dgm:pt>
    <dgm:pt modelId="{78C25C7C-682F-4BB1-BF5B-94153A741CEA}" type="sibTrans" cxnId="{C85FBB8A-04A8-485E-943D-3AF7882C117B}">
      <dgm:prSet/>
      <dgm:spPr/>
      <dgm:t>
        <a:bodyPr/>
        <a:lstStyle/>
        <a:p>
          <a:endParaRPr lang="cs-CZ"/>
        </a:p>
      </dgm:t>
    </dgm:pt>
    <dgm:pt modelId="{F9728964-5F33-421A-8EC5-D9DEC2FBAE63}" type="pres">
      <dgm:prSet presAssocID="{082EBC4C-80DE-4CAA-A44C-BEBB2C7E9DB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5AF57AB-C2A3-4E07-A480-152B9B5EEAFA}" type="pres">
      <dgm:prSet presAssocID="{9AD2219F-F020-4D22-8A4C-5EFDD11C1A31}" presName="parentLin" presStyleCnt="0"/>
      <dgm:spPr/>
      <dgm:t>
        <a:bodyPr/>
        <a:lstStyle/>
        <a:p>
          <a:endParaRPr lang="cs-CZ"/>
        </a:p>
      </dgm:t>
    </dgm:pt>
    <dgm:pt modelId="{CA3C5CB7-89A9-41EA-AB4A-3B3B9F59C386}" type="pres">
      <dgm:prSet presAssocID="{9AD2219F-F020-4D22-8A4C-5EFDD11C1A31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4F34BD1E-6ACB-4356-9D8B-13D79E0E1BE0}" type="pres">
      <dgm:prSet presAssocID="{9AD2219F-F020-4D22-8A4C-5EFDD11C1A31}" presName="parentText" presStyleLbl="node1" presStyleIdx="0" presStyleCnt="3" custScaleX="119063" custScaleY="167446" custLinFactNeighborX="2262" custLinFactNeighborY="888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268426-49C0-47F2-A13C-8FC9FFBFE42B}" type="pres">
      <dgm:prSet presAssocID="{9AD2219F-F020-4D22-8A4C-5EFDD11C1A31}" presName="negativeSpace" presStyleCnt="0"/>
      <dgm:spPr/>
      <dgm:t>
        <a:bodyPr/>
        <a:lstStyle/>
        <a:p>
          <a:endParaRPr lang="cs-CZ"/>
        </a:p>
      </dgm:t>
    </dgm:pt>
    <dgm:pt modelId="{65DB1666-2597-4FBE-BF4C-BC79398B0BA9}" type="pres">
      <dgm:prSet presAssocID="{9AD2219F-F020-4D22-8A4C-5EFDD11C1A31}" presName="childText" presStyleLbl="conFgAcc1" presStyleIdx="0" presStyleCnt="3" custLinFactY="-8297" custLinFactNeighborX="-3156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32FDBA-A5BD-4FDC-B175-554283CD9C2B}" type="pres">
      <dgm:prSet presAssocID="{CEE08F08-3A59-4949-9B0D-D4B14A04482D}" presName="spaceBetweenRectangles" presStyleCnt="0"/>
      <dgm:spPr/>
      <dgm:t>
        <a:bodyPr/>
        <a:lstStyle/>
        <a:p>
          <a:endParaRPr lang="cs-CZ"/>
        </a:p>
      </dgm:t>
    </dgm:pt>
    <dgm:pt modelId="{4E213D8D-7AC7-480D-859C-38C5A3928011}" type="pres">
      <dgm:prSet presAssocID="{FD9CEE93-5690-4167-B46C-4F6DB23D4E93}" presName="parentLin" presStyleCnt="0"/>
      <dgm:spPr/>
      <dgm:t>
        <a:bodyPr/>
        <a:lstStyle/>
        <a:p>
          <a:endParaRPr lang="cs-CZ"/>
        </a:p>
      </dgm:t>
    </dgm:pt>
    <dgm:pt modelId="{4EEE3678-6814-4412-ADF2-742CCB5AEF2C}" type="pres">
      <dgm:prSet presAssocID="{FD9CEE93-5690-4167-B46C-4F6DB23D4E9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B53EDD50-2D21-4295-99BD-6C2E304DF3EF}" type="pres">
      <dgm:prSet presAssocID="{FD9CEE93-5690-4167-B46C-4F6DB23D4E93}" presName="parentText" presStyleLbl="node1" presStyleIdx="1" presStyleCnt="3" custScaleX="119403" custScaleY="157395" custLinFactNeighborX="14191" custLinFactNeighborY="-296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C00BB6-F6F7-493D-B008-72671798471F}" type="pres">
      <dgm:prSet presAssocID="{FD9CEE93-5690-4167-B46C-4F6DB23D4E93}" presName="negativeSpace" presStyleCnt="0"/>
      <dgm:spPr/>
      <dgm:t>
        <a:bodyPr/>
        <a:lstStyle/>
        <a:p>
          <a:endParaRPr lang="cs-CZ"/>
        </a:p>
      </dgm:t>
    </dgm:pt>
    <dgm:pt modelId="{5FBDADED-5001-4029-9427-58083C05DC64}" type="pres">
      <dgm:prSet presAssocID="{FD9CEE93-5690-4167-B46C-4F6DB23D4E93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179E90-AAA0-4057-81CB-4E2A64B44B02}" type="pres">
      <dgm:prSet presAssocID="{76663C02-676D-412B-BF1E-61A5AD7586AA}" presName="spaceBetweenRectangles" presStyleCnt="0"/>
      <dgm:spPr/>
      <dgm:t>
        <a:bodyPr/>
        <a:lstStyle/>
        <a:p>
          <a:endParaRPr lang="cs-CZ"/>
        </a:p>
      </dgm:t>
    </dgm:pt>
    <dgm:pt modelId="{F6E147D4-4CDF-4797-B6EF-62D9096462A2}" type="pres">
      <dgm:prSet presAssocID="{C3D456D0-18EF-4E68-BE0A-14DADE1E9AA1}" presName="parentLin" presStyleCnt="0"/>
      <dgm:spPr/>
      <dgm:t>
        <a:bodyPr/>
        <a:lstStyle/>
        <a:p>
          <a:endParaRPr lang="cs-CZ"/>
        </a:p>
      </dgm:t>
    </dgm:pt>
    <dgm:pt modelId="{BA544363-FAA8-4E93-8920-F2A2C5E7B114}" type="pres">
      <dgm:prSet presAssocID="{C3D456D0-18EF-4E68-BE0A-14DADE1E9AA1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9C4F5699-B8C4-480A-9EAE-D3DE015FD2C1}" type="pres">
      <dgm:prSet presAssocID="{C3D456D0-18EF-4E68-BE0A-14DADE1E9AA1}" presName="parentText" presStyleLbl="node1" presStyleIdx="2" presStyleCnt="3" custScaleX="121429" custScaleY="1722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27999A-82F9-4EE9-B8C5-1309E0AF9EE8}" type="pres">
      <dgm:prSet presAssocID="{C3D456D0-18EF-4E68-BE0A-14DADE1E9AA1}" presName="negativeSpace" presStyleCnt="0"/>
      <dgm:spPr/>
      <dgm:t>
        <a:bodyPr/>
        <a:lstStyle/>
        <a:p>
          <a:endParaRPr lang="cs-CZ"/>
        </a:p>
      </dgm:t>
    </dgm:pt>
    <dgm:pt modelId="{D9BE6653-83BE-49A2-88ED-CC42CFEE8F71}" type="pres">
      <dgm:prSet presAssocID="{C3D456D0-18EF-4E68-BE0A-14DADE1E9AA1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4886E9-77D4-47CF-8800-871B06965FF4}" srcId="{082EBC4C-80DE-4CAA-A44C-BEBB2C7E9DBA}" destId="{FD9CEE93-5690-4167-B46C-4F6DB23D4E93}" srcOrd="1" destOrd="0" parTransId="{1BFB1617-5C3F-4B8A-8A23-7155D3999691}" sibTransId="{76663C02-676D-412B-BF1E-61A5AD7586AA}"/>
    <dgm:cxn modelId="{C85FBB8A-04A8-485E-943D-3AF7882C117B}" srcId="{082EBC4C-80DE-4CAA-A44C-BEBB2C7E9DBA}" destId="{C3D456D0-18EF-4E68-BE0A-14DADE1E9AA1}" srcOrd="2" destOrd="0" parTransId="{2874F4B4-3EA8-4A09-8A1F-2F1A8680214D}" sibTransId="{78C25C7C-682F-4BB1-BF5B-94153A741CEA}"/>
    <dgm:cxn modelId="{C916F20E-0582-4BC2-95FC-D9EEBB98411D}" type="presOf" srcId="{FD9CEE93-5690-4167-B46C-4F6DB23D4E93}" destId="{4EEE3678-6814-4412-ADF2-742CCB5AEF2C}" srcOrd="0" destOrd="0" presId="urn:microsoft.com/office/officeart/2005/8/layout/list1"/>
    <dgm:cxn modelId="{E3E5F786-CE95-46CC-9EB2-C147119D8B95}" srcId="{082EBC4C-80DE-4CAA-A44C-BEBB2C7E9DBA}" destId="{9AD2219F-F020-4D22-8A4C-5EFDD11C1A31}" srcOrd="0" destOrd="0" parTransId="{32DFFBA2-9560-42B4-A6C1-4BF77C4BC424}" sibTransId="{CEE08F08-3A59-4949-9B0D-D4B14A04482D}"/>
    <dgm:cxn modelId="{15286C13-3680-421E-A997-23F2DF1BC415}" type="presOf" srcId="{FD9CEE93-5690-4167-B46C-4F6DB23D4E93}" destId="{B53EDD50-2D21-4295-99BD-6C2E304DF3EF}" srcOrd="1" destOrd="0" presId="urn:microsoft.com/office/officeart/2005/8/layout/list1"/>
    <dgm:cxn modelId="{EB7BA8E2-B382-45EF-A1C9-5B77966E3298}" type="presOf" srcId="{9AD2219F-F020-4D22-8A4C-5EFDD11C1A31}" destId="{CA3C5CB7-89A9-41EA-AB4A-3B3B9F59C386}" srcOrd="0" destOrd="0" presId="urn:microsoft.com/office/officeart/2005/8/layout/list1"/>
    <dgm:cxn modelId="{1C11001B-7039-4787-BECC-21DBF66248F5}" type="presOf" srcId="{9AD2219F-F020-4D22-8A4C-5EFDD11C1A31}" destId="{4F34BD1E-6ACB-4356-9D8B-13D79E0E1BE0}" srcOrd="1" destOrd="0" presId="urn:microsoft.com/office/officeart/2005/8/layout/list1"/>
    <dgm:cxn modelId="{E4CB212E-231D-4809-8B33-2AD80C2714BE}" type="presOf" srcId="{C3D456D0-18EF-4E68-BE0A-14DADE1E9AA1}" destId="{BA544363-FAA8-4E93-8920-F2A2C5E7B114}" srcOrd="0" destOrd="0" presId="urn:microsoft.com/office/officeart/2005/8/layout/list1"/>
    <dgm:cxn modelId="{40D17447-05D8-469D-B4FC-2E12C29C042F}" type="presOf" srcId="{082EBC4C-80DE-4CAA-A44C-BEBB2C7E9DBA}" destId="{F9728964-5F33-421A-8EC5-D9DEC2FBAE63}" srcOrd="0" destOrd="0" presId="urn:microsoft.com/office/officeart/2005/8/layout/list1"/>
    <dgm:cxn modelId="{D13B16E0-8246-4D61-A664-48B085781CE0}" type="presOf" srcId="{C3D456D0-18EF-4E68-BE0A-14DADE1E9AA1}" destId="{9C4F5699-B8C4-480A-9EAE-D3DE015FD2C1}" srcOrd="1" destOrd="0" presId="urn:microsoft.com/office/officeart/2005/8/layout/list1"/>
    <dgm:cxn modelId="{74D94B6D-0B9C-4B91-B3C9-2E03F53A2E39}" type="presParOf" srcId="{F9728964-5F33-421A-8EC5-D9DEC2FBAE63}" destId="{45AF57AB-C2A3-4E07-A480-152B9B5EEAFA}" srcOrd="0" destOrd="0" presId="urn:microsoft.com/office/officeart/2005/8/layout/list1"/>
    <dgm:cxn modelId="{6E51A30E-14D6-46D6-A2A9-A8134B90B6EC}" type="presParOf" srcId="{45AF57AB-C2A3-4E07-A480-152B9B5EEAFA}" destId="{CA3C5CB7-89A9-41EA-AB4A-3B3B9F59C386}" srcOrd="0" destOrd="0" presId="urn:microsoft.com/office/officeart/2005/8/layout/list1"/>
    <dgm:cxn modelId="{4F0AB5EA-83E0-44C7-A7C9-DA5F82546DC1}" type="presParOf" srcId="{45AF57AB-C2A3-4E07-A480-152B9B5EEAFA}" destId="{4F34BD1E-6ACB-4356-9D8B-13D79E0E1BE0}" srcOrd="1" destOrd="0" presId="urn:microsoft.com/office/officeart/2005/8/layout/list1"/>
    <dgm:cxn modelId="{FE92E7F3-1EED-4BF0-AD45-7B676E5318DD}" type="presParOf" srcId="{F9728964-5F33-421A-8EC5-D9DEC2FBAE63}" destId="{29268426-49C0-47F2-A13C-8FC9FFBFE42B}" srcOrd="1" destOrd="0" presId="urn:microsoft.com/office/officeart/2005/8/layout/list1"/>
    <dgm:cxn modelId="{7EEF159F-44FD-41DA-BBE3-028B8294CB92}" type="presParOf" srcId="{F9728964-5F33-421A-8EC5-D9DEC2FBAE63}" destId="{65DB1666-2597-4FBE-BF4C-BC79398B0BA9}" srcOrd="2" destOrd="0" presId="urn:microsoft.com/office/officeart/2005/8/layout/list1"/>
    <dgm:cxn modelId="{D0685462-CCB5-4F0C-966E-B485C2FC99CF}" type="presParOf" srcId="{F9728964-5F33-421A-8EC5-D9DEC2FBAE63}" destId="{4B32FDBA-A5BD-4FDC-B175-554283CD9C2B}" srcOrd="3" destOrd="0" presId="urn:microsoft.com/office/officeart/2005/8/layout/list1"/>
    <dgm:cxn modelId="{A841E0C9-9BE9-4216-ABDF-0D7E2C4BE676}" type="presParOf" srcId="{F9728964-5F33-421A-8EC5-D9DEC2FBAE63}" destId="{4E213D8D-7AC7-480D-859C-38C5A3928011}" srcOrd="4" destOrd="0" presId="urn:microsoft.com/office/officeart/2005/8/layout/list1"/>
    <dgm:cxn modelId="{41B60BC1-68C4-42A8-AA08-6EBA49383A0C}" type="presParOf" srcId="{4E213D8D-7AC7-480D-859C-38C5A3928011}" destId="{4EEE3678-6814-4412-ADF2-742CCB5AEF2C}" srcOrd="0" destOrd="0" presId="urn:microsoft.com/office/officeart/2005/8/layout/list1"/>
    <dgm:cxn modelId="{BC669224-4FE8-4487-BCFF-7E8614C67A76}" type="presParOf" srcId="{4E213D8D-7AC7-480D-859C-38C5A3928011}" destId="{B53EDD50-2D21-4295-99BD-6C2E304DF3EF}" srcOrd="1" destOrd="0" presId="urn:microsoft.com/office/officeart/2005/8/layout/list1"/>
    <dgm:cxn modelId="{7CA341A4-1E4F-45A9-8B7E-DBEB69736BA1}" type="presParOf" srcId="{F9728964-5F33-421A-8EC5-D9DEC2FBAE63}" destId="{57C00BB6-F6F7-493D-B008-72671798471F}" srcOrd="5" destOrd="0" presId="urn:microsoft.com/office/officeart/2005/8/layout/list1"/>
    <dgm:cxn modelId="{86A0EE52-E9C4-4257-A808-200E5537178E}" type="presParOf" srcId="{F9728964-5F33-421A-8EC5-D9DEC2FBAE63}" destId="{5FBDADED-5001-4029-9427-58083C05DC64}" srcOrd="6" destOrd="0" presId="urn:microsoft.com/office/officeart/2005/8/layout/list1"/>
    <dgm:cxn modelId="{AD7FA3A1-BA90-4CE3-8841-0D5C1636823F}" type="presParOf" srcId="{F9728964-5F33-421A-8EC5-D9DEC2FBAE63}" destId="{8D179E90-AAA0-4057-81CB-4E2A64B44B02}" srcOrd="7" destOrd="0" presId="urn:microsoft.com/office/officeart/2005/8/layout/list1"/>
    <dgm:cxn modelId="{633552A0-3E6A-4BE7-9492-984B6EBAA5E5}" type="presParOf" srcId="{F9728964-5F33-421A-8EC5-D9DEC2FBAE63}" destId="{F6E147D4-4CDF-4797-B6EF-62D9096462A2}" srcOrd="8" destOrd="0" presId="urn:microsoft.com/office/officeart/2005/8/layout/list1"/>
    <dgm:cxn modelId="{13A9DE9B-A2DC-4D2B-B8EA-10A2CD7CC899}" type="presParOf" srcId="{F6E147D4-4CDF-4797-B6EF-62D9096462A2}" destId="{BA544363-FAA8-4E93-8920-F2A2C5E7B114}" srcOrd="0" destOrd="0" presId="urn:microsoft.com/office/officeart/2005/8/layout/list1"/>
    <dgm:cxn modelId="{B96117BE-4600-4AAC-B8E8-E54C81476C02}" type="presParOf" srcId="{F6E147D4-4CDF-4797-B6EF-62D9096462A2}" destId="{9C4F5699-B8C4-480A-9EAE-D3DE015FD2C1}" srcOrd="1" destOrd="0" presId="urn:microsoft.com/office/officeart/2005/8/layout/list1"/>
    <dgm:cxn modelId="{FC313917-82D4-4B4D-850B-ECF1D6A55ADB}" type="presParOf" srcId="{F9728964-5F33-421A-8EC5-D9DEC2FBAE63}" destId="{7F27999A-82F9-4EE9-B8C5-1309E0AF9EE8}" srcOrd="9" destOrd="0" presId="urn:microsoft.com/office/officeart/2005/8/layout/list1"/>
    <dgm:cxn modelId="{203313D8-C53C-4842-A38B-F1905BE975C2}" type="presParOf" srcId="{F9728964-5F33-421A-8EC5-D9DEC2FBAE63}" destId="{D9BE6653-83BE-49A2-88ED-CC42CFEE8F71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2EBC4C-80DE-4CAA-A44C-BEBB2C7E9DBA}" type="doc">
      <dgm:prSet loTypeId="urn:microsoft.com/office/officeart/2005/8/layout/list1" loCatId="list" qsTypeId="urn:microsoft.com/office/officeart/2005/8/quickstyle/simple1" qsCatId="simple" csTypeId="urn:microsoft.com/office/officeart/2005/8/colors/accent4_3" csCatId="accent4" phldr="1"/>
      <dgm:spPr/>
      <dgm:t>
        <a:bodyPr/>
        <a:lstStyle/>
        <a:p>
          <a:endParaRPr lang="cs-CZ"/>
        </a:p>
      </dgm:t>
    </dgm:pt>
    <dgm:pt modelId="{9AD2219F-F020-4D22-8A4C-5EFDD11C1A31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peníze odevzdali do _____ na táborském náměstí</a:t>
          </a:r>
          <a:endParaRPr lang="cs-CZ" sz="2400" b="1" dirty="0">
            <a:solidFill>
              <a:schemeClr val="tx1"/>
            </a:solidFill>
          </a:endParaRPr>
        </a:p>
      </dgm:t>
    </dgm:pt>
    <dgm:pt modelId="{32DFFBA2-9560-42B4-A6C1-4BF77C4BC424}" type="parTrans" cxnId="{E3E5F786-CE95-46CC-9EB2-C147119D8B95}">
      <dgm:prSet/>
      <dgm:spPr/>
      <dgm:t>
        <a:bodyPr/>
        <a:lstStyle/>
        <a:p>
          <a:endParaRPr lang="cs-CZ"/>
        </a:p>
      </dgm:t>
    </dgm:pt>
    <dgm:pt modelId="{CEE08F08-3A59-4949-9B0D-D4B14A04482D}" type="sibTrans" cxnId="{E3E5F786-CE95-46CC-9EB2-C147119D8B95}">
      <dgm:prSet/>
      <dgm:spPr/>
      <dgm:t>
        <a:bodyPr/>
        <a:lstStyle/>
        <a:p>
          <a:endParaRPr lang="cs-CZ"/>
        </a:p>
      </dgm:t>
    </dgm:pt>
    <dgm:pt modelId="{FD9CEE93-5690-4167-B46C-4F6DB23D4E93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společně stavěli ______________</a:t>
          </a:r>
          <a:endParaRPr lang="cs-CZ" sz="2400" b="1" dirty="0">
            <a:solidFill>
              <a:schemeClr val="tx1"/>
            </a:solidFill>
          </a:endParaRPr>
        </a:p>
      </dgm:t>
    </dgm:pt>
    <dgm:pt modelId="{1BFB1617-5C3F-4B8A-8A23-7155D3999691}" type="parTrans" cxnId="{8C4886E9-77D4-47CF-8800-871B06965FF4}">
      <dgm:prSet/>
      <dgm:spPr/>
      <dgm:t>
        <a:bodyPr/>
        <a:lstStyle/>
        <a:p>
          <a:endParaRPr lang="cs-CZ"/>
        </a:p>
      </dgm:t>
    </dgm:pt>
    <dgm:pt modelId="{76663C02-676D-412B-BF1E-61A5AD7586AA}" type="sibTrans" cxnId="{8C4886E9-77D4-47CF-8800-871B06965FF4}">
      <dgm:prSet/>
      <dgm:spPr/>
      <dgm:t>
        <a:bodyPr/>
        <a:lstStyle/>
        <a:p>
          <a:endParaRPr lang="cs-CZ"/>
        </a:p>
      </dgm:t>
    </dgm:pt>
    <dgm:pt modelId="{C3D456D0-18EF-4E68-BE0A-14DADE1E9AA1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společně se připravovali na boj se _____________</a:t>
          </a:r>
          <a:endParaRPr lang="cs-CZ" sz="2400" b="1" dirty="0">
            <a:solidFill>
              <a:schemeClr val="tx1"/>
            </a:solidFill>
          </a:endParaRPr>
        </a:p>
      </dgm:t>
    </dgm:pt>
    <dgm:pt modelId="{2874F4B4-3EA8-4A09-8A1F-2F1A8680214D}" type="parTrans" cxnId="{C85FBB8A-04A8-485E-943D-3AF7882C117B}">
      <dgm:prSet/>
      <dgm:spPr/>
      <dgm:t>
        <a:bodyPr/>
        <a:lstStyle/>
        <a:p>
          <a:endParaRPr lang="cs-CZ"/>
        </a:p>
      </dgm:t>
    </dgm:pt>
    <dgm:pt modelId="{78C25C7C-682F-4BB1-BF5B-94153A741CEA}" type="sibTrans" cxnId="{C85FBB8A-04A8-485E-943D-3AF7882C117B}">
      <dgm:prSet/>
      <dgm:spPr/>
      <dgm:t>
        <a:bodyPr/>
        <a:lstStyle/>
        <a:p>
          <a:endParaRPr lang="cs-CZ"/>
        </a:p>
      </dgm:t>
    </dgm:pt>
    <dgm:pt modelId="{F9728964-5F33-421A-8EC5-D9DEC2FBAE63}" type="pres">
      <dgm:prSet presAssocID="{082EBC4C-80DE-4CAA-A44C-BEBB2C7E9DB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5AF57AB-C2A3-4E07-A480-152B9B5EEAFA}" type="pres">
      <dgm:prSet presAssocID="{9AD2219F-F020-4D22-8A4C-5EFDD11C1A31}" presName="parentLin" presStyleCnt="0"/>
      <dgm:spPr/>
      <dgm:t>
        <a:bodyPr/>
        <a:lstStyle/>
        <a:p>
          <a:endParaRPr lang="cs-CZ"/>
        </a:p>
      </dgm:t>
    </dgm:pt>
    <dgm:pt modelId="{CA3C5CB7-89A9-41EA-AB4A-3B3B9F59C386}" type="pres">
      <dgm:prSet presAssocID="{9AD2219F-F020-4D22-8A4C-5EFDD11C1A31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4F34BD1E-6ACB-4356-9D8B-13D79E0E1BE0}" type="pres">
      <dgm:prSet presAssocID="{9AD2219F-F020-4D22-8A4C-5EFDD11C1A31}" presName="parentText" presStyleLbl="node1" presStyleIdx="0" presStyleCnt="3" custScaleX="119063" custScaleY="167446" custLinFactNeighborX="2262" custLinFactNeighborY="888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268426-49C0-47F2-A13C-8FC9FFBFE42B}" type="pres">
      <dgm:prSet presAssocID="{9AD2219F-F020-4D22-8A4C-5EFDD11C1A31}" presName="negativeSpace" presStyleCnt="0"/>
      <dgm:spPr/>
      <dgm:t>
        <a:bodyPr/>
        <a:lstStyle/>
        <a:p>
          <a:endParaRPr lang="cs-CZ"/>
        </a:p>
      </dgm:t>
    </dgm:pt>
    <dgm:pt modelId="{65DB1666-2597-4FBE-BF4C-BC79398B0BA9}" type="pres">
      <dgm:prSet presAssocID="{9AD2219F-F020-4D22-8A4C-5EFDD11C1A31}" presName="childText" presStyleLbl="conFgAcc1" presStyleIdx="0" presStyleCnt="3" custLinFactY="-8297" custLinFactNeighborX="-3156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32FDBA-A5BD-4FDC-B175-554283CD9C2B}" type="pres">
      <dgm:prSet presAssocID="{CEE08F08-3A59-4949-9B0D-D4B14A04482D}" presName="spaceBetweenRectangles" presStyleCnt="0"/>
      <dgm:spPr/>
      <dgm:t>
        <a:bodyPr/>
        <a:lstStyle/>
        <a:p>
          <a:endParaRPr lang="cs-CZ"/>
        </a:p>
      </dgm:t>
    </dgm:pt>
    <dgm:pt modelId="{4E213D8D-7AC7-480D-859C-38C5A3928011}" type="pres">
      <dgm:prSet presAssocID="{FD9CEE93-5690-4167-B46C-4F6DB23D4E93}" presName="parentLin" presStyleCnt="0"/>
      <dgm:spPr/>
      <dgm:t>
        <a:bodyPr/>
        <a:lstStyle/>
        <a:p>
          <a:endParaRPr lang="cs-CZ"/>
        </a:p>
      </dgm:t>
    </dgm:pt>
    <dgm:pt modelId="{4EEE3678-6814-4412-ADF2-742CCB5AEF2C}" type="pres">
      <dgm:prSet presAssocID="{FD9CEE93-5690-4167-B46C-4F6DB23D4E9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B53EDD50-2D21-4295-99BD-6C2E304DF3EF}" type="pres">
      <dgm:prSet presAssocID="{FD9CEE93-5690-4167-B46C-4F6DB23D4E93}" presName="parentText" presStyleLbl="node1" presStyleIdx="1" presStyleCnt="3" custScaleX="119403" custScaleY="157395" custLinFactNeighborX="14191" custLinFactNeighborY="-296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C00BB6-F6F7-493D-B008-72671798471F}" type="pres">
      <dgm:prSet presAssocID="{FD9CEE93-5690-4167-B46C-4F6DB23D4E93}" presName="negativeSpace" presStyleCnt="0"/>
      <dgm:spPr/>
      <dgm:t>
        <a:bodyPr/>
        <a:lstStyle/>
        <a:p>
          <a:endParaRPr lang="cs-CZ"/>
        </a:p>
      </dgm:t>
    </dgm:pt>
    <dgm:pt modelId="{5FBDADED-5001-4029-9427-58083C05DC64}" type="pres">
      <dgm:prSet presAssocID="{FD9CEE93-5690-4167-B46C-4F6DB23D4E93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179E90-AAA0-4057-81CB-4E2A64B44B02}" type="pres">
      <dgm:prSet presAssocID="{76663C02-676D-412B-BF1E-61A5AD7586AA}" presName="spaceBetweenRectangles" presStyleCnt="0"/>
      <dgm:spPr/>
      <dgm:t>
        <a:bodyPr/>
        <a:lstStyle/>
        <a:p>
          <a:endParaRPr lang="cs-CZ"/>
        </a:p>
      </dgm:t>
    </dgm:pt>
    <dgm:pt modelId="{F6E147D4-4CDF-4797-B6EF-62D9096462A2}" type="pres">
      <dgm:prSet presAssocID="{C3D456D0-18EF-4E68-BE0A-14DADE1E9AA1}" presName="parentLin" presStyleCnt="0"/>
      <dgm:spPr/>
      <dgm:t>
        <a:bodyPr/>
        <a:lstStyle/>
        <a:p>
          <a:endParaRPr lang="cs-CZ"/>
        </a:p>
      </dgm:t>
    </dgm:pt>
    <dgm:pt modelId="{BA544363-FAA8-4E93-8920-F2A2C5E7B114}" type="pres">
      <dgm:prSet presAssocID="{C3D456D0-18EF-4E68-BE0A-14DADE1E9AA1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9C4F5699-B8C4-480A-9EAE-D3DE015FD2C1}" type="pres">
      <dgm:prSet presAssocID="{C3D456D0-18EF-4E68-BE0A-14DADE1E9AA1}" presName="parentText" presStyleLbl="node1" presStyleIdx="2" presStyleCnt="3" custScaleX="121429" custScaleY="1722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27999A-82F9-4EE9-B8C5-1309E0AF9EE8}" type="pres">
      <dgm:prSet presAssocID="{C3D456D0-18EF-4E68-BE0A-14DADE1E9AA1}" presName="negativeSpace" presStyleCnt="0"/>
      <dgm:spPr/>
      <dgm:t>
        <a:bodyPr/>
        <a:lstStyle/>
        <a:p>
          <a:endParaRPr lang="cs-CZ"/>
        </a:p>
      </dgm:t>
    </dgm:pt>
    <dgm:pt modelId="{D9BE6653-83BE-49A2-88ED-CC42CFEE8F71}" type="pres">
      <dgm:prSet presAssocID="{C3D456D0-18EF-4E68-BE0A-14DADE1E9AA1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75A53B-2BF5-42F1-AA33-00B79AB5245C}" type="presOf" srcId="{082EBC4C-80DE-4CAA-A44C-BEBB2C7E9DBA}" destId="{F9728964-5F33-421A-8EC5-D9DEC2FBAE63}" srcOrd="0" destOrd="0" presId="urn:microsoft.com/office/officeart/2005/8/layout/list1"/>
    <dgm:cxn modelId="{81053606-A689-4E09-9823-176811212C7D}" type="presOf" srcId="{9AD2219F-F020-4D22-8A4C-5EFDD11C1A31}" destId="{CA3C5CB7-89A9-41EA-AB4A-3B3B9F59C386}" srcOrd="0" destOrd="0" presId="urn:microsoft.com/office/officeart/2005/8/layout/list1"/>
    <dgm:cxn modelId="{C85FBB8A-04A8-485E-943D-3AF7882C117B}" srcId="{082EBC4C-80DE-4CAA-A44C-BEBB2C7E9DBA}" destId="{C3D456D0-18EF-4E68-BE0A-14DADE1E9AA1}" srcOrd="2" destOrd="0" parTransId="{2874F4B4-3EA8-4A09-8A1F-2F1A8680214D}" sibTransId="{78C25C7C-682F-4BB1-BF5B-94153A741CEA}"/>
    <dgm:cxn modelId="{C0C45674-9265-420B-9DEF-7A3BE520B218}" type="presOf" srcId="{C3D456D0-18EF-4E68-BE0A-14DADE1E9AA1}" destId="{BA544363-FAA8-4E93-8920-F2A2C5E7B114}" srcOrd="0" destOrd="0" presId="urn:microsoft.com/office/officeart/2005/8/layout/list1"/>
    <dgm:cxn modelId="{A5B74862-0BCC-4674-B0E3-5344459EA6FE}" type="presOf" srcId="{FD9CEE93-5690-4167-B46C-4F6DB23D4E93}" destId="{4EEE3678-6814-4412-ADF2-742CCB5AEF2C}" srcOrd="0" destOrd="0" presId="urn:microsoft.com/office/officeart/2005/8/layout/list1"/>
    <dgm:cxn modelId="{E3E5F786-CE95-46CC-9EB2-C147119D8B95}" srcId="{082EBC4C-80DE-4CAA-A44C-BEBB2C7E9DBA}" destId="{9AD2219F-F020-4D22-8A4C-5EFDD11C1A31}" srcOrd="0" destOrd="0" parTransId="{32DFFBA2-9560-42B4-A6C1-4BF77C4BC424}" sibTransId="{CEE08F08-3A59-4949-9B0D-D4B14A04482D}"/>
    <dgm:cxn modelId="{39A33AFB-C185-4681-A51C-FF85863838FB}" type="presOf" srcId="{C3D456D0-18EF-4E68-BE0A-14DADE1E9AA1}" destId="{9C4F5699-B8C4-480A-9EAE-D3DE015FD2C1}" srcOrd="1" destOrd="0" presId="urn:microsoft.com/office/officeart/2005/8/layout/list1"/>
    <dgm:cxn modelId="{818B29CE-7D9D-4D71-95F3-34E0FD7F9762}" type="presOf" srcId="{FD9CEE93-5690-4167-B46C-4F6DB23D4E93}" destId="{B53EDD50-2D21-4295-99BD-6C2E304DF3EF}" srcOrd="1" destOrd="0" presId="urn:microsoft.com/office/officeart/2005/8/layout/list1"/>
    <dgm:cxn modelId="{8C4886E9-77D4-47CF-8800-871B06965FF4}" srcId="{082EBC4C-80DE-4CAA-A44C-BEBB2C7E9DBA}" destId="{FD9CEE93-5690-4167-B46C-4F6DB23D4E93}" srcOrd="1" destOrd="0" parTransId="{1BFB1617-5C3F-4B8A-8A23-7155D3999691}" sibTransId="{76663C02-676D-412B-BF1E-61A5AD7586AA}"/>
    <dgm:cxn modelId="{4E8A4145-D72B-44FB-AF22-1C383F6F9C59}" type="presOf" srcId="{9AD2219F-F020-4D22-8A4C-5EFDD11C1A31}" destId="{4F34BD1E-6ACB-4356-9D8B-13D79E0E1BE0}" srcOrd="1" destOrd="0" presId="urn:microsoft.com/office/officeart/2005/8/layout/list1"/>
    <dgm:cxn modelId="{A3A7FDB4-A605-41A0-9375-8A8BFC941386}" type="presParOf" srcId="{F9728964-5F33-421A-8EC5-D9DEC2FBAE63}" destId="{45AF57AB-C2A3-4E07-A480-152B9B5EEAFA}" srcOrd="0" destOrd="0" presId="urn:microsoft.com/office/officeart/2005/8/layout/list1"/>
    <dgm:cxn modelId="{83C02CA0-4901-45E8-A489-371FDAAF0104}" type="presParOf" srcId="{45AF57AB-C2A3-4E07-A480-152B9B5EEAFA}" destId="{CA3C5CB7-89A9-41EA-AB4A-3B3B9F59C386}" srcOrd="0" destOrd="0" presId="urn:microsoft.com/office/officeart/2005/8/layout/list1"/>
    <dgm:cxn modelId="{8DA35CA9-05A1-4BF5-B2F6-4478354D271A}" type="presParOf" srcId="{45AF57AB-C2A3-4E07-A480-152B9B5EEAFA}" destId="{4F34BD1E-6ACB-4356-9D8B-13D79E0E1BE0}" srcOrd="1" destOrd="0" presId="urn:microsoft.com/office/officeart/2005/8/layout/list1"/>
    <dgm:cxn modelId="{F38BE5E5-D718-4887-BFF3-0B21A62AAD24}" type="presParOf" srcId="{F9728964-5F33-421A-8EC5-D9DEC2FBAE63}" destId="{29268426-49C0-47F2-A13C-8FC9FFBFE42B}" srcOrd="1" destOrd="0" presId="urn:microsoft.com/office/officeart/2005/8/layout/list1"/>
    <dgm:cxn modelId="{E1BFF09C-F9BE-4193-9F93-082F5DB80C5F}" type="presParOf" srcId="{F9728964-5F33-421A-8EC5-D9DEC2FBAE63}" destId="{65DB1666-2597-4FBE-BF4C-BC79398B0BA9}" srcOrd="2" destOrd="0" presId="urn:microsoft.com/office/officeart/2005/8/layout/list1"/>
    <dgm:cxn modelId="{8EA6CE52-4D0B-4679-9B11-FB3A7C0AA634}" type="presParOf" srcId="{F9728964-5F33-421A-8EC5-D9DEC2FBAE63}" destId="{4B32FDBA-A5BD-4FDC-B175-554283CD9C2B}" srcOrd="3" destOrd="0" presId="urn:microsoft.com/office/officeart/2005/8/layout/list1"/>
    <dgm:cxn modelId="{EC741777-C596-4F06-B5EE-62C7DF50CC81}" type="presParOf" srcId="{F9728964-5F33-421A-8EC5-D9DEC2FBAE63}" destId="{4E213D8D-7AC7-480D-859C-38C5A3928011}" srcOrd="4" destOrd="0" presId="urn:microsoft.com/office/officeart/2005/8/layout/list1"/>
    <dgm:cxn modelId="{E170A56E-42F4-4930-AB5B-782A68F0508D}" type="presParOf" srcId="{4E213D8D-7AC7-480D-859C-38C5A3928011}" destId="{4EEE3678-6814-4412-ADF2-742CCB5AEF2C}" srcOrd="0" destOrd="0" presId="urn:microsoft.com/office/officeart/2005/8/layout/list1"/>
    <dgm:cxn modelId="{C126084E-FB0E-48A0-ACE7-FDAE14DFB666}" type="presParOf" srcId="{4E213D8D-7AC7-480D-859C-38C5A3928011}" destId="{B53EDD50-2D21-4295-99BD-6C2E304DF3EF}" srcOrd="1" destOrd="0" presId="urn:microsoft.com/office/officeart/2005/8/layout/list1"/>
    <dgm:cxn modelId="{01D5FA08-B750-4F9D-8C81-CFCB6E6A700B}" type="presParOf" srcId="{F9728964-5F33-421A-8EC5-D9DEC2FBAE63}" destId="{57C00BB6-F6F7-493D-B008-72671798471F}" srcOrd="5" destOrd="0" presId="urn:microsoft.com/office/officeart/2005/8/layout/list1"/>
    <dgm:cxn modelId="{D8D9F9D9-775C-4C67-BACD-0E5D459B718D}" type="presParOf" srcId="{F9728964-5F33-421A-8EC5-D9DEC2FBAE63}" destId="{5FBDADED-5001-4029-9427-58083C05DC64}" srcOrd="6" destOrd="0" presId="urn:microsoft.com/office/officeart/2005/8/layout/list1"/>
    <dgm:cxn modelId="{8EB36563-2CA7-4145-99C1-67B62D7CA82F}" type="presParOf" srcId="{F9728964-5F33-421A-8EC5-D9DEC2FBAE63}" destId="{8D179E90-AAA0-4057-81CB-4E2A64B44B02}" srcOrd="7" destOrd="0" presId="urn:microsoft.com/office/officeart/2005/8/layout/list1"/>
    <dgm:cxn modelId="{BBD328EB-3D9B-461A-9634-B40AFFD9B568}" type="presParOf" srcId="{F9728964-5F33-421A-8EC5-D9DEC2FBAE63}" destId="{F6E147D4-4CDF-4797-B6EF-62D9096462A2}" srcOrd="8" destOrd="0" presId="urn:microsoft.com/office/officeart/2005/8/layout/list1"/>
    <dgm:cxn modelId="{E177E23D-C305-4763-B096-1D4C742E6B4E}" type="presParOf" srcId="{F6E147D4-4CDF-4797-B6EF-62D9096462A2}" destId="{BA544363-FAA8-4E93-8920-F2A2C5E7B114}" srcOrd="0" destOrd="0" presId="urn:microsoft.com/office/officeart/2005/8/layout/list1"/>
    <dgm:cxn modelId="{E363BA3A-6000-48DA-A917-C08110C71D00}" type="presParOf" srcId="{F6E147D4-4CDF-4797-B6EF-62D9096462A2}" destId="{9C4F5699-B8C4-480A-9EAE-D3DE015FD2C1}" srcOrd="1" destOrd="0" presId="urn:microsoft.com/office/officeart/2005/8/layout/list1"/>
    <dgm:cxn modelId="{4230751B-8486-4E4D-B291-8A1C08256208}" type="presParOf" srcId="{F9728964-5F33-421A-8EC5-D9DEC2FBAE63}" destId="{7F27999A-82F9-4EE9-B8C5-1309E0AF9EE8}" srcOrd="9" destOrd="0" presId="urn:microsoft.com/office/officeart/2005/8/layout/list1"/>
    <dgm:cxn modelId="{9D6A3A6C-73B6-4F1E-AD6C-D70DF80A40BA}" type="presParOf" srcId="{F9728964-5F33-421A-8EC5-D9DEC2FBAE63}" destId="{D9BE6653-83BE-49A2-88ED-CC42CFEE8F71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DB1666-2597-4FBE-BF4C-BC79398B0BA9}">
      <dsp:nvSpPr>
        <dsp:cNvPr id="0" name=""/>
        <dsp:cNvSpPr/>
      </dsp:nvSpPr>
      <dsp:spPr>
        <a:xfrm>
          <a:off x="0" y="563124"/>
          <a:ext cx="672040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34BD1E-6ACB-4356-9D8B-13D79E0E1BE0}">
      <dsp:nvSpPr>
        <dsp:cNvPr id="0" name=""/>
        <dsp:cNvSpPr/>
      </dsp:nvSpPr>
      <dsp:spPr>
        <a:xfrm>
          <a:off x="343621" y="72009"/>
          <a:ext cx="5601063" cy="988601"/>
        </a:xfrm>
        <a:prstGeom prst="roundRect">
          <a:avLst/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11" tIns="0" rIns="177811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peníze odevzdali do kádí na táborském náměstí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391881" y="120269"/>
        <a:ext cx="5504543" cy="892081"/>
      </dsp:txXfrm>
    </dsp:sp>
    <dsp:sp modelId="{5FBDADED-5001-4029-9427-58083C05DC64}">
      <dsp:nvSpPr>
        <dsp:cNvPr id="0" name=""/>
        <dsp:cNvSpPr/>
      </dsp:nvSpPr>
      <dsp:spPr>
        <a:xfrm>
          <a:off x="0" y="1959001"/>
          <a:ext cx="672040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-88279"/>
              <a:satOff val="-2183"/>
              <a:lumOff val="124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3EDD50-2D21-4295-99BD-6C2E304DF3EF}">
      <dsp:nvSpPr>
        <dsp:cNvPr id="0" name=""/>
        <dsp:cNvSpPr/>
      </dsp:nvSpPr>
      <dsp:spPr>
        <a:xfrm>
          <a:off x="383705" y="1307430"/>
          <a:ext cx="5617058" cy="929260"/>
        </a:xfrm>
        <a:prstGeom prst="roundRect">
          <a:avLst/>
        </a:prstGeom>
        <a:solidFill>
          <a:schemeClr val="accent4">
            <a:shade val="80000"/>
            <a:hueOff val="-88279"/>
            <a:satOff val="-2183"/>
            <a:lumOff val="1249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11" tIns="0" rIns="177811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společně stavěli domy a hradby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429068" y="1352793"/>
        <a:ext cx="5526332" cy="838534"/>
      </dsp:txXfrm>
    </dsp:sp>
    <dsp:sp modelId="{D9BE6653-83BE-49A2-88ED-CC42CFEE8F71}">
      <dsp:nvSpPr>
        <dsp:cNvPr id="0" name=""/>
        <dsp:cNvSpPr/>
      </dsp:nvSpPr>
      <dsp:spPr>
        <a:xfrm>
          <a:off x="0" y="3292883"/>
          <a:ext cx="672040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-176558"/>
              <a:satOff val="-4365"/>
              <a:lumOff val="249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4F5699-B8C4-480A-9EAE-D3DE015FD2C1}">
      <dsp:nvSpPr>
        <dsp:cNvPr id="0" name=""/>
        <dsp:cNvSpPr/>
      </dsp:nvSpPr>
      <dsp:spPr>
        <a:xfrm>
          <a:off x="336020" y="2571001"/>
          <a:ext cx="5712366" cy="1017082"/>
        </a:xfrm>
        <a:prstGeom prst="roundRect">
          <a:avLst/>
        </a:prstGeom>
        <a:solidFill>
          <a:schemeClr val="accent4">
            <a:shade val="80000"/>
            <a:hueOff val="-176558"/>
            <a:satOff val="-4365"/>
            <a:lumOff val="249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11" tIns="0" rIns="177811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společně se připravovali na boj se Zikmundem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385670" y="2620651"/>
        <a:ext cx="5613066" cy="9177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DB1666-2597-4FBE-BF4C-BC79398B0BA9}">
      <dsp:nvSpPr>
        <dsp:cNvPr id="0" name=""/>
        <dsp:cNvSpPr/>
      </dsp:nvSpPr>
      <dsp:spPr>
        <a:xfrm>
          <a:off x="0" y="563124"/>
          <a:ext cx="672040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34BD1E-6ACB-4356-9D8B-13D79E0E1BE0}">
      <dsp:nvSpPr>
        <dsp:cNvPr id="0" name=""/>
        <dsp:cNvSpPr/>
      </dsp:nvSpPr>
      <dsp:spPr>
        <a:xfrm>
          <a:off x="343621" y="72009"/>
          <a:ext cx="5601063" cy="988601"/>
        </a:xfrm>
        <a:prstGeom prst="roundRect">
          <a:avLst/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11" tIns="0" rIns="177811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peníze odevzdali do _____ na táborském náměstí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391881" y="120269"/>
        <a:ext cx="5504543" cy="892081"/>
      </dsp:txXfrm>
    </dsp:sp>
    <dsp:sp modelId="{5FBDADED-5001-4029-9427-58083C05DC64}">
      <dsp:nvSpPr>
        <dsp:cNvPr id="0" name=""/>
        <dsp:cNvSpPr/>
      </dsp:nvSpPr>
      <dsp:spPr>
        <a:xfrm>
          <a:off x="0" y="1959001"/>
          <a:ext cx="672040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-88279"/>
              <a:satOff val="-2183"/>
              <a:lumOff val="124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3EDD50-2D21-4295-99BD-6C2E304DF3EF}">
      <dsp:nvSpPr>
        <dsp:cNvPr id="0" name=""/>
        <dsp:cNvSpPr/>
      </dsp:nvSpPr>
      <dsp:spPr>
        <a:xfrm>
          <a:off x="383705" y="1307430"/>
          <a:ext cx="5617058" cy="929260"/>
        </a:xfrm>
        <a:prstGeom prst="roundRect">
          <a:avLst/>
        </a:prstGeom>
        <a:solidFill>
          <a:schemeClr val="accent4">
            <a:shade val="80000"/>
            <a:hueOff val="-88279"/>
            <a:satOff val="-2183"/>
            <a:lumOff val="1249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11" tIns="0" rIns="177811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společně stavěli ______________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429068" y="1352793"/>
        <a:ext cx="5526332" cy="838534"/>
      </dsp:txXfrm>
    </dsp:sp>
    <dsp:sp modelId="{D9BE6653-83BE-49A2-88ED-CC42CFEE8F71}">
      <dsp:nvSpPr>
        <dsp:cNvPr id="0" name=""/>
        <dsp:cNvSpPr/>
      </dsp:nvSpPr>
      <dsp:spPr>
        <a:xfrm>
          <a:off x="0" y="3292883"/>
          <a:ext cx="672040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-176558"/>
              <a:satOff val="-4365"/>
              <a:lumOff val="249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4F5699-B8C4-480A-9EAE-D3DE015FD2C1}">
      <dsp:nvSpPr>
        <dsp:cNvPr id="0" name=""/>
        <dsp:cNvSpPr/>
      </dsp:nvSpPr>
      <dsp:spPr>
        <a:xfrm>
          <a:off x="336020" y="2571001"/>
          <a:ext cx="5712366" cy="1017082"/>
        </a:xfrm>
        <a:prstGeom prst="roundRect">
          <a:avLst/>
        </a:prstGeom>
        <a:solidFill>
          <a:schemeClr val="accent4">
            <a:shade val="80000"/>
            <a:hueOff val="-176558"/>
            <a:satOff val="-4365"/>
            <a:lumOff val="249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11" tIns="0" rIns="177811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společně se připravovali na boj se _____________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385670" y="2620651"/>
        <a:ext cx="5613066" cy="9177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2B93-40FB-4647-B679-983B9674C55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7CE1-187A-4766-8690-CBD0B32A2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2B93-40FB-4647-B679-983B9674C55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7CE1-187A-4766-8690-CBD0B32A2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2B93-40FB-4647-B679-983B9674C55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7CE1-187A-4766-8690-CBD0B32A2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2B93-40FB-4647-B679-983B9674C55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7CE1-187A-4766-8690-CBD0B32A2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2B93-40FB-4647-B679-983B9674C55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7CE1-187A-4766-8690-CBD0B32A2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2B93-40FB-4647-B679-983B9674C55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7CE1-187A-4766-8690-CBD0B32A2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2B93-40FB-4647-B679-983B9674C55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7CE1-187A-4766-8690-CBD0B32A2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2B93-40FB-4647-B679-983B9674C55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7CE1-187A-4766-8690-CBD0B32A2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2B93-40FB-4647-B679-983B9674C55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7CE1-187A-4766-8690-CBD0B32A2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2B93-40FB-4647-B679-983B9674C55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7CE1-187A-4766-8690-CBD0B32A2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2B93-40FB-4647-B679-983B9674C55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7CE1-187A-4766-8690-CBD0B32A2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C92B93-40FB-4647-B679-983B9674C55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8F7CE1-187A-4766-8690-CBD0B32A2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8/Tabor,Czech_Republic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5/Jan_Vil%C3%ADmek_-_Jan_%C5%BDi%C5%BEka_z_Trocnov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abor,Czech_Republic.jpg" TargetMode="External"/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Jan_Vil%C3%ADmek_-_Jan_%C5%BDi%C5%BEka_z_Trocnov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Husitské války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VY_32_INOVACE_2C_18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8156861"/>
              </p:ext>
            </p:extLst>
          </p:nvPr>
        </p:nvGraphicFramePr>
        <p:xfrm>
          <a:off x="485176" y="847663"/>
          <a:ext cx="8280920" cy="562891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53639"/>
                <a:gridCol w="6027281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na fotografii poznávají město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Tábor (obrázek se objeví po kliknutí myší na obrázek slunce). Žáci se dovídají základní informace o založení Tábora. Na základě  informací v přehledném  diagramu, který se objeví po kliknutí myší na červený znak informace, diskutují o zakládání husitského města. Sami pak důležité údaje zapisují skrytým perem. Prostřednictvím fotografie se seznamují s Janem Žižkou (fotografie se objeví po kliknutí myší na obrázek slunce).  Prostřednictvím interaktivního cvičení zjišťují, kde leží Trocnov (hvězda se správnou odpovědí se zatočí a zazní aplaus, ostatní hvězdy zmizí). Žáci se dovídají základní informace o křižácích a křižáckých výpravách, prohlížejí si obrázek křižáckého vojáka a diskutují o něm. Skrytým perem zapisují informace o křižácké zbroji (pro nápovědu mohou stisknout červené pole s otazníkem, objeví se obrázek křižáka). Žáci získávají základní informace o husitských vítězstvích, prostřednictvím interaktivního cvičení doplňují název husitského chorálu (obdélník se správnou odpovědí po kliknutí myší dolétne na vyhrazené místo, druhý obdélník zmizí).</a:t>
                      </a:r>
                      <a:endParaRPr lang="cs-CZ" sz="10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Červenec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7144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Dějepis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314796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/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Husitské války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Město Tábor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3600" dirty="0" smtClean="0"/>
          </a:p>
          <a:p>
            <a:endParaRPr lang="cs-CZ" sz="3600" dirty="0"/>
          </a:p>
          <a:p>
            <a:pPr>
              <a:buNone/>
            </a:pPr>
            <a:endParaRPr lang="cs-CZ" sz="3600" dirty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/>
          </a:p>
          <a:p>
            <a:pPr>
              <a:buNone/>
            </a:pPr>
            <a:endParaRPr lang="cs-CZ" sz="24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2" descr="Soubor:Tabor,Czech Republic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1916832"/>
            <a:ext cx="6058141" cy="4543606"/>
          </a:xfrm>
          <a:prstGeom prst="rect">
            <a:avLst/>
          </a:prstGeom>
          <a:noFill/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699792" y="1916832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/>
              <a:t>1</a:t>
            </a:r>
          </a:p>
        </p:txBody>
      </p:sp>
      <p:sp>
        <p:nvSpPr>
          <p:cNvPr id="11" name="Slunce 10"/>
          <p:cNvSpPr/>
          <p:nvPr/>
        </p:nvSpPr>
        <p:spPr>
          <a:xfrm>
            <a:off x="755576" y="1628800"/>
            <a:ext cx="1547664" cy="1152128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Klikni na mě!</a:t>
            </a:r>
            <a:endParaRPr lang="cs-CZ" sz="1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Husitské město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V roce 1420 bylo založeno město </a:t>
            </a:r>
            <a:r>
              <a:rPr lang="cs-CZ" sz="4400" b="1" dirty="0" smtClean="0"/>
              <a:t>Tábor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Bylo založeno nad řekou Lužnicí.</a:t>
            </a:r>
          </a:p>
          <a:p>
            <a:r>
              <a:rPr lang="cs-CZ" sz="4400" dirty="0" smtClean="0"/>
              <a:t>Město Tábor bylo </a:t>
            </a:r>
            <a:r>
              <a:rPr lang="cs-CZ" sz="4400" b="1" dirty="0" smtClean="0"/>
              <a:t>husitské město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Do čela husitů se postavil </a:t>
            </a:r>
            <a:r>
              <a:rPr lang="cs-CZ" sz="4400" b="1" dirty="0" smtClean="0"/>
              <a:t>Jan Žižka</a:t>
            </a:r>
            <a:r>
              <a:rPr lang="cs-CZ" sz="4400" dirty="0" smtClean="0"/>
              <a:t>.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Husité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Husovi stoupenci dělali vše společně.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Diagram 5"/>
          <p:cNvGraphicFramePr/>
          <p:nvPr/>
        </p:nvGraphicFramePr>
        <p:xfrm>
          <a:off x="1524000" y="2564904"/>
          <a:ext cx="6720408" cy="3816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lačítko akce: Informace 6">
            <a:hlinkClick r:id="" action="ppaction://noaction" highlightClick="1"/>
          </p:cNvPr>
          <p:cNvSpPr/>
          <p:nvPr/>
        </p:nvSpPr>
        <p:spPr>
          <a:xfrm>
            <a:off x="7956376" y="404664"/>
            <a:ext cx="898400" cy="864096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Pamatuješ si?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5301208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Husovi stoupenci dělali vše společně.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Diagram 5"/>
          <p:cNvGraphicFramePr/>
          <p:nvPr/>
        </p:nvGraphicFramePr>
        <p:xfrm>
          <a:off x="1524000" y="2564904"/>
          <a:ext cx="6720408" cy="3816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oubor:Jan Vilímek - Jan Žižka z Trocnov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04218" y="260648"/>
            <a:ext cx="4782416" cy="6291064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</p:pic>
      <p:sp>
        <p:nvSpPr>
          <p:cNvPr id="2" name="TextovéPole 1"/>
          <p:cNvSpPr txBox="1"/>
          <p:nvPr/>
        </p:nvSpPr>
        <p:spPr>
          <a:xfrm>
            <a:off x="467544" y="476672"/>
            <a:ext cx="842493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60648"/>
            <a:ext cx="3744416" cy="6401753"/>
          </a:xfrm>
          <a:prstGeom prst="rect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dirty="0" smtClean="0"/>
              <a:t>Jan Žižka z Trocnova</a:t>
            </a:r>
          </a:p>
          <a:p>
            <a:endParaRPr lang="cs-CZ" sz="2800" dirty="0" smtClean="0"/>
          </a:p>
        </p:txBody>
      </p:sp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4355976" y="332656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Slunce 6"/>
          <p:cNvSpPr/>
          <p:nvPr/>
        </p:nvSpPr>
        <p:spPr>
          <a:xfrm>
            <a:off x="467544" y="332656"/>
            <a:ext cx="1547664" cy="1152128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Klikni na mě!</a:t>
            </a:r>
            <a:endParaRPr lang="cs-CZ" sz="1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Jan Žižka z Trocnova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Jan Žižka pocházel z Trocnova.</a:t>
            </a:r>
          </a:p>
          <a:p>
            <a:r>
              <a:rPr lang="cs-CZ" sz="4400" dirty="0" smtClean="0"/>
              <a:t>Trocnov leží v ______ Čechách.</a:t>
            </a:r>
          </a:p>
          <a:p>
            <a:pPr>
              <a:buNone/>
            </a:pPr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pPr>
              <a:buNone/>
            </a:pPr>
            <a:r>
              <a:rPr lang="cs-CZ" sz="2400" dirty="0" smtClean="0"/>
              <a:t>(Hvězda se správnou odpovědí se zatočí. Svou odpověď zapiš na</a:t>
            </a:r>
          </a:p>
          <a:p>
            <a:pPr>
              <a:buNone/>
            </a:pPr>
            <a:r>
              <a:rPr lang="cs-CZ" sz="2400" dirty="0" smtClean="0"/>
              <a:t>vyhrazené místo skrytým perem.)</a:t>
            </a:r>
            <a:endParaRPr lang="cs-CZ" sz="24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ěticípá hvězda 5"/>
          <p:cNvSpPr/>
          <p:nvPr/>
        </p:nvSpPr>
        <p:spPr>
          <a:xfrm>
            <a:off x="1187624" y="3429000"/>
            <a:ext cx="2016224" cy="1800200"/>
          </a:xfrm>
          <a:prstGeom prst="star5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3635896" y="3284984"/>
            <a:ext cx="2016224" cy="1800200"/>
          </a:xfrm>
          <a:prstGeom prst="star5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J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Pěticípá hvězda 7"/>
          <p:cNvSpPr/>
          <p:nvPr/>
        </p:nvSpPr>
        <p:spPr>
          <a:xfrm>
            <a:off x="6156176" y="3212976"/>
            <a:ext cx="2016224" cy="1800200"/>
          </a:xfrm>
          <a:prstGeom prst="star5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V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Křižáci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Vojáci, kteří se účastnili křížových výprav se nazývali křižáci.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698" name="Picture 2" descr="C:\Temp\Dočasné soubory Internetu\Content.IE5\9WDJNZ9T\MC9001493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636912"/>
            <a:ext cx="2304256" cy="38607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Křižáci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Zapiš, jaké věci měl na sobě (s sebou) křižácký voják:</a:t>
            </a:r>
          </a:p>
          <a:p>
            <a:pPr>
              <a:buNone/>
            </a:pPr>
            <a:r>
              <a:rPr lang="cs-CZ" sz="4400" dirty="0" smtClean="0"/>
              <a:t>____________</a:t>
            </a:r>
          </a:p>
          <a:p>
            <a:pPr>
              <a:buNone/>
            </a:pPr>
            <a:r>
              <a:rPr lang="cs-CZ" sz="4400" dirty="0" smtClean="0"/>
              <a:t>____________</a:t>
            </a:r>
          </a:p>
          <a:p>
            <a:pPr>
              <a:buNone/>
            </a:pPr>
            <a:r>
              <a:rPr lang="cs-CZ" sz="4400" dirty="0" smtClean="0"/>
              <a:t>____________</a:t>
            </a:r>
          </a:p>
          <a:p>
            <a:pPr>
              <a:buNone/>
            </a:pPr>
            <a:r>
              <a:rPr lang="cs-CZ" sz="4400" dirty="0" smtClean="0"/>
              <a:t>____________</a:t>
            </a:r>
          </a:p>
          <a:p>
            <a:pPr>
              <a:buNone/>
            </a:pPr>
            <a:r>
              <a:rPr lang="cs-CZ" sz="2000" dirty="0" smtClean="0"/>
              <a:t>Pro nápovědu stiskni červené pole s otazníkem.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698" name="Picture 2" descr="C:\Temp\Dočasné soubory Internetu\Content.IE5\9WDJNZ9T\MC9001493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636912"/>
            <a:ext cx="2304256" cy="3860706"/>
          </a:xfrm>
          <a:prstGeom prst="rect">
            <a:avLst/>
          </a:prstGeom>
          <a:noFill/>
        </p:spPr>
      </p:pic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8028384" y="404664"/>
            <a:ext cx="792088" cy="864096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Křížové výpravy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dirty="0" smtClean="0"/>
              <a:t>Křížové výpravy vyhlašovala </a:t>
            </a:r>
            <a:r>
              <a:rPr lang="cs-CZ" sz="4800" b="1" dirty="0" smtClean="0"/>
              <a:t>katolická církev </a:t>
            </a:r>
            <a:r>
              <a:rPr lang="cs-CZ" sz="4800" dirty="0" smtClean="0"/>
              <a:t>proti pohanům.</a:t>
            </a:r>
          </a:p>
          <a:p>
            <a:r>
              <a:rPr lang="cs-CZ" sz="4800" dirty="0" smtClean="0"/>
              <a:t>Jedna křížová výprava se konala v roce </a:t>
            </a:r>
            <a:r>
              <a:rPr lang="cs-CZ" sz="4800" b="1" dirty="0" smtClean="0"/>
              <a:t>1420</a:t>
            </a:r>
            <a:r>
              <a:rPr lang="cs-CZ" sz="4800" dirty="0" smtClean="0"/>
              <a:t>.</a:t>
            </a:r>
          </a:p>
          <a:p>
            <a:r>
              <a:rPr lang="cs-CZ" sz="4800" dirty="0" smtClean="0"/>
              <a:t>Vedl ji </a:t>
            </a:r>
            <a:r>
              <a:rPr lang="cs-CZ" sz="4800" b="1" dirty="0" smtClean="0"/>
              <a:t>císař Zikmund</a:t>
            </a:r>
            <a:r>
              <a:rPr lang="cs-CZ" sz="4800" dirty="0" smtClean="0"/>
              <a:t>.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Husitská vítězství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Zikmund byl poražen: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4400" dirty="0" smtClean="0"/>
              <a:t>na Vítkově</a:t>
            </a:r>
          </a:p>
          <a:p>
            <a:r>
              <a:rPr lang="cs-CZ" sz="4400" dirty="0" smtClean="0"/>
              <a:t>na Pankráci</a:t>
            </a:r>
          </a:p>
          <a:p>
            <a:r>
              <a:rPr lang="cs-CZ" sz="4400" dirty="0" smtClean="0"/>
              <a:t>u Žatce</a:t>
            </a:r>
          </a:p>
          <a:p>
            <a:r>
              <a:rPr lang="cs-CZ" sz="4400" dirty="0" smtClean="0"/>
              <a:t>u Kutné hory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„Nepřátel se </a:t>
            </a:r>
            <a:r>
              <a:rPr lang="cs-CZ" b="1" dirty="0" err="1" smtClean="0"/>
              <a:t>nelekajte</a:t>
            </a:r>
            <a:r>
              <a:rPr lang="cs-CZ" b="1" dirty="0" smtClean="0"/>
              <a:t>!“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Husité šli do boje s písní, která naháněla nepřátelům strach.</a:t>
            </a:r>
          </a:p>
          <a:p>
            <a:r>
              <a:rPr lang="cs-CZ" sz="4000" dirty="0" smtClean="0"/>
              <a:t>Název této písně je:</a:t>
            </a:r>
          </a:p>
          <a:p>
            <a:pPr algn="ctr">
              <a:buNone/>
            </a:pPr>
            <a:r>
              <a:rPr lang="cs-CZ" sz="4400" b="1" dirty="0" err="1" smtClean="0"/>
              <a:t>Ktož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jsú</a:t>
            </a:r>
            <a:r>
              <a:rPr lang="cs-CZ" sz="4400" b="1" dirty="0" smtClean="0"/>
              <a:t> boží __________ </a:t>
            </a:r>
            <a:r>
              <a:rPr lang="cs-CZ" sz="4400" dirty="0" smtClean="0"/>
              <a:t>.</a:t>
            </a:r>
          </a:p>
          <a:p>
            <a:pPr algn="ctr">
              <a:buNone/>
            </a:pPr>
            <a:endParaRPr lang="cs-CZ" sz="4400" dirty="0"/>
          </a:p>
          <a:p>
            <a:pPr algn="ctr">
              <a:buNone/>
            </a:pPr>
            <a:endParaRPr lang="cs-CZ" sz="4400" dirty="0" smtClean="0"/>
          </a:p>
          <a:p>
            <a:pPr>
              <a:buNone/>
            </a:pPr>
            <a:r>
              <a:rPr lang="cs-CZ" sz="2400" dirty="0" smtClean="0"/>
              <a:t>(Správná odpověď po kliknutí myší doletí na vyhrazené místo.)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ývojový diagram: alternativní postup 5"/>
          <p:cNvSpPr/>
          <p:nvPr/>
        </p:nvSpPr>
        <p:spPr>
          <a:xfrm>
            <a:off x="1331640" y="4941168"/>
            <a:ext cx="2088232" cy="828672"/>
          </a:xfrm>
          <a:prstGeom prst="flowChartAlternateProcess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husité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4860032" y="5013176"/>
            <a:ext cx="2088232" cy="828672"/>
          </a:xfrm>
          <a:prstGeom prst="flowChartAlternateProcess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bojovníci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9 -0.0259 C 0.0224 -0.01896 0.02812 -0.02058 0.05017 -0.01965 C 0.17812 -0.02127 0.11615 -0.01225 0.16181 -0.0259 C 0.1724 -0.03307 0.18281 -0.03746 0.19427 -0.04163 C 0.20243 -0.04856 0.21233 -0.05041 0.22031 -0.05712 C 0.22865 -0.06429 0.23698 -0.07238 0.24497 -0.08002 C 0.26476 -0.09829 0.28594 -0.1265 0.29687 -0.15587 C 0.30885 -0.18825 0.31701 -0.22386 0.32552 -0.25786 C 0.32726 -0.27289 0.33056 -0.28792 0.33316 -0.30319 C 0.33264 -0.35499 0.33976 -0.4394 0.31892 -0.49514 C 0.31111 -0.54949 0.26997 -0.57886 0.23715 -0.60384 C 0.23108 -0.60869 0.22396 -0.61054 0.21771 -0.61471 C 0.21233 -0.61771 0.20764 -0.62303 0.20208 -0.6265 C 0.19878 -0.62858 0.19497 -0.62858 0.19167 -0.62974 C 0.17726 -0.63644 0.16389 -0.64454 0.14878 -0.6487 C 0.13385 -0.65749 0.11684 -0.66628 0.10069 -0.66952 C 0.09167 -0.67484 0.08281 -0.68177 0.07344 -0.68524 C 0.025 -0.70513 -0.05347 -0.69496 -0.0901 -0.69565 C -0.1191 -0.69496 -0.14809 -0.69496 -0.17708 -0.6938 C -0.19948 -0.69287 -0.22344 -0.66882 -0.24601 -0.66258 C -0.26042 -0.65333 -0.27378 -0.64176 -0.28889 -0.63506 C -0.29896 -0.62465 -0.30938 -0.61355 -0.32135 -0.6073 C -0.32639 -0.59852 -0.33542 -0.59551 -0.33941 -0.58487 C -0.34566 -0.56868 -0.35885 -0.55689 -0.36684 -0.54163 C -0.38177 -0.51318 -0.39722 -0.4852 -0.41094 -0.45536 C -0.41771 -0.44033 -0.42344 -0.4246 -0.43038 -0.41003 C -0.43663 -0.39708 -0.44236 -0.38321 -0.44861 -0.37026 C -0.45642 -0.35476 -0.45156 -0.36933 -0.45764 -0.35291 C -0.46476 -0.33441 -0.46892 -0.3129 -0.47587 -0.29463 C -0.47847 -0.2796 -0.47535 -0.29556 -0.47969 -0.27914 C -0.48229 -0.2685 -0.48264 -0.25925 -0.48628 -0.24907 C -0.4875 -0.21346 -0.49219 -0.17298 -0.47969 -0.14014 C -0.47587 -0.11378 -0.46597 -0.09135 -0.45503 -0.06915 C -0.45 -0.05966 -0.44705 -0.04833 -0.44201 -0.03816 C -0.43958 -0.02821 -0.4342 -0.02127 -0.43038 -0.01272 C -0.4184 0.0155 -0.42951 -0.00462 -0.41875 0.01388 C -0.41441 0.03446 -0.39514 0.0643 -0.38368 0.07956 C -0.37934 0.08534 -0.3717 0.08765 -0.36684 0.09344 C -0.35399 0.1087 -0.3349 0.12558 -0.31736 0.12974 C -0.29288 0.14339 -0.26719 0.15218 -0.24201 0.16258 C -0.22014 0.1716 -0.24583 0.1642 -0.22396 0.17114 C -0.20938 0.17577 -0.19323 0.17739 -0.17847 0.17993 C -0.10226 0.17924 -0.02604 0.18201 0.05017 0.17808 C 0.07378 0.17692 0.11771 0.14825 0.14097 0.1383 C 0.15955 0.13044 0.17691 0.12211 0.19306 0.10731 C 0.20451 0.09667 0.21458 0.08511 0.22674 0.07609 C 0.24878 0.0599 0.28038 0.03539 0.29566 0.0081 C 0.30382 -0.00601 0.31389 -0.01873 0.32031 -0.03469 C 0.34219 -0.08834 0.32969 -0.06013 0.3566 -0.11609 C 0.38194 -0.16859 0.40278 -0.22201 0.42031 -0.28029 C 0.42865 -0.30781 0.43194 -0.33742 0.43976 -0.36517 C 0.44722 -0.39153 0.45226 -0.4172 0.4566 -0.44519 C 0.45573 -0.48936 0.45712 -0.53376 0.45399 -0.57793 C 0.45347 -0.58487 0.44253 -0.63136 0.43837 -0.64708 C 0.43316 -0.66674 0.42951 -0.69311 0.42153 -0.71114 C 0.40208 -0.75532 0.37587 -0.80088 0.34097 -0.82354 C 0.32517 -0.84459 0.30208 -0.84967 0.28125 -0.85823 C 0.26163 -0.86632 0.24271 -0.87904 0.22292 -0.88575 C 0.21389 -0.88876 0.20469 -0.8913 0.19566 -0.89454 C 0.19167 -0.89593 0.18767 -0.89778 0.18385 -0.89963 C 0.17951 -0.90171 0.17535 -0.90495 0.17083 -0.90656 C 0.16753 -0.90772 0.14965 -0.9098 0.14757 -0.91003 C 0.05399 -0.90911 -0.03524 -0.90541 -0.12778 -0.90148 C -0.16024 -0.89755 -0.19219 -0.88205 -0.22257 -0.86679 C -0.23056 -0.86262 -0.23906 -0.86008 -0.24722 -0.85638 C -0.26632 -0.84782 -0.2875 -0.82585 -0.30313 -0.8099 C -0.31858 -0.79394 -0.33576 -0.77729 -0.34601 -0.75439 C -0.35608 -0.73242 -0.36806 -0.71276 -0.37587 -0.68871 C -0.3816 -0.67137 -0.38559 -0.6531 -0.3901 -0.63506 C -0.3934 -0.62187 -0.39635 -0.60869 -0.39931 -0.59528 C -0.40069 -0.5888 -0.40434 -0.57608 -0.40434 -0.57585 C -0.4026 -0.47641 -0.41198 -0.46739 -0.3941 -0.40656 C -0.39236 -0.39385 -0.38854 -0.37789 -0.38368 -0.36679 C -0.38038 -0.34274 -0.38507 -0.36956 -0.37847 -0.34782 C -0.3776 -0.34505 -0.37778 -0.34181 -0.37708 -0.33903 C -0.37361 -0.32539 -0.36806 -0.31105 -0.36163 -0.29926 C -0.3566 -0.2907 -0.35243 -0.29163 -0.34861 -0.27914 C -0.34479 -0.26549 -0.33767 -0.25532 -0.33177 -0.24398 C -0.33073 -0.2419 -0.33038 -0.23936 -0.32917 -0.23705 C -0.32778 -0.23543 -0.32552 -0.23404 -0.32396 -0.23196 C -0.32014 -0.22756 -0.32031 -0.22386 -0.31615 -0.2197 C -0.30747 -0.21161 -0.2967 -0.20467 -0.2875 -0.19727 C -0.27969 -0.19149 -0.2724 -0.182 -0.26424 -0.17645 C -0.2592 -0.17298 -0.25156 -0.1716 -0.24601 -0.16952 C -0.22674 -0.1568 -0.25625 -0.17576 -0.23438 -0.16443 C -0.21441 -0.15425 -0.23212 -0.1598 -0.21736 -0.15587 C -0.20799 -0.15125 -0.20226 -0.14801 -0.19271 -0.14546 C -0.18507 -0.13968 -0.17795 -0.13714 -0.16927 -0.13552 C -0.1658 -0.13274 -0.1625 -0.13043 -0.15903 -0.12812 C -0.15382 -0.12465 -0.14514 -0.12581 -0.13941 -0.12326 C -0.13212 -0.11956 -0.125 -0.11656 -0.11736 -0.11424 C -0.07292 -0.1154 -0.02066 -0.09805 0.02153 -0.12627 C 0.02396 -0.13043 0.02726 -0.1339 0.02934 -0.13853 C 0.03142 -0.14338 0.03229 -0.14824 0.03455 -0.1524 C 0.03542 -0.15402 0.03628 -0.15587 0.03715 -0.15749 C 0.03976 -0.1679 0.04201 -0.17807 0.04358 -0.18871 C 0.04253 -0.20421 0.04514 -0.21138 0.03455 -0.21508 C 0.02865 -0.21993 0.0224 -0.22479 0.01632 -0.23011 C 0.01597 -0.23196 0.0151 -0.23543 0.0151 -0.23543 " pathEditMode="relative" rAng="0" ptsTypes="ffffffffffffffffffffffffffffffffffffffffffffffffffffffffffffffffffffffffffffffffffffffffffffffffffA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0" y="-3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95102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 BORAK, </a:t>
            </a:r>
            <a:r>
              <a:rPr lang="cs-CZ" dirty="0" err="1" smtClean="0"/>
              <a:t>Matt</a:t>
            </a:r>
            <a:r>
              <a:rPr lang="cs-CZ" dirty="0" smtClean="0"/>
              <a:t>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22.7.2011]. Dostupný na WWW: </a:t>
            </a:r>
            <a:r>
              <a:rPr lang="cs-CZ" dirty="0" smtClean="0">
                <a:hlinkClick r:id="rId3"/>
              </a:rPr>
              <a:t>http://cs.wikipedia.org/wiki/Soubor:Tabor,Czech_Republic.jpg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 VILÍMEK, Jan.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22.7.2011]. Dostupný na WWW: </a:t>
            </a:r>
            <a:r>
              <a:rPr lang="cs-CZ" dirty="0" smtClean="0">
                <a:hlinkClick r:id="rId4"/>
              </a:rPr>
              <a:t>http://cs.wikipedia.org/wiki/Soubor:Jan_Vil%C3%ADmek_-_Jan_%C5%BDi%C5%BEka_z_Trocnova.jpg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342900" indent="-342900"/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95536" y="2996952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612</Words>
  <Application>Microsoft Office PowerPoint</Application>
  <PresentationFormat>Předvádění na obrazovce (4:3)</PresentationFormat>
  <Paragraphs>192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Husitské války VY_32_INOVACE_2C_18 Číslo projektu: CZ.1.07/1.4.00/21.1101</vt:lpstr>
      <vt:lpstr>Prezentace aplikace PowerPoint</vt:lpstr>
      <vt:lpstr>Husitské války</vt:lpstr>
      <vt:lpstr>Město Tábor</vt:lpstr>
      <vt:lpstr>Husitské město</vt:lpstr>
      <vt:lpstr>Husité</vt:lpstr>
      <vt:lpstr>Pamatuješ si?</vt:lpstr>
      <vt:lpstr>Prezentace aplikace PowerPoint</vt:lpstr>
      <vt:lpstr>Jan Žižka z Trocnova</vt:lpstr>
      <vt:lpstr>Křižáci</vt:lpstr>
      <vt:lpstr>Křižáci</vt:lpstr>
      <vt:lpstr>Křížové výpravy</vt:lpstr>
      <vt:lpstr>Husitská vítězství</vt:lpstr>
      <vt:lpstr>„Nepřátel se nelekajte!“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Husitské války VY_32_INOVACE_2C_18 Číslo projektu: CZ.1.07/1.5.00/34.1056</dc:title>
  <dc:creator>Iva</dc:creator>
  <cp:lastModifiedBy>uzivatel</cp:lastModifiedBy>
  <cp:revision>3</cp:revision>
  <dcterms:created xsi:type="dcterms:W3CDTF">2011-07-22T10:52:52Z</dcterms:created>
  <dcterms:modified xsi:type="dcterms:W3CDTF">2013-01-25T12:31:44Z</dcterms:modified>
</cp:coreProperties>
</file>