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2ACDA6-46EF-48E4-BAB9-B7444E28D357}" type="doc">
      <dgm:prSet loTypeId="urn:microsoft.com/office/officeart/2005/8/layout/arrow2" loCatId="process" qsTypeId="urn:microsoft.com/office/officeart/2005/8/quickstyle/simple1" qsCatId="simple" csTypeId="urn:microsoft.com/office/officeart/2005/8/colors/accent0_1" csCatId="mainScheme" phldr="1"/>
      <dgm:spPr/>
    </dgm:pt>
    <dgm:pt modelId="{02C66D34-C6F1-4AA0-BDE2-CB6065E57695}">
      <dgm:prSet phldrT="[Text]"/>
      <dgm:spPr/>
      <dgm:t>
        <a:bodyPr/>
        <a:lstStyle/>
        <a:p>
          <a:r>
            <a:rPr lang="cs-CZ" b="1" dirty="0" smtClean="0"/>
            <a:t>Ladislav Pohrobek</a:t>
          </a:r>
          <a:endParaRPr lang="cs-CZ" b="1" dirty="0"/>
        </a:p>
      </dgm:t>
    </dgm:pt>
    <dgm:pt modelId="{46033ACA-085C-4586-B68C-460AF6FC91B8}" type="parTrans" cxnId="{6ABFAF90-C1F0-471F-BB64-FAE20E648618}">
      <dgm:prSet/>
      <dgm:spPr/>
      <dgm:t>
        <a:bodyPr/>
        <a:lstStyle/>
        <a:p>
          <a:endParaRPr lang="cs-CZ"/>
        </a:p>
      </dgm:t>
    </dgm:pt>
    <dgm:pt modelId="{2D36BEEB-37AC-4285-91EC-B0022545A2B3}" type="sibTrans" cxnId="{6ABFAF90-C1F0-471F-BB64-FAE20E648618}">
      <dgm:prSet/>
      <dgm:spPr/>
      <dgm:t>
        <a:bodyPr/>
        <a:lstStyle/>
        <a:p>
          <a:endParaRPr lang="cs-CZ"/>
        </a:p>
      </dgm:t>
    </dgm:pt>
    <dgm:pt modelId="{CB28595B-988D-4E07-8FA8-C3DA20BA1E5D}">
      <dgm:prSet phldrT="[Text]"/>
      <dgm:spPr/>
      <dgm:t>
        <a:bodyPr/>
        <a:lstStyle/>
        <a:p>
          <a:r>
            <a:rPr lang="cs-CZ" b="1" dirty="0" smtClean="0"/>
            <a:t>Jiří z Poděbrad</a:t>
          </a:r>
          <a:endParaRPr lang="cs-CZ" b="1" dirty="0"/>
        </a:p>
      </dgm:t>
    </dgm:pt>
    <dgm:pt modelId="{5E687E74-C592-4009-BB20-72B17ED2044E}" type="parTrans" cxnId="{E6CE8B63-B02A-4F1E-A60A-A989AE72B692}">
      <dgm:prSet/>
      <dgm:spPr/>
      <dgm:t>
        <a:bodyPr/>
        <a:lstStyle/>
        <a:p>
          <a:endParaRPr lang="cs-CZ"/>
        </a:p>
      </dgm:t>
    </dgm:pt>
    <dgm:pt modelId="{E838CBB9-2668-405F-B269-A3023AC18C9B}" type="sibTrans" cxnId="{E6CE8B63-B02A-4F1E-A60A-A989AE72B692}">
      <dgm:prSet/>
      <dgm:spPr/>
      <dgm:t>
        <a:bodyPr/>
        <a:lstStyle/>
        <a:p>
          <a:endParaRPr lang="cs-CZ"/>
        </a:p>
      </dgm:t>
    </dgm:pt>
    <dgm:pt modelId="{AF58E2D5-8AF3-4055-870D-C437C5C07EC7}">
      <dgm:prSet phldrT="[Text]" custT="1"/>
      <dgm:spPr/>
      <dgm:t>
        <a:bodyPr/>
        <a:lstStyle/>
        <a:p>
          <a:r>
            <a:rPr lang="cs-CZ" sz="2800" b="1" dirty="0" smtClean="0"/>
            <a:t>Zikmund</a:t>
          </a:r>
          <a:endParaRPr lang="cs-CZ" sz="2800" b="1" dirty="0"/>
        </a:p>
      </dgm:t>
    </dgm:pt>
    <dgm:pt modelId="{6CC6FC36-C03E-47FD-8131-174B1C72BA83}" type="sibTrans" cxnId="{DF9D23D6-2B6B-4230-846B-BFE13C854740}">
      <dgm:prSet/>
      <dgm:spPr/>
      <dgm:t>
        <a:bodyPr/>
        <a:lstStyle/>
        <a:p>
          <a:endParaRPr lang="cs-CZ"/>
        </a:p>
      </dgm:t>
    </dgm:pt>
    <dgm:pt modelId="{10FACC55-EC8A-4F2E-9247-44E566A2EC21}" type="parTrans" cxnId="{DF9D23D6-2B6B-4230-846B-BFE13C854740}">
      <dgm:prSet/>
      <dgm:spPr/>
      <dgm:t>
        <a:bodyPr/>
        <a:lstStyle/>
        <a:p>
          <a:endParaRPr lang="cs-CZ"/>
        </a:p>
      </dgm:t>
    </dgm:pt>
    <dgm:pt modelId="{7FBD060F-E5B9-4BA8-A6A3-CDE4F8E700E5}" type="pres">
      <dgm:prSet presAssocID="{662ACDA6-46EF-48E4-BAB9-B7444E28D357}" presName="arrowDiagram" presStyleCnt="0">
        <dgm:presLayoutVars>
          <dgm:chMax val="5"/>
          <dgm:dir/>
          <dgm:resizeHandles val="exact"/>
        </dgm:presLayoutVars>
      </dgm:prSet>
      <dgm:spPr/>
    </dgm:pt>
    <dgm:pt modelId="{FBE1F62A-D6A2-4002-88F8-AB767D06DFE0}" type="pres">
      <dgm:prSet presAssocID="{662ACDA6-46EF-48E4-BAB9-B7444E28D357}" presName="arrow" presStyleLbl="bgShp" presStyleIdx="0" presStyleCnt="1" custLinFactNeighborX="388" custLinFactNeighborY="12201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</dgm:pt>
    <dgm:pt modelId="{CEFB0107-C604-45AB-9A5C-0D658E488BED}" type="pres">
      <dgm:prSet presAssocID="{662ACDA6-46EF-48E4-BAB9-B7444E28D357}" presName="arrowDiagram3" presStyleCnt="0"/>
      <dgm:spPr/>
    </dgm:pt>
    <dgm:pt modelId="{EEF7897F-ABB3-49E3-ADA3-5CA223E80DB0}" type="pres">
      <dgm:prSet presAssocID="{AF58E2D5-8AF3-4055-870D-C437C5C07EC7}" presName="bullet3a" presStyleLbl="node1" presStyleIdx="0" presStyleCnt="3"/>
      <dgm:spPr/>
    </dgm:pt>
    <dgm:pt modelId="{4CB15CCE-293C-4B53-A6D1-02E20C3CB951}" type="pres">
      <dgm:prSet presAssocID="{AF58E2D5-8AF3-4055-870D-C437C5C07EC7}" presName="textBox3a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D9282-0D6F-484E-A8A6-C637CF8BC85C}" type="pres">
      <dgm:prSet presAssocID="{02C66D34-C6F1-4AA0-BDE2-CB6065E57695}" presName="bullet3b" presStyleLbl="node1" presStyleIdx="1" presStyleCnt="3"/>
      <dgm:spPr/>
    </dgm:pt>
    <dgm:pt modelId="{E23E7A77-8B30-44E7-8F61-9BD69C5E5C2E}" type="pres">
      <dgm:prSet presAssocID="{02C66D34-C6F1-4AA0-BDE2-CB6065E57695}" presName="textBox3b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6BC406-0705-409A-9EAE-67222CA1FDE5}" type="pres">
      <dgm:prSet presAssocID="{CB28595B-988D-4E07-8FA8-C3DA20BA1E5D}" presName="bullet3c" presStyleLbl="node1" presStyleIdx="2" presStyleCnt="3"/>
      <dgm:spPr/>
    </dgm:pt>
    <dgm:pt modelId="{A71C4D8D-70CF-44D8-AB2E-C92B289C0AFD}" type="pres">
      <dgm:prSet presAssocID="{CB28595B-988D-4E07-8FA8-C3DA20BA1E5D}" presName="textBox3c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4B1035-F888-4A9D-9CDD-40CF89C610FD}" type="presOf" srcId="{02C66D34-C6F1-4AA0-BDE2-CB6065E57695}" destId="{E23E7A77-8B30-44E7-8F61-9BD69C5E5C2E}" srcOrd="0" destOrd="0" presId="urn:microsoft.com/office/officeart/2005/8/layout/arrow2"/>
    <dgm:cxn modelId="{0222D5BC-4219-4928-AFA0-08D400BB1185}" type="presOf" srcId="{662ACDA6-46EF-48E4-BAB9-B7444E28D357}" destId="{7FBD060F-E5B9-4BA8-A6A3-CDE4F8E700E5}" srcOrd="0" destOrd="0" presId="urn:microsoft.com/office/officeart/2005/8/layout/arrow2"/>
    <dgm:cxn modelId="{DF9D23D6-2B6B-4230-846B-BFE13C854740}" srcId="{662ACDA6-46EF-48E4-BAB9-B7444E28D357}" destId="{AF58E2D5-8AF3-4055-870D-C437C5C07EC7}" srcOrd="0" destOrd="0" parTransId="{10FACC55-EC8A-4F2E-9247-44E566A2EC21}" sibTransId="{6CC6FC36-C03E-47FD-8131-174B1C72BA83}"/>
    <dgm:cxn modelId="{6ABFAF90-C1F0-471F-BB64-FAE20E648618}" srcId="{662ACDA6-46EF-48E4-BAB9-B7444E28D357}" destId="{02C66D34-C6F1-4AA0-BDE2-CB6065E57695}" srcOrd="1" destOrd="0" parTransId="{46033ACA-085C-4586-B68C-460AF6FC91B8}" sibTransId="{2D36BEEB-37AC-4285-91EC-B0022545A2B3}"/>
    <dgm:cxn modelId="{24F56C7A-7072-4784-A18D-3C67848F6CAB}" type="presOf" srcId="{CB28595B-988D-4E07-8FA8-C3DA20BA1E5D}" destId="{A71C4D8D-70CF-44D8-AB2E-C92B289C0AFD}" srcOrd="0" destOrd="0" presId="urn:microsoft.com/office/officeart/2005/8/layout/arrow2"/>
    <dgm:cxn modelId="{E6CE8B63-B02A-4F1E-A60A-A989AE72B692}" srcId="{662ACDA6-46EF-48E4-BAB9-B7444E28D357}" destId="{CB28595B-988D-4E07-8FA8-C3DA20BA1E5D}" srcOrd="2" destOrd="0" parTransId="{5E687E74-C592-4009-BB20-72B17ED2044E}" sibTransId="{E838CBB9-2668-405F-B269-A3023AC18C9B}"/>
    <dgm:cxn modelId="{06A47306-ACEF-4BB3-AD75-752F7290DCA8}" type="presOf" srcId="{AF58E2D5-8AF3-4055-870D-C437C5C07EC7}" destId="{4CB15CCE-293C-4B53-A6D1-02E20C3CB951}" srcOrd="0" destOrd="0" presId="urn:microsoft.com/office/officeart/2005/8/layout/arrow2"/>
    <dgm:cxn modelId="{43CD4067-3AE1-4E56-973E-05BBCF7E960E}" type="presParOf" srcId="{7FBD060F-E5B9-4BA8-A6A3-CDE4F8E700E5}" destId="{FBE1F62A-D6A2-4002-88F8-AB767D06DFE0}" srcOrd="0" destOrd="0" presId="urn:microsoft.com/office/officeart/2005/8/layout/arrow2"/>
    <dgm:cxn modelId="{AD3924EB-AA4C-47B5-A7D9-26CD4F0B573F}" type="presParOf" srcId="{7FBD060F-E5B9-4BA8-A6A3-CDE4F8E700E5}" destId="{CEFB0107-C604-45AB-9A5C-0D658E488BED}" srcOrd="1" destOrd="0" presId="urn:microsoft.com/office/officeart/2005/8/layout/arrow2"/>
    <dgm:cxn modelId="{0AAD689B-BA0B-4EDC-98A2-3F1C530EEB2E}" type="presParOf" srcId="{CEFB0107-C604-45AB-9A5C-0D658E488BED}" destId="{EEF7897F-ABB3-49E3-ADA3-5CA223E80DB0}" srcOrd="0" destOrd="0" presId="urn:microsoft.com/office/officeart/2005/8/layout/arrow2"/>
    <dgm:cxn modelId="{5C0FF5D6-1201-4087-BC3C-6B91ECB5E57E}" type="presParOf" srcId="{CEFB0107-C604-45AB-9A5C-0D658E488BED}" destId="{4CB15CCE-293C-4B53-A6D1-02E20C3CB951}" srcOrd="1" destOrd="0" presId="urn:microsoft.com/office/officeart/2005/8/layout/arrow2"/>
    <dgm:cxn modelId="{61541001-ACA1-4B3F-AF1C-EA8264E68C22}" type="presParOf" srcId="{CEFB0107-C604-45AB-9A5C-0D658E488BED}" destId="{7F4D9282-0D6F-484E-A8A6-C637CF8BC85C}" srcOrd="2" destOrd="0" presId="urn:microsoft.com/office/officeart/2005/8/layout/arrow2"/>
    <dgm:cxn modelId="{BD48BF8D-C5AD-423E-BF3D-E7CCFDCC03F5}" type="presParOf" srcId="{CEFB0107-C604-45AB-9A5C-0D658E488BED}" destId="{E23E7A77-8B30-44E7-8F61-9BD69C5E5C2E}" srcOrd="3" destOrd="0" presId="urn:microsoft.com/office/officeart/2005/8/layout/arrow2"/>
    <dgm:cxn modelId="{3BD679AD-AE5E-498B-8A4F-9561B8FE639A}" type="presParOf" srcId="{CEFB0107-C604-45AB-9A5C-0D658E488BED}" destId="{656BC406-0705-409A-9EAE-67222CA1FDE5}" srcOrd="4" destOrd="0" presId="urn:microsoft.com/office/officeart/2005/8/layout/arrow2"/>
    <dgm:cxn modelId="{FD0D472C-03F1-432B-98D1-B1670AFF89B6}" type="presParOf" srcId="{CEFB0107-C604-45AB-9A5C-0D658E488BED}" destId="{A71C4D8D-70CF-44D8-AB2E-C92B289C0AFD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2ACDA6-46EF-48E4-BAB9-B7444E28D357}" type="doc">
      <dgm:prSet loTypeId="urn:microsoft.com/office/officeart/2005/8/layout/arrow2" loCatId="process" qsTypeId="urn:microsoft.com/office/officeart/2005/8/quickstyle/simple1" qsCatId="simple" csTypeId="urn:microsoft.com/office/officeart/2005/8/colors/accent0_1" csCatId="mainScheme" phldr="1"/>
      <dgm:spPr/>
    </dgm:pt>
    <dgm:pt modelId="{02C66D34-C6F1-4AA0-BDE2-CB6065E57695}">
      <dgm:prSet phldrT="[Text]"/>
      <dgm:spPr/>
      <dgm:t>
        <a:bodyPr/>
        <a:lstStyle/>
        <a:p>
          <a:endParaRPr lang="cs-CZ" b="1" dirty="0"/>
        </a:p>
      </dgm:t>
    </dgm:pt>
    <dgm:pt modelId="{46033ACA-085C-4586-B68C-460AF6FC91B8}" type="parTrans" cxnId="{6ABFAF90-C1F0-471F-BB64-FAE20E648618}">
      <dgm:prSet/>
      <dgm:spPr/>
      <dgm:t>
        <a:bodyPr/>
        <a:lstStyle/>
        <a:p>
          <a:endParaRPr lang="cs-CZ"/>
        </a:p>
      </dgm:t>
    </dgm:pt>
    <dgm:pt modelId="{2D36BEEB-37AC-4285-91EC-B0022545A2B3}" type="sibTrans" cxnId="{6ABFAF90-C1F0-471F-BB64-FAE20E648618}">
      <dgm:prSet/>
      <dgm:spPr/>
      <dgm:t>
        <a:bodyPr/>
        <a:lstStyle/>
        <a:p>
          <a:endParaRPr lang="cs-CZ"/>
        </a:p>
      </dgm:t>
    </dgm:pt>
    <dgm:pt modelId="{CB28595B-988D-4E07-8FA8-C3DA20BA1E5D}">
      <dgm:prSet phldrT="[Text]"/>
      <dgm:spPr/>
      <dgm:t>
        <a:bodyPr/>
        <a:lstStyle/>
        <a:p>
          <a:endParaRPr lang="cs-CZ" b="1" dirty="0"/>
        </a:p>
      </dgm:t>
    </dgm:pt>
    <dgm:pt modelId="{5E687E74-C592-4009-BB20-72B17ED2044E}" type="parTrans" cxnId="{E6CE8B63-B02A-4F1E-A60A-A989AE72B692}">
      <dgm:prSet/>
      <dgm:spPr/>
      <dgm:t>
        <a:bodyPr/>
        <a:lstStyle/>
        <a:p>
          <a:endParaRPr lang="cs-CZ"/>
        </a:p>
      </dgm:t>
    </dgm:pt>
    <dgm:pt modelId="{E838CBB9-2668-405F-B269-A3023AC18C9B}" type="sibTrans" cxnId="{E6CE8B63-B02A-4F1E-A60A-A989AE72B692}">
      <dgm:prSet/>
      <dgm:spPr/>
      <dgm:t>
        <a:bodyPr/>
        <a:lstStyle/>
        <a:p>
          <a:endParaRPr lang="cs-CZ"/>
        </a:p>
      </dgm:t>
    </dgm:pt>
    <dgm:pt modelId="{AF58E2D5-8AF3-4055-870D-C437C5C07EC7}">
      <dgm:prSet phldrT="[Text]" custT="1"/>
      <dgm:spPr/>
      <dgm:t>
        <a:bodyPr/>
        <a:lstStyle/>
        <a:p>
          <a:endParaRPr lang="cs-CZ" sz="2800" b="1" dirty="0"/>
        </a:p>
      </dgm:t>
    </dgm:pt>
    <dgm:pt modelId="{6CC6FC36-C03E-47FD-8131-174B1C72BA83}" type="sibTrans" cxnId="{DF9D23D6-2B6B-4230-846B-BFE13C854740}">
      <dgm:prSet/>
      <dgm:spPr/>
      <dgm:t>
        <a:bodyPr/>
        <a:lstStyle/>
        <a:p>
          <a:endParaRPr lang="cs-CZ"/>
        </a:p>
      </dgm:t>
    </dgm:pt>
    <dgm:pt modelId="{10FACC55-EC8A-4F2E-9247-44E566A2EC21}" type="parTrans" cxnId="{DF9D23D6-2B6B-4230-846B-BFE13C854740}">
      <dgm:prSet/>
      <dgm:spPr/>
      <dgm:t>
        <a:bodyPr/>
        <a:lstStyle/>
        <a:p>
          <a:endParaRPr lang="cs-CZ"/>
        </a:p>
      </dgm:t>
    </dgm:pt>
    <dgm:pt modelId="{7FBD060F-E5B9-4BA8-A6A3-CDE4F8E700E5}" type="pres">
      <dgm:prSet presAssocID="{662ACDA6-46EF-48E4-BAB9-B7444E28D357}" presName="arrowDiagram" presStyleCnt="0">
        <dgm:presLayoutVars>
          <dgm:chMax val="5"/>
          <dgm:dir/>
          <dgm:resizeHandles val="exact"/>
        </dgm:presLayoutVars>
      </dgm:prSet>
      <dgm:spPr/>
    </dgm:pt>
    <dgm:pt modelId="{FBE1F62A-D6A2-4002-88F8-AB767D06DFE0}" type="pres">
      <dgm:prSet presAssocID="{662ACDA6-46EF-48E4-BAB9-B7444E28D357}" presName="arrow" presStyleLbl="bgShp" presStyleIdx="0" presStyleCnt="1" custLinFactNeighborX="388" custLinFactNeighborY="12201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</dgm:pt>
    <dgm:pt modelId="{CEFB0107-C604-45AB-9A5C-0D658E488BED}" type="pres">
      <dgm:prSet presAssocID="{662ACDA6-46EF-48E4-BAB9-B7444E28D357}" presName="arrowDiagram3" presStyleCnt="0"/>
      <dgm:spPr/>
    </dgm:pt>
    <dgm:pt modelId="{EEF7897F-ABB3-49E3-ADA3-5CA223E80DB0}" type="pres">
      <dgm:prSet presAssocID="{AF58E2D5-8AF3-4055-870D-C437C5C07EC7}" presName="bullet3a" presStyleLbl="node1" presStyleIdx="0" presStyleCnt="3"/>
      <dgm:spPr/>
    </dgm:pt>
    <dgm:pt modelId="{4CB15CCE-293C-4B53-A6D1-02E20C3CB951}" type="pres">
      <dgm:prSet presAssocID="{AF58E2D5-8AF3-4055-870D-C437C5C07EC7}" presName="textBox3a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D9282-0D6F-484E-A8A6-C637CF8BC85C}" type="pres">
      <dgm:prSet presAssocID="{02C66D34-C6F1-4AA0-BDE2-CB6065E57695}" presName="bullet3b" presStyleLbl="node1" presStyleIdx="1" presStyleCnt="3"/>
      <dgm:spPr/>
    </dgm:pt>
    <dgm:pt modelId="{E23E7A77-8B30-44E7-8F61-9BD69C5E5C2E}" type="pres">
      <dgm:prSet presAssocID="{02C66D34-C6F1-4AA0-BDE2-CB6065E57695}" presName="textBox3b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6BC406-0705-409A-9EAE-67222CA1FDE5}" type="pres">
      <dgm:prSet presAssocID="{CB28595B-988D-4E07-8FA8-C3DA20BA1E5D}" presName="bullet3c" presStyleLbl="node1" presStyleIdx="2" presStyleCnt="3"/>
      <dgm:spPr/>
    </dgm:pt>
    <dgm:pt modelId="{A71C4D8D-70CF-44D8-AB2E-C92B289C0AFD}" type="pres">
      <dgm:prSet presAssocID="{CB28595B-988D-4E07-8FA8-C3DA20BA1E5D}" presName="textBox3c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5B8BC8-B1E6-42BD-BCF5-133D2A6D9566}" type="presOf" srcId="{CB28595B-988D-4E07-8FA8-C3DA20BA1E5D}" destId="{A71C4D8D-70CF-44D8-AB2E-C92B289C0AFD}" srcOrd="0" destOrd="0" presId="urn:microsoft.com/office/officeart/2005/8/layout/arrow2"/>
    <dgm:cxn modelId="{033E8F81-15D8-4298-86FF-5DC5B0E8CDC0}" type="presOf" srcId="{02C66D34-C6F1-4AA0-BDE2-CB6065E57695}" destId="{E23E7A77-8B30-44E7-8F61-9BD69C5E5C2E}" srcOrd="0" destOrd="0" presId="urn:microsoft.com/office/officeart/2005/8/layout/arrow2"/>
    <dgm:cxn modelId="{DF9D23D6-2B6B-4230-846B-BFE13C854740}" srcId="{662ACDA6-46EF-48E4-BAB9-B7444E28D357}" destId="{AF58E2D5-8AF3-4055-870D-C437C5C07EC7}" srcOrd="0" destOrd="0" parTransId="{10FACC55-EC8A-4F2E-9247-44E566A2EC21}" sibTransId="{6CC6FC36-C03E-47FD-8131-174B1C72BA83}"/>
    <dgm:cxn modelId="{BCA25057-CB6C-4965-9AFB-65747A54EB17}" type="presOf" srcId="{662ACDA6-46EF-48E4-BAB9-B7444E28D357}" destId="{7FBD060F-E5B9-4BA8-A6A3-CDE4F8E700E5}" srcOrd="0" destOrd="0" presId="urn:microsoft.com/office/officeart/2005/8/layout/arrow2"/>
    <dgm:cxn modelId="{6ABFAF90-C1F0-471F-BB64-FAE20E648618}" srcId="{662ACDA6-46EF-48E4-BAB9-B7444E28D357}" destId="{02C66D34-C6F1-4AA0-BDE2-CB6065E57695}" srcOrd="1" destOrd="0" parTransId="{46033ACA-085C-4586-B68C-460AF6FC91B8}" sibTransId="{2D36BEEB-37AC-4285-91EC-B0022545A2B3}"/>
    <dgm:cxn modelId="{E6CE8B63-B02A-4F1E-A60A-A989AE72B692}" srcId="{662ACDA6-46EF-48E4-BAB9-B7444E28D357}" destId="{CB28595B-988D-4E07-8FA8-C3DA20BA1E5D}" srcOrd="2" destOrd="0" parTransId="{5E687E74-C592-4009-BB20-72B17ED2044E}" sibTransId="{E838CBB9-2668-405F-B269-A3023AC18C9B}"/>
    <dgm:cxn modelId="{511F7DAC-BE10-423C-ADF7-D92701FCA008}" type="presOf" srcId="{AF58E2D5-8AF3-4055-870D-C437C5C07EC7}" destId="{4CB15CCE-293C-4B53-A6D1-02E20C3CB951}" srcOrd="0" destOrd="0" presId="urn:microsoft.com/office/officeart/2005/8/layout/arrow2"/>
    <dgm:cxn modelId="{A94E1E2D-5F8D-40C9-B1EE-2CC81A090F88}" type="presParOf" srcId="{7FBD060F-E5B9-4BA8-A6A3-CDE4F8E700E5}" destId="{FBE1F62A-D6A2-4002-88F8-AB767D06DFE0}" srcOrd="0" destOrd="0" presId="urn:microsoft.com/office/officeart/2005/8/layout/arrow2"/>
    <dgm:cxn modelId="{C351F7AC-61AD-4B35-8516-B78C703BFA02}" type="presParOf" srcId="{7FBD060F-E5B9-4BA8-A6A3-CDE4F8E700E5}" destId="{CEFB0107-C604-45AB-9A5C-0D658E488BED}" srcOrd="1" destOrd="0" presId="urn:microsoft.com/office/officeart/2005/8/layout/arrow2"/>
    <dgm:cxn modelId="{B0D3E1D1-D4E2-436D-B1E2-861AEE8A88AB}" type="presParOf" srcId="{CEFB0107-C604-45AB-9A5C-0D658E488BED}" destId="{EEF7897F-ABB3-49E3-ADA3-5CA223E80DB0}" srcOrd="0" destOrd="0" presId="urn:microsoft.com/office/officeart/2005/8/layout/arrow2"/>
    <dgm:cxn modelId="{40852D8D-7B5E-4A2F-BCF6-AAEEF96E1A39}" type="presParOf" srcId="{CEFB0107-C604-45AB-9A5C-0D658E488BED}" destId="{4CB15CCE-293C-4B53-A6D1-02E20C3CB951}" srcOrd="1" destOrd="0" presId="urn:microsoft.com/office/officeart/2005/8/layout/arrow2"/>
    <dgm:cxn modelId="{68E745CA-4E4D-4A96-BABF-E43E587860BA}" type="presParOf" srcId="{CEFB0107-C604-45AB-9A5C-0D658E488BED}" destId="{7F4D9282-0D6F-484E-A8A6-C637CF8BC85C}" srcOrd="2" destOrd="0" presId="urn:microsoft.com/office/officeart/2005/8/layout/arrow2"/>
    <dgm:cxn modelId="{44C4EFD2-1136-4AA5-8CE9-A20CC399BC15}" type="presParOf" srcId="{CEFB0107-C604-45AB-9A5C-0D658E488BED}" destId="{E23E7A77-8B30-44E7-8F61-9BD69C5E5C2E}" srcOrd="3" destOrd="0" presId="urn:microsoft.com/office/officeart/2005/8/layout/arrow2"/>
    <dgm:cxn modelId="{B200563D-292E-41F0-8681-D27EDF33721E}" type="presParOf" srcId="{CEFB0107-C604-45AB-9A5C-0D658E488BED}" destId="{656BC406-0705-409A-9EAE-67222CA1FDE5}" srcOrd="4" destOrd="0" presId="urn:microsoft.com/office/officeart/2005/8/layout/arrow2"/>
    <dgm:cxn modelId="{9D558CF7-FACE-4871-B87A-B0DB0604A543}" type="presParOf" srcId="{CEFB0107-C604-45AB-9A5C-0D658E488BED}" destId="{A71C4D8D-70CF-44D8-AB2E-C92B289C0AFD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3757D8-9C25-49C3-B7C6-D82543360992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C4CD7-91DB-4C0B-96A0-63C8F1F9D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0/Georg_of_Podebrady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5/53/Josef_Mathauser_-_Bitva_u_Lipan_roku_143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eorg_of_Podebrady.jpg" TargetMode="External"/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Josef_Mathauser_-_Bitva_u_Lipan_roku_143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Jiří z Poděbrad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VY_32_INOVACE_2C_19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5679983"/>
              </p:ext>
            </p:extLst>
          </p:nvPr>
        </p:nvGraphicFramePr>
        <p:xfrm>
          <a:off x="521649" y="836712"/>
          <a:ext cx="8280920" cy="57009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pracují s obrázky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(obrázek Jiřího z Poděbrad se objeví po kliknutí myší na obrázek slunce).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podle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obrázku popisují bitvu u Lipan. Prostřednictvím interaktivního cvičení si připomínají, ve kterém roce proběhla bitva u Lipan (kvádr se správnou odpovědí se zvětší, ostatní kvádry zmizí). Žáci zapisují svou odpověď na vyhrazené místo skrytým perem. Získávají základní informace o Jiřím z Poděbrad a Ladislavu Pohrobkovi, pomocí přehledného diagramu si uvědomují, kteří králové vládli v Čechách (od Zikmunda po Jiřího z Poděbrad). Sami pak zapisují jména králů do diagramu. Prostřednictvím interaktivního cvičení žáci zjišťují, v jakém příbuzenském vztahu byl císař Zikmunda a Ladislav Pohrobek. Skrytým perem doplňují křestní jména slavných osobností a škrtají špatné odpovědi v závěrečném opakování.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45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21649" y="329544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z Poděbrad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Jiří z Poděbrad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Jiří z Poděbrad				</a:t>
            </a:r>
          </a:p>
          <a:p>
            <a:pPr lvl="8"/>
            <a:r>
              <a:rPr lang="cs-CZ" dirty="0" smtClean="0"/>
              <a:t>Popiš, jak král Jiří na obrázku vypadá.</a:t>
            </a:r>
          </a:p>
          <a:p>
            <a:pPr lvl="8"/>
            <a:r>
              <a:rPr lang="cs-CZ" dirty="0" smtClean="0"/>
              <a:t>Jiří z Poděbrad se jako čtrnáctiletý zúčastnil bitvy u Lipan.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File:Georg of Podebrad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700808"/>
            <a:ext cx="3528392" cy="4764618"/>
          </a:xfrm>
          <a:prstGeom prst="rect">
            <a:avLst/>
          </a:prstGeom>
          <a:noFill/>
        </p:spPr>
      </p:pic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755576" y="1628800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/>
              <a:t>1</a:t>
            </a:r>
          </a:p>
        </p:txBody>
      </p:sp>
      <p:sp>
        <p:nvSpPr>
          <p:cNvPr id="7" name="Slunce 6"/>
          <p:cNvSpPr/>
          <p:nvPr/>
        </p:nvSpPr>
        <p:spPr>
          <a:xfrm>
            <a:off x="5652120" y="3501008"/>
            <a:ext cx="1547664" cy="115212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Bitva u Lipan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Podle obrázku popiš, jak probíhala bitva u Lipan.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 descr="Soubor:Josef Mathauser - Bitva u Lipan roku 143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988840"/>
            <a:ext cx="7056784" cy="4436954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1763688" y="1988840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Bitva u Lipan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Kdy proběhla bitva u Lipan?</a:t>
            </a:r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Nápověda:</a:t>
            </a:r>
          </a:p>
          <a:p>
            <a:pPr>
              <a:buNone/>
            </a:pPr>
            <a:r>
              <a:rPr lang="cs-CZ" dirty="0" smtClean="0"/>
              <a:t>Součet čísel v letopočtu se rovná číslu 12.</a:t>
            </a:r>
          </a:p>
          <a:p>
            <a:pPr>
              <a:buNone/>
            </a:pPr>
            <a:r>
              <a:rPr lang="cs-CZ" sz="2000" dirty="0" smtClean="0"/>
              <a:t>Po klinutí myší na správný letopočet se krabice zvětší.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Krychle 5"/>
          <p:cNvSpPr/>
          <p:nvPr/>
        </p:nvSpPr>
        <p:spPr>
          <a:xfrm>
            <a:off x="1187624" y="2708920"/>
            <a:ext cx="2016224" cy="143217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1435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3635896" y="2708920"/>
            <a:ext cx="2016224" cy="143217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1434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6012160" y="2636912"/>
            <a:ext cx="2016224" cy="143217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1433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Bratrovražedná bitva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Bitva u Lipan proběhla:</a:t>
            </a:r>
          </a:p>
          <a:p>
            <a:pPr>
              <a:buNone/>
            </a:pPr>
            <a:r>
              <a:rPr lang="cs-CZ" sz="4400" dirty="0" smtClean="0"/>
              <a:t> 		30.května ______.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3600" dirty="0" smtClean="0"/>
              <a:t>Po bitvě u Lipan probíhaly spory mezi katolickými pány a husity.</a:t>
            </a:r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13" name="Picture 1" descr="C:\Temp\Dočasné soubory Internetu\Content.IE5\OU1G3C6J\MC9002165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725144"/>
            <a:ext cx="1847088" cy="1670609"/>
          </a:xfrm>
          <a:prstGeom prst="rect">
            <a:avLst/>
          </a:prstGeom>
          <a:noFill/>
        </p:spPr>
      </p:pic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Král Jiří z Poděbrad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Hádkám mezi husity a katolíky zamezil </a:t>
            </a:r>
            <a:r>
              <a:rPr lang="cs-CZ" sz="4800" b="1" dirty="0" smtClean="0"/>
              <a:t>Jiří z Poděbra</a:t>
            </a:r>
            <a:r>
              <a:rPr lang="cs-CZ" sz="4800" dirty="0" smtClean="0"/>
              <a:t>d.</a:t>
            </a:r>
            <a:endParaRPr lang="cs-CZ" dirty="0" smtClean="0"/>
          </a:p>
          <a:p>
            <a:r>
              <a:rPr lang="cs-CZ" sz="4800" dirty="0" smtClean="0"/>
              <a:t>Ten se po smrti Ladislava Pohrobka stal českým králem.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22" name="Picture 2" descr="C:\Temp\Dočasné soubory Internetu\Content.IE5\OU1G3C6J\MC9002127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725144"/>
            <a:ext cx="1933956" cy="16386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Zikmund, Ladislav, Jiří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/>
          <p:cNvGraphicFramePr/>
          <p:nvPr/>
        </p:nvGraphicFramePr>
        <p:xfrm>
          <a:off x="971600" y="1556792"/>
          <a:ext cx="7128792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Pamatuješ si?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Diagram 5"/>
          <p:cNvGraphicFramePr/>
          <p:nvPr/>
        </p:nvGraphicFramePr>
        <p:xfrm>
          <a:off x="971600" y="1556792"/>
          <a:ext cx="7128792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Ladislav Pohrobek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5112568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Ladislav Pohrobek byl_____________.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r>
              <a:rPr lang="cs-CZ" sz="3600" dirty="0" smtClean="0"/>
              <a:t>Proč se Ladislav jmenoval Pohrobek?</a:t>
            </a:r>
          </a:p>
          <a:p>
            <a:pPr>
              <a:buNone/>
            </a:pPr>
            <a:r>
              <a:rPr lang="cs-CZ" sz="3600" dirty="0" smtClean="0"/>
              <a:t>________________________________</a:t>
            </a:r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971600" y="2924944"/>
            <a:ext cx="2160240" cy="9144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vnuk císaře Zikmunda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3779912" y="2924944"/>
            <a:ext cx="2160240" cy="9144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syn císaře Zikmunda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6444208" y="2924944"/>
            <a:ext cx="2160240" cy="9144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otec císaře Zikmunda</a:t>
            </a:r>
            <a:endParaRPr lang="cs-CZ" b="1" dirty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-0.04325 C -0.004 -0.03076 -0.01875 -0.02359 -0.03178 -0.01896 C -0.04098 -0.01087 -0.03698 -0.01434 -0.04358 -0.00856 C -0.04723 -0.00532 -0.05053 0.00301 -0.05261 0.00694 C -0.05678 0.01503 -0.06164 0.02359 -0.06424 0.03284 C -0.06667 0.04163 -0.06771 0.05018 -0.07084 0.05874 C -0.07032 0.09389 -0.07032 0.12928 -0.06945 0.16443 C -0.0691 0.17576 -0.0632 0.19241 -0.05903 0.20236 C -0.0566 0.20837 -0.05122 0.2197 -0.05122 0.21993 C -0.04879 0.23011 -0.04098 0.24052 -0.03577 0.24907 C -0.03264 0.2611 -0.02292 0.26411 -0.01615 0.27151 C -0.01042 0.27775 -0.00348 0.28423 0.00329 0.28885 C 0.01822 0.2988 -0.00157 0.28168 0.01371 0.29417 C 0.01562 0.29579 0.01701 0.29787 0.01892 0.29926 C 0.02708 0.30481 0.03767 0.3055 0.04618 0.30967 C 0.06527 0.31869 0.05225 0.31522 0.06684 0.31822 C 0.07604 0.32447 0.08524 0.32539 0.09548 0.32701 C 0.14392 0.32609 0.20833 0.34274 0.24739 0.2907 C 0.25173 0.27428 0.24461 0.29995 0.2526 0.27845 C 0.25486 0.27266 0.2559 0.26388 0.25781 0.25786 C 0.26041 0.21462 0.27187 0.16212 0.25399 0.12465 C 0.25225 0.11633 0.2526 0.10846 0.24618 0.10546 C 0.2342 0.09366 0.22031 0.09042 0.2059 0.08649 C 0.19722 0.08418 0.18802 0.07886 0.17986 0.07447 C 0.16736 0.07493 0.15468 0.07493 0.14201 0.07609 C 0.13923 0.07632 0.13663 0.07979 0.13437 0.08141 C 0.125 0.08834 0.11597 0.09898 0.1059 0.10384 C 0.0934 0.11656 0.08003 0.12766 0.07083 0.14524 C 0.06423 0.15796 0.06649 0.1524 0.06302 0.16605 C 0.06215 0.16952 0.06041 0.17646 0.06041 0.17669 C 0.06093 0.20236 0.05225 0.23265 0.06302 0.25439 C 0.07743 0.28307 0.10468 0.29163 0.12777 0.30111 C 0.14288 0.30712 0.15711 0.31475 0.17204 0.32007 C 0.17847 0.32562 0.19062 0.33025 0.19809 0.3321 C 0.21163 0.3395 0.22552 0.34413 0.23958 0.34944 C 0.24288 0.3506 0.24548 0.35384 0.24878 0.35476 C 0.2585 0.35754 0.26875 0.35708 0.27864 0.35823 C 0.321 0.35754 0.36354 0.358 0.40572 0.35638 C 0.41527 0.35592 0.42916 0.34482 0.43559 0.33742 C 0.44027 0.33233 0.4427 0.32493 0.44739 0.32007 C 0.45885 0.30828 0.46961 0.29741 0.47986 0.28376 C 0.48316 0.27914 0.48159 0.27845 0.48368 0.27336 C 0.48784 0.26272 0.49392 0.25185 0.4993 0.24214 C 0.49982 0.24052 0.5 0.23867 0.50069 0.23705 C 0.50138 0.2352 0.5026 0.23358 0.50329 0.23173 C 0.5085 0.21554 0.5125 0.19727 0.51493 0.17993 C 0.51909 0.05342 0.51736 0.12419 0.51493 -0.12974 C 0.51475 -0.14015 0.51111 -0.15056 0.51111 -0.16096 " pathEditMode="relative" rAng="0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00" y="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Křestní jména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5112568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_________ z Poděbrad</a:t>
            </a:r>
          </a:p>
          <a:p>
            <a:pPr>
              <a:buNone/>
            </a:pPr>
            <a:r>
              <a:rPr lang="cs-CZ" sz="4800" dirty="0" smtClean="0"/>
              <a:t>_________ Žižka z Trocnova</a:t>
            </a:r>
          </a:p>
          <a:p>
            <a:pPr>
              <a:buNone/>
            </a:pPr>
            <a:r>
              <a:rPr lang="cs-CZ" sz="4800" dirty="0" smtClean="0"/>
              <a:t>_________ Hus z Husince</a:t>
            </a:r>
          </a:p>
          <a:p>
            <a:pPr>
              <a:buNone/>
            </a:pPr>
            <a:r>
              <a:rPr lang="cs-CZ" sz="4800" dirty="0" smtClean="0"/>
              <a:t>_________ Pohrobek</a:t>
            </a:r>
          </a:p>
          <a:p>
            <a:pPr>
              <a:buNone/>
            </a:pPr>
            <a:r>
              <a:rPr lang="cs-CZ" sz="4800" dirty="0" smtClean="0"/>
              <a:t>_________ Lucemburský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Ladislav Pohrobek byl:	a, syn císaře Zikmunda</a:t>
            </a:r>
          </a:p>
          <a:p>
            <a:pPr lvl="8">
              <a:buNone/>
            </a:pPr>
            <a:r>
              <a:rPr lang="cs-CZ" sz="2800" dirty="0"/>
              <a:t>b</a:t>
            </a:r>
            <a:r>
              <a:rPr lang="cs-CZ" sz="2800" dirty="0" smtClean="0"/>
              <a:t>, vnuk císaře Zikmunda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Jiří z Poděbrad byl:	a, husitský král</a:t>
            </a:r>
          </a:p>
          <a:p>
            <a:pPr lvl="8">
              <a:buNone/>
            </a:pPr>
            <a:r>
              <a:rPr lang="cs-CZ" sz="2800" dirty="0" smtClean="0"/>
              <a:t>b, husitský císař</a:t>
            </a:r>
          </a:p>
          <a:p>
            <a:endParaRPr lang="cs-CZ" sz="2800" dirty="0" smtClean="0"/>
          </a:p>
          <a:p>
            <a:r>
              <a:rPr lang="cs-CZ" sz="2800" dirty="0" smtClean="0"/>
              <a:t>Bitva u Lipan proběhla:	a, v roce 1434</a:t>
            </a:r>
          </a:p>
          <a:p>
            <a:pPr lvl="8">
              <a:buNone/>
            </a:pPr>
            <a:r>
              <a:rPr lang="cs-CZ" sz="2800" dirty="0" smtClean="0"/>
              <a:t> b, v roce 1435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103412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AUTOR NEZNÁMÝ.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23.7.2011]. Dostupný na WWW: </a:t>
            </a:r>
            <a:r>
              <a:rPr lang="cs-CZ" dirty="0" smtClean="0">
                <a:hlinkClick r:id="rId3"/>
              </a:rPr>
              <a:t>http://commons.wikimedia.org/wiki/File:Georg_of_Podebrady.jpg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 MATHAUSER, Josef.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23.7.2011]. Dostupný na WWW: </a:t>
            </a:r>
            <a:r>
              <a:rPr lang="cs-CZ" dirty="0" smtClean="0">
                <a:hlinkClick r:id="rId4"/>
              </a:rPr>
              <a:t>http://cs.wikipedia.org/wiki/Soubor:Josef_Mathauser_-_Bitva_u_Lipan_roku_1434.jpg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95536" y="299695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472</Words>
  <Application>Microsoft Office PowerPoint</Application>
  <PresentationFormat>Předvádění na obrazovce (4:3)</PresentationFormat>
  <Paragraphs>152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Jiří z Poděbrad VY_32_INOVACE_2C_19 Číslo projektu: CZ.1.07/1.4.00/21.1101</vt:lpstr>
      <vt:lpstr>Prezentace aplikace PowerPoint</vt:lpstr>
      <vt:lpstr>Jiří z Poděbrad</vt:lpstr>
      <vt:lpstr>Jiří z Poděbrad</vt:lpstr>
      <vt:lpstr>Bitva u Lipan</vt:lpstr>
      <vt:lpstr>Bitva u Lipan</vt:lpstr>
      <vt:lpstr>Bratrovražedná bitva</vt:lpstr>
      <vt:lpstr>Král Jiří z Poděbrad</vt:lpstr>
      <vt:lpstr>Zikmund, Ladislav, Jiří</vt:lpstr>
      <vt:lpstr>Pamatuješ si?</vt:lpstr>
      <vt:lpstr>Ladislav Pohrobek</vt:lpstr>
      <vt:lpstr>Křestní jména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Jiří z Poděbrad VY_32_INOVACE_2C_19 Číslo projektu: CZ.1.07/1.5.00/34.1056</dc:title>
  <dc:creator>Iva</dc:creator>
  <cp:lastModifiedBy>uzivatel</cp:lastModifiedBy>
  <cp:revision>3</cp:revision>
  <dcterms:created xsi:type="dcterms:W3CDTF">2011-07-23T09:47:17Z</dcterms:created>
  <dcterms:modified xsi:type="dcterms:W3CDTF">2013-01-25T12:33:51Z</dcterms:modified>
</cp:coreProperties>
</file>