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2EBC4C-80DE-4CAA-A44C-BEBB2C7E9DBA}" type="doc">
      <dgm:prSet loTypeId="urn:microsoft.com/office/officeart/2005/8/layout/list1" loCatId="list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9AD2219F-F020-4D22-8A4C-5EFDD11C1A31}">
      <dgm:prSet phldrT="[Text]" custT="1"/>
      <dgm:spPr>
        <a:solidFill>
          <a:srgbClr val="FFFF00"/>
        </a:solidFill>
      </dgm:spPr>
      <dgm:t>
        <a:bodyPr/>
        <a:lstStyle/>
        <a:p>
          <a:pPr algn="ctr"/>
          <a:r>
            <a:rPr lang="cs-CZ" sz="3600" b="1" dirty="0" smtClean="0">
              <a:solidFill>
                <a:schemeClr val="tx1"/>
              </a:solidFill>
            </a:rPr>
            <a:t>Páni mají vládnout.</a:t>
          </a:r>
          <a:endParaRPr lang="cs-CZ" sz="3600" b="1" dirty="0">
            <a:solidFill>
              <a:schemeClr val="tx1"/>
            </a:solidFill>
          </a:endParaRPr>
        </a:p>
      </dgm:t>
    </dgm:pt>
    <dgm:pt modelId="{32DFFBA2-9560-42B4-A6C1-4BF77C4BC424}" type="parTrans" cxnId="{E3E5F786-CE95-46CC-9EB2-C147119D8B95}">
      <dgm:prSet/>
      <dgm:spPr/>
      <dgm:t>
        <a:bodyPr/>
        <a:lstStyle/>
        <a:p>
          <a:endParaRPr lang="cs-CZ"/>
        </a:p>
      </dgm:t>
    </dgm:pt>
    <dgm:pt modelId="{CEE08F08-3A59-4949-9B0D-D4B14A04482D}" type="sibTrans" cxnId="{E3E5F786-CE95-46CC-9EB2-C147119D8B95}">
      <dgm:prSet/>
      <dgm:spPr/>
      <dgm:t>
        <a:bodyPr/>
        <a:lstStyle/>
        <a:p>
          <a:endParaRPr lang="cs-CZ"/>
        </a:p>
      </dgm:t>
    </dgm:pt>
    <dgm:pt modelId="{FD9CEE93-5690-4167-B46C-4F6DB23D4E93}">
      <dgm:prSet phldrT="[Text]" custT="1"/>
      <dgm:spPr>
        <a:solidFill>
          <a:srgbClr val="FFFF00"/>
        </a:solidFill>
      </dgm:spPr>
      <dgm:t>
        <a:bodyPr/>
        <a:lstStyle/>
        <a:p>
          <a:pPr algn="ctr"/>
          <a:r>
            <a:rPr lang="cs-CZ" sz="3600" b="1" dirty="0" smtClean="0">
              <a:solidFill>
                <a:schemeClr val="tx1"/>
              </a:solidFill>
            </a:rPr>
            <a:t>Kněží se mají modlit.</a:t>
          </a:r>
          <a:endParaRPr lang="cs-CZ" sz="3600" b="1" dirty="0">
            <a:solidFill>
              <a:schemeClr val="tx1"/>
            </a:solidFill>
          </a:endParaRPr>
        </a:p>
      </dgm:t>
    </dgm:pt>
    <dgm:pt modelId="{1BFB1617-5C3F-4B8A-8A23-7155D3999691}" type="parTrans" cxnId="{8C4886E9-77D4-47CF-8800-871B06965FF4}">
      <dgm:prSet/>
      <dgm:spPr/>
      <dgm:t>
        <a:bodyPr/>
        <a:lstStyle/>
        <a:p>
          <a:endParaRPr lang="cs-CZ"/>
        </a:p>
      </dgm:t>
    </dgm:pt>
    <dgm:pt modelId="{76663C02-676D-412B-BF1E-61A5AD7586AA}" type="sibTrans" cxnId="{8C4886E9-77D4-47CF-8800-871B06965FF4}">
      <dgm:prSet/>
      <dgm:spPr/>
      <dgm:t>
        <a:bodyPr/>
        <a:lstStyle/>
        <a:p>
          <a:endParaRPr lang="cs-CZ"/>
        </a:p>
      </dgm:t>
    </dgm:pt>
    <dgm:pt modelId="{C3D456D0-18EF-4E68-BE0A-14DADE1E9AA1}">
      <dgm:prSet phldrT="[Text]" custT="1"/>
      <dgm:spPr>
        <a:solidFill>
          <a:srgbClr val="FFFF00"/>
        </a:solidFill>
      </dgm:spPr>
      <dgm:t>
        <a:bodyPr/>
        <a:lstStyle/>
        <a:p>
          <a:pPr algn="ctr"/>
          <a:r>
            <a:rPr lang="cs-CZ" sz="3600" b="1" dirty="0" smtClean="0">
              <a:solidFill>
                <a:schemeClr val="tx1"/>
              </a:solidFill>
            </a:rPr>
            <a:t>Ostatní mají pracovat. </a:t>
          </a:r>
          <a:endParaRPr lang="cs-CZ" sz="3600" b="1" dirty="0">
            <a:solidFill>
              <a:schemeClr val="tx1"/>
            </a:solidFill>
          </a:endParaRPr>
        </a:p>
      </dgm:t>
    </dgm:pt>
    <dgm:pt modelId="{2874F4B4-3EA8-4A09-8A1F-2F1A8680214D}" type="parTrans" cxnId="{C85FBB8A-04A8-485E-943D-3AF7882C117B}">
      <dgm:prSet/>
      <dgm:spPr/>
      <dgm:t>
        <a:bodyPr/>
        <a:lstStyle/>
        <a:p>
          <a:endParaRPr lang="cs-CZ"/>
        </a:p>
      </dgm:t>
    </dgm:pt>
    <dgm:pt modelId="{78C25C7C-682F-4BB1-BF5B-94153A741CEA}" type="sibTrans" cxnId="{C85FBB8A-04A8-485E-943D-3AF7882C117B}">
      <dgm:prSet/>
      <dgm:spPr/>
      <dgm:t>
        <a:bodyPr/>
        <a:lstStyle/>
        <a:p>
          <a:endParaRPr lang="cs-CZ"/>
        </a:p>
      </dgm:t>
    </dgm:pt>
    <dgm:pt modelId="{F9728964-5F33-421A-8EC5-D9DEC2FBAE63}" type="pres">
      <dgm:prSet presAssocID="{082EBC4C-80DE-4CAA-A44C-BEBB2C7E9DB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AF57AB-C2A3-4E07-A480-152B9B5EEAFA}" type="pres">
      <dgm:prSet presAssocID="{9AD2219F-F020-4D22-8A4C-5EFDD11C1A31}" presName="parentLin" presStyleCnt="0"/>
      <dgm:spPr/>
      <dgm:t>
        <a:bodyPr/>
        <a:lstStyle/>
        <a:p>
          <a:endParaRPr lang="cs-CZ"/>
        </a:p>
      </dgm:t>
    </dgm:pt>
    <dgm:pt modelId="{CA3C5CB7-89A9-41EA-AB4A-3B3B9F59C386}" type="pres">
      <dgm:prSet presAssocID="{9AD2219F-F020-4D22-8A4C-5EFDD11C1A3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F34BD1E-6ACB-4356-9D8B-13D79E0E1BE0}" type="pres">
      <dgm:prSet presAssocID="{9AD2219F-F020-4D22-8A4C-5EFDD11C1A31}" presName="parentText" presStyleLbl="node1" presStyleIdx="0" presStyleCnt="3" custScaleX="119063" custScaleY="167446" custLinFactNeighborX="2262" custLinFactNeighborY="88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268426-49C0-47F2-A13C-8FC9FFBFE42B}" type="pres">
      <dgm:prSet presAssocID="{9AD2219F-F020-4D22-8A4C-5EFDD11C1A31}" presName="negativeSpace" presStyleCnt="0"/>
      <dgm:spPr/>
      <dgm:t>
        <a:bodyPr/>
        <a:lstStyle/>
        <a:p>
          <a:endParaRPr lang="cs-CZ"/>
        </a:p>
      </dgm:t>
    </dgm:pt>
    <dgm:pt modelId="{65DB1666-2597-4FBE-BF4C-BC79398B0BA9}" type="pres">
      <dgm:prSet presAssocID="{9AD2219F-F020-4D22-8A4C-5EFDD11C1A31}" presName="childText" presStyleLbl="conFgAcc1" presStyleIdx="0" presStyleCnt="3" custLinFactY="-8297" custLinFactNeighborX="-315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32FDBA-A5BD-4FDC-B175-554283CD9C2B}" type="pres">
      <dgm:prSet presAssocID="{CEE08F08-3A59-4949-9B0D-D4B14A04482D}" presName="spaceBetweenRectangles" presStyleCnt="0"/>
      <dgm:spPr/>
      <dgm:t>
        <a:bodyPr/>
        <a:lstStyle/>
        <a:p>
          <a:endParaRPr lang="cs-CZ"/>
        </a:p>
      </dgm:t>
    </dgm:pt>
    <dgm:pt modelId="{4E213D8D-7AC7-480D-859C-38C5A3928011}" type="pres">
      <dgm:prSet presAssocID="{FD9CEE93-5690-4167-B46C-4F6DB23D4E93}" presName="parentLin" presStyleCnt="0"/>
      <dgm:spPr/>
      <dgm:t>
        <a:bodyPr/>
        <a:lstStyle/>
        <a:p>
          <a:endParaRPr lang="cs-CZ"/>
        </a:p>
      </dgm:t>
    </dgm:pt>
    <dgm:pt modelId="{4EEE3678-6814-4412-ADF2-742CCB5AEF2C}" type="pres">
      <dgm:prSet presAssocID="{FD9CEE93-5690-4167-B46C-4F6DB23D4E9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53EDD50-2D21-4295-99BD-6C2E304DF3EF}" type="pres">
      <dgm:prSet presAssocID="{FD9CEE93-5690-4167-B46C-4F6DB23D4E93}" presName="parentText" presStyleLbl="node1" presStyleIdx="1" presStyleCnt="3" custScaleX="119403" custScaleY="157395" custLinFactNeighborX="14191" custLinFactNeighborY="-296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C00BB6-F6F7-493D-B008-72671798471F}" type="pres">
      <dgm:prSet presAssocID="{FD9CEE93-5690-4167-B46C-4F6DB23D4E93}" presName="negativeSpace" presStyleCnt="0"/>
      <dgm:spPr/>
      <dgm:t>
        <a:bodyPr/>
        <a:lstStyle/>
        <a:p>
          <a:endParaRPr lang="cs-CZ"/>
        </a:p>
      </dgm:t>
    </dgm:pt>
    <dgm:pt modelId="{5FBDADED-5001-4029-9427-58083C05DC64}" type="pres">
      <dgm:prSet presAssocID="{FD9CEE93-5690-4167-B46C-4F6DB23D4E93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179E90-AAA0-4057-81CB-4E2A64B44B02}" type="pres">
      <dgm:prSet presAssocID="{76663C02-676D-412B-BF1E-61A5AD7586AA}" presName="spaceBetweenRectangles" presStyleCnt="0"/>
      <dgm:spPr/>
      <dgm:t>
        <a:bodyPr/>
        <a:lstStyle/>
        <a:p>
          <a:endParaRPr lang="cs-CZ"/>
        </a:p>
      </dgm:t>
    </dgm:pt>
    <dgm:pt modelId="{F6E147D4-4CDF-4797-B6EF-62D9096462A2}" type="pres">
      <dgm:prSet presAssocID="{C3D456D0-18EF-4E68-BE0A-14DADE1E9AA1}" presName="parentLin" presStyleCnt="0"/>
      <dgm:spPr/>
      <dgm:t>
        <a:bodyPr/>
        <a:lstStyle/>
        <a:p>
          <a:endParaRPr lang="cs-CZ"/>
        </a:p>
      </dgm:t>
    </dgm:pt>
    <dgm:pt modelId="{BA544363-FAA8-4E93-8920-F2A2C5E7B114}" type="pres">
      <dgm:prSet presAssocID="{C3D456D0-18EF-4E68-BE0A-14DADE1E9AA1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C4F5699-B8C4-480A-9EAE-D3DE015FD2C1}" type="pres">
      <dgm:prSet presAssocID="{C3D456D0-18EF-4E68-BE0A-14DADE1E9AA1}" presName="parentText" presStyleLbl="node1" presStyleIdx="2" presStyleCnt="3" custScaleX="121429" custScaleY="1722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7999A-82F9-4EE9-B8C5-1309E0AF9EE8}" type="pres">
      <dgm:prSet presAssocID="{C3D456D0-18EF-4E68-BE0A-14DADE1E9AA1}" presName="negativeSpace" presStyleCnt="0"/>
      <dgm:spPr/>
      <dgm:t>
        <a:bodyPr/>
        <a:lstStyle/>
        <a:p>
          <a:endParaRPr lang="cs-CZ"/>
        </a:p>
      </dgm:t>
    </dgm:pt>
    <dgm:pt modelId="{D9BE6653-83BE-49A2-88ED-CC42CFEE8F71}" type="pres">
      <dgm:prSet presAssocID="{C3D456D0-18EF-4E68-BE0A-14DADE1E9AA1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A3EC9A-F8EF-49F5-82F9-10BBD99FFBF7}" type="presOf" srcId="{C3D456D0-18EF-4E68-BE0A-14DADE1E9AA1}" destId="{9C4F5699-B8C4-480A-9EAE-D3DE015FD2C1}" srcOrd="1" destOrd="0" presId="urn:microsoft.com/office/officeart/2005/8/layout/list1"/>
    <dgm:cxn modelId="{CF5CEB43-F0F3-4D2F-A66D-1225FD676FFD}" type="presOf" srcId="{C3D456D0-18EF-4E68-BE0A-14DADE1E9AA1}" destId="{BA544363-FAA8-4E93-8920-F2A2C5E7B114}" srcOrd="0" destOrd="0" presId="urn:microsoft.com/office/officeart/2005/8/layout/list1"/>
    <dgm:cxn modelId="{6CFD31FD-51D5-4518-900A-82FF7CC193A1}" type="presOf" srcId="{FD9CEE93-5690-4167-B46C-4F6DB23D4E93}" destId="{B53EDD50-2D21-4295-99BD-6C2E304DF3EF}" srcOrd="1" destOrd="0" presId="urn:microsoft.com/office/officeart/2005/8/layout/list1"/>
    <dgm:cxn modelId="{70A059C6-22D9-4218-B4CD-59A67CBE0736}" type="presOf" srcId="{082EBC4C-80DE-4CAA-A44C-BEBB2C7E9DBA}" destId="{F9728964-5F33-421A-8EC5-D9DEC2FBAE63}" srcOrd="0" destOrd="0" presId="urn:microsoft.com/office/officeart/2005/8/layout/list1"/>
    <dgm:cxn modelId="{8C4886E9-77D4-47CF-8800-871B06965FF4}" srcId="{082EBC4C-80DE-4CAA-A44C-BEBB2C7E9DBA}" destId="{FD9CEE93-5690-4167-B46C-4F6DB23D4E93}" srcOrd="1" destOrd="0" parTransId="{1BFB1617-5C3F-4B8A-8A23-7155D3999691}" sibTransId="{76663C02-676D-412B-BF1E-61A5AD7586AA}"/>
    <dgm:cxn modelId="{E3E5F786-CE95-46CC-9EB2-C147119D8B95}" srcId="{082EBC4C-80DE-4CAA-A44C-BEBB2C7E9DBA}" destId="{9AD2219F-F020-4D22-8A4C-5EFDD11C1A31}" srcOrd="0" destOrd="0" parTransId="{32DFFBA2-9560-42B4-A6C1-4BF77C4BC424}" sibTransId="{CEE08F08-3A59-4949-9B0D-D4B14A04482D}"/>
    <dgm:cxn modelId="{864ABA3F-97D1-4EF8-A8A9-A22362315ECC}" type="presOf" srcId="{FD9CEE93-5690-4167-B46C-4F6DB23D4E93}" destId="{4EEE3678-6814-4412-ADF2-742CCB5AEF2C}" srcOrd="0" destOrd="0" presId="urn:microsoft.com/office/officeart/2005/8/layout/list1"/>
    <dgm:cxn modelId="{C85FBB8A-04A8-485E-943D-3AF7882C117B}" srcId="{082EBC4C-80DE-4CAA-A44C-BEBB2C7E9DBA}" destId="{C3D456D0-18EF-4E68-BE0A-14DADE1E9AA1}" srcOrd="2" destOrd="0" parTransId="{2874F4B4-3EA8-4A09-8A1F-2F1A8680214D}" sibTransId="{78C25C7C-682F-4BB1-BF5B-94153A741CEA}"/>
    <dgm:cxn modelId="{8224A92B-219D-465E-BAE9-E2733DB1AF14}" type="presOf" srcId="{9AD2219F-F020-4D22-8A4C-5EFDD11C1A31}" destId="{4F34BD1E-6ACB-4356-9D8B-13D79E0E1BE0}" srcOrd="1" destOrd="0" presId="urn:microsoft.com/office/officeart/2005/8/layout/list1"/>
    <dgm:cxn modelId="{C66609BB-5FB9-468C-AFBC-C038661DC49F}" type="presOf" srcId="{9AD2219F-F020-4D22-8A4C-5EFDD11C1A31}" destId="{CA3C5CB7-89A9-41EA-AB4A-3B3B9F59C386}" srcOrd="0" destOrd="0" presId="urn:microsoft.com/office/officeart/2005/8/layout/list1"/>
    <dgm:cxn modelId="{F5ED5DCD-C4AF-469B-B9F8-B9346B1F7326}" type="presParOf" srcId="{F9728964-5F33-421A-8EC5-D9DEC2FBAE63}" destId="{45AF57AB-C2A3-4E07-A480-152B9B5EEAFA}" srcOrd="0" destOrd="0" presId="urn:microsoft.com/office/officeart/2005/8/layout/list1"/>
    <dgm:cxn modelId="{CAF7BE30-9E11-4D32-988B-AA3BF91ACE06}" type="presParOf" srcId="{45AF57AB-C2A3-4E07-A480-152B9B5EEAFA}" destId="{CA3C5CB7-89A9-41EA-AB4A-3B3B9F59C386}" srcOrd="0" destOrd="0" presId="urn:microsoft.com/office/officeart/2005/8/layout/list1"/>
    <dgm:cxn modelId="{F9831553-BC1F-486D-AB0B-AB1D2FAB1498}" type="presParOf" srcId="{45AF57AB-C2A3-4E07-A480-152B9B5EEAFA}" destId="{4F34BD1E-6ACB-4356-9D8B-13D79E0E1BE0}" srcOrd="1" destOrd="0" presId="urn:microsoft.com/office/officeart/2005/8/layout/list1"/>
    <dgm:cxn modelId="{358A8C64-61D9-4FB5-954F-BBC029DC6935}" type="presParOf" srcId="{F9728964-5F33-421A-8EC5-D9DEC2FBAE63}" destId="{29268426-49C0-47F2-A13C-8FC9FFBFE42B}" srcOrd="1" destOrd="0" presId="urn:microsoft.com/office/officeart/2005/8/layout/list1"/>
    <dgm:cxn modelId="{200D749C-850B-4FFB-A264-24378E798253}" type="presParOf" srcId="{F9728964-5F33-421A-8EC5-D9DEC2FBAE63}" destId="{65DB1666-2597-4FBE-BF4C-BC79398B0BA9}" srcOrd="2" destOrd="0" presId="urn:microsoft.com/office/officeart/2005/8/layout/list1"/>
    <dgm:cxn modelId="{AADE5A41-DD5C-4D4E-92EB-CAA4D570812D}" type="presParOf" srcId="{F9728964-5F33-421A-8EC5-D9DEC2FBAE63}" destId="{4B32FDBA-A5BD-4FDC-B175-554283CD9C2B}" srcOrd="3" destOrd="0" presId="urn:microsoft.com/office/officeart/2005/8/layout/list1"/>
    <dgm:cxn modelId="{0CD6B329-FD08-47B1-BEA0-9EF112AF0653}" type="presParOf" srcId="{F9728964-5F33-421A-8EC5-D9DEC2FBAE63}" destId="{4E213D8D-7AC7-480D-859C-38C5A3928011}" srcOrd="4" destOrd="0" presId="urn:microsoft.com/office/officeart/2005/8/layout/list1"/>
    <dgm:cxn modelId="{A4C55714-450C-49DE-B137-3203D433F198}" type="presParOf" srcId="{4E213D8D-7AC7-480D-859C-38C5A3928011}" destId="{4EEE3678-6814-4412-ADF2-742CCB5AEF2C}" srcOrd="0" destOrd="0" presId="urn:microsoft.com/office/officeart/2005/8/layout/list1"/>
    <dgm:cxn modelId="{4BAC32E2-C49A-4B1F-8EFD-A48D64FBBED4}" type="presParOf" srcId="{4E213D8D-7AC7-480D-859C-38C5A3928011}" destId="{B53EDD50-2D21-4295-99BD-6C2E304DF3EF}" srcOrd="1" destOrd="0" presId="urn:microsoft.com/office/officeart/2005/8/layout/list1"/>
    <dgm:cxn modelId="{68E5E65D-16FC-4EFA-A79D-3B15BFBFEB6E}" type="presParOf" srcId="{F9728964-5F33-421A-8EC5-D9DEC2FBAE63}" destId="{57C00BB6-F6F7-493D-B008-72671798471F}" srcOrd="5" destOrd="0" presId="urn:microsoft.com/office/officeart/2005/8/layout/list1"/>
    <dgm:cxn modelId="{13E2C339-FF3C-43C9-9496-7D80D7CBA732}" type="presParOf" srcId="{F9728964-5F33-421A-8EC5-D9DEC2FBAE63}" destId="{5FBDADED-5001-4029-9427-58083C05DC64}" srcOrd="6" destOrd="0" presId="urn:microsoft.com/office/officeart/2005/8/layout/list1"/>
    <dgm:cxn modelId="{F5A3E6EB-5493-4686-ABAA-D296FE9EF52A}" type="presParOf" srcId="{F9728964-5F33-421A-8EC5-D9DEC2FBAE63}" destId="{8D179E90-AAA0-4057-81CB-4E2A64B44B02}" srcOrd="7" destOrd="0" presId="urn:microsoft.com/office/officeart/2005/8/layout/list1"/>
    <dgm:cxn modelId="{6E30C9DD-06C3-4F9D-A571-A4AC48999991}" type="presParOf" srcId="{F9728964-5F33-421A-8EC5-D9DEC2FBAE63}" destId="{F6E147D4-4CDF-4797-B6EF-62D9096462A2}" srcOrd="8" destOrd="0" presId="urn:microsoft.com/office/officeart/2005/8/layout/list1"/>
    <dgm:cxn modelId="{8080364D-80DB-4AD7-B13E-B7CE9844E41C}" type="presParOf" srcId="{F6E147D4-4CDF-4797-B6EF-62D9096462A2}" destId="{BA544363-FAA8-4E93-8920-F2A2C5E7B114}" srcOrd="0" destOrd="0" presId="urn:microsoft.com/office/officeart/2005/8/layout/list1"/>
    <dgm:cxn modelId="{B9DE5C89-2F0B-419F-B410-33AA4E2614FA}" type="presParOf" srcId="{F6E147D4-4CDF-4797-B6EF-62D9096462A2}" destId="{9C4F5699-B8C4-480A-9EAE-D3DE015FD2C1}" srcOrd="1" destOrd="0" presId="urn:microsoft.com/office/officeart/2005/8/layout/list1"/>
    <dgm:cxn modelId="{B4614AFA-FE50-4711-B66B-5B9F2223824E}" type="presParOf" srcId="{F9728964-5F33-421A-8EC5-D9DEC2FBAE63}" destId="{7F27999A-82F9-4EE9-B8C5-1309E0AF9EE8}" srcOrd="9" destOrd="0" presId="urn:microsoft.com/office/officeart/2005/8/layout/list1"/>
    <dgm:cxn modelId="{DB8E70B9-BAAC-4480-8443-93A73205FB20}" type="presParOf" srcId="{F9728964-5F33-421A-8EC5-D9DEC2FBAE63}" destId="{D9BE6653-83BE-49A2-88ED-CC42CFEE8F7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2EBC4C-80DE-4CAA-A44C-BEBB2C7E9DBA}" type="doc">
      <dgm:prSet loTypeId="urn:microsoft.com/office/officeart/2005/8/layout/list1" loCatId="list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9AD2219F-F020-4D22-8A4C-5EFDD11C1A31}">
      <dgm:prSet phldrT="[Text]" custT="1"/>
      <dgm:spPr>
        <a:solidFill>
          <a:srgbClr val="FFFF00"/>
        </a:solidFill>
      </dgm:spPr>
      <dgm:t>
        <a:bodyPr/>
        <a:lstStyle/>
        <a:p>
          <a:pPr algn="ctr"/>
          <a:r>
            <a:rPr lang="cs-CZ" sz="3600" b="1" dirty="0" smtClean="0">
              <a:solidFill>
                <a:schemeClr val="tx1"/>
              </a:solidFill>
            </a:rPr>
            <a:t>Páni mají _______.</a:t>
          </a:r>
          <a:endParaRPr lang="cs-CZ" sz="3600" b="1" dirty="0">
            <a:solidFill>
              <a:schemeClr val="tx1"/>
            </a:solidFill>
          </a:endParaRPr>
        </a:p>
      </dgm:t>
    </dgm:pt>
    <dgm:pt modelId="{32DFFBA2-9560-42B4-A6C1-4BF77C4BC424}" type="parTrans" cxnId="{E3E5F786-CE95-46CC-9EB2-C147119D8B95}">
      <dgm:prSet/>
      <dgm:spPr/>
      <dgm:t>
        <a:bodyPr/>
        <a:lstStyle/>
        <a:p>
          <a:endParaRPr lang="cs-CZ"/>
        </a:p>
      </dgm:t>
    </dgm:pt>
    <dgm:pt modelId="{CEE08F08-3A59-4949-9B0D-D4B14A04482D}" type="sibTrans" cxnId="{E3E5F786-CE95-46CC-9EB2-C147119D8B95}">
      <dgm:prSet/>
      <dgm:spPr/>
      <dgm:t>
        <a:bodyPr/>
        <a:lstStyle/>
        <a:p>
          <a:endParaRPr lang="cs-CZ"/>
        </a:p>
      </dgm:t>
    </dgm:pt>
    <dgm:pt modelId="{FD9CEE93-5690-4167-B46C-4F6DB23D4E93}">
      <dgm:prSet phldrT="[Text]" custT="1"/>
      <dgm:spPr>
        <a:solidFill>
          <a:srgbClr val="FFFF00"/>
        </a:solidFill>
      </dgm:spPr>
      <dgm:t>
        <a:bodyPr/>
        <a:lstStyle/>
        <a:p>
          <a:pPr algn="ctr"/>
          <a:r>
            <a:rPr lang="cs-CZ" sz="3600" b="1" dirty="0" smtClean="0">
              <a:solidFill>
                <a:schemeClr val="tx1"/>
              </a:solidFill>
            </a:rPr>
            <a:t>Kněží se mají ______.</a:t>
          </a:r>
          <a:endParaRPr lang="cs-CZ" sz="3600" b="1" dirty="0">
            <a:solidFill>
              <a:schemeClr val="tx1"/>
            </a:solidFill>
          </a:endParaRPr>
        </a:p>
      </dgm:t>
    </dgm:pt>
    <dgm:pt modelId="{1BFB1617-5C3F-4B8A-8A23-7155D3999691}" type="parTrans" cxnId="{8C4886E9-77D4-47CF-8800-871B06965FF4}">
      <dgm:prSet/>
      <dgm:spPr/>
      <dgm:t>
        <a:bodyPr/>
        <a:lstStyle/>
        <a:p>
          <a:endParaRPr lang="cs-CZ"/>
        </a:p>
      </dgm:t>
    </dgm:pt>
    <dgm:pt modelId="{76663C02-676D-412B-BF1E-61A5AD7586AA}" type="sibTrans" cxnId="{8C4886E9-77D4-47CF-8800-871B06965FF4}">
      <dgm:prSet/>
      <dgm:spPr/>
      <dgm:t>
        <a:bodyPr/>
        <a:lstStyle/>
        <a:p>
          <a:endParaRPr lang="cs-CZ"/>
        </a:p>
      </dgm:t>
    </dgm:pt>
    <dgm:pt modelId="{C3D456D0-18EF-4E68-BE0A-14DADE1E9AA1}">
      <dgm:prSet phldrT="[Text]" custT="1"/>
      <dgm:spPr>
        <a:solidFill>
          <a:srgbClr val="FFFF00"/>
        </a:solidFill>
      </dgm:spPr>
      <dgm:t>
        <a:bodyPr/>
        <a:lstStyle/>
        <a:p>
          <a:pPr algn="ctr"/>
          <a:r>
            <a:rPr lang="cs-CZ" sz="3600" b="1" dirty="0" smtClean="0">
              <a:solidFill>
                <a:schemeClr val="tx1"/>
              </a:solidFill>
            </a:rPr>
            <a:t>Ostatní mají ________. </a:t>
          </a:r>
          <a:endParaRPr lang="cs-CZ" sz="3600" b="1" dirty="0">
            <a:solidFill>
              <a:schemeClr val="tx1"/>
            </a:solidFill>
          </a:endParaRPr>
        </a:p>
      </dgm:t>
    </dgm:pt>
    <dgm:pt modelId="{2874F4B4-3EA8-4A09-8A1F-2F1A8680214D}" type="parTrans" cxnId="{C85FBB8A-04A8-485E-943D-3AF7882C117B}">
      <dgm:prSet/>
      <dgm:spPr/>
      <dgm:t>
        <a:bodyPr/>
        <a:lstStyle/>
        <a:p>
          <a:endParaRPr lang="cs-CZ"/>
        </a:p>
      </dgm:t>
    </dgm:pt>
    <dgm:pt modelId="{78C25C7C-682F-4BB1-BF5B-94153A741CEA}" type="sibTrans" cxnId="{C85FBB8A-04A8-485E-943D-3AF7882C117B}">
      <dgm:prSet/>
      <dgm:spPr/>
      <dgm:t>
        <a:bodyPr/>
        <a:lstStyle/>
        <a:p>
          <a:endParaRPr lang="cs-CZ"/>
        </a:p>
      </dgm:t>
    </dgm:pt>
    <dgm:pt modelId="{F9728964-5F33-421A-8EC5-D9DEC2FBAE63}" type="pres">
      <dgm:prSet presAssocID="{082EBC4C-80DE-4CAA-A44C-BEBB2C7E9DB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AF57AB-C2A3-4E07-A480-152B9B5EEAFA}" type="pres">
      <dgm:prSet presAssocID="{9AD2219F-F020-4D22-8A4C-5EFDD11C1A31}" presName="parentLin" presStyleCnt="0"/>
      <dgm:spPr/>
      <dgm:t>
        <a:bodyPr/>
        <a:lstStyle/>
        <a:p>
          <a:endParaRPr lang="cs-CZ"/>
        </a:p>
      </dgm:t>
    </dgm:pt>
    <dgm:pt modelId="{CA3C5CB7-89A9-41EA-AB4A-3B3B9F59C386}" type="pres">
      <dgm:prSet presAssocID="{9AD2219F-F020-4D22-8A4C-5EFDD11C1A3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F34BD1E-6ACB-4356-9D8B-13D79E0E1BE0}" type="pres">
      <dgm:prSet presAssocID="{9AD2219F-F020-4D22-8A4C-5EFDD11C1A31}" presName="parentText" presStyleLbl="node1" presStyleIdx="0" presStyleCnt="3" custScaleX="119063" custScaleY="167446" custLinFactNeighborX="2262" custLinFactNeighborY="88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268426-49C0-47F2-A13C-8FC9FFBFE42B}" type="pres">
      <dgm:prSet presAssocID="{9AD2219F-F020-4D22-8A4C-5EFDD11C1A31}" presName="negativeSpace" presStyleCnt="0"/>
      <dgm:spPr/>
      <dgm:t>
        <a:bodyPr/>
        <a:lstStyle/>
        <a:p>
          <a:endParaRPr lang="cs-CZ"/>
        </a:p>
      </dgm:t>
    </dgm:pt>
    <dgm:pt modelId="{65DB1666-2597-4FBE-BF4C-BC79398B0BA9}" type="pres">
      <dgm:prSet presAssocID="{9AD2219F-F020-4D22-8A4C-5EFDD11C1A31}" presName="childText" presStyleLbl="conFgAcc1" presStyleIdx="0" presStyleCnt="3" custLinFactY="-8297" custLinFactNeighborX="-315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32FDBA-A5BD-4FDC-B175-554283CD9C2B}" type="pres">
      <dgm:prSet presAssocID="{CEE08F08-3A59-4949-9B0D-D4B14A04482D}" presName="spaceBetweenRectangles" presStyleCnt="0"/>
      <dgm:spPr/>
      <dgm:t>
        <a:bodyPr/>
        <a:lstStyle/>
        <a:p>
          <a:endParaRPr lang="cs-CZ"/>
        </a:p>
      </dgm:t>
    </dgm:pt>
    <dgm:pt modelId="{4E213D8D-7AC7-480D-859C-38C5A3928011}" type="pres">
      <dgm:prSet presAssocID="{FD9CEE93-5690-4167-B46C-4F6DB23D4E93}" presName="parentLin" presStyleCnt="0"/>
      <dgm:spPr/>
      <dgm:t>
        <a:bodyPr/>
        <a:lstStyle/>
        <a:p>
          <a:endParaRPr lang="cs-CZ"/>
        </a:p>
      </dgm:t>
    </dgm:pt>
    <dgm:pt modelId="{4EEE3678-6814-4412-ADF2-742CCB5AEF2C}" type="pres">
      <dgm:prSet presAssocID="{FD9CEE93-5690-4167-B46C-4F6DB23D4E9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53EDD50-2D21-4295-99BD-6C2E304DF3EF}" type="pres">
      <dgm:prSet presAssocID="{FD9CEE93-5690-4167-B46C-4F6DB23D4E93}" presName="parentText" presStyleLbl="node1" presStyleIdx="1" presStyleCnt="3" custScaleX="119403" custScaleY="157395" custLinFactNeighborX="14191" custLinFactNeighborY="-296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C00BB6-F6F7-493D-B008-72671798471F}" type="pres">
      <dgm:prSet presAssocID="{FD9CEE93-5690-4167-B46C-4F6DB23D4E93}" presName="negativeSpace" presStyleCnt="0"/>
      <dgm:spPr/>
      <dgm:t>
        <a:bodyPr/>
        <a:lstStyle/>
        <a:p>
          <a:endParaRPr lang="cs-CZ"/>
        </a:p>
      </dgm:t>
    </dgm:pt>
    <dgm:pt modelId="{5FBDADED-5001-4029-9427-58083C05DC64}" type="pres">
      <dgm:prSet presAssocID="{FD9CEE93-5690-4167-B46C-4F6DB23D4E93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179E90-AAA0-4057-81CB-4E2A64B44B02}" type="pres">
      <dgm:prSet presAssocID="{76663C02-676D-412B-BF1E-61A5AD7586AA}" presName="spaceBetweenRectangles" presStyleCnt="0"/>
      <dgm:spPr/>
      <dgm:t>
        <a:bodyPr/>
        <a:lstStyle/>
        <a:p>
          <a:endParaRPr lang="cs-CZ"/>
        </a:p>
      </dgm:t>
    </dgm:pt>
    <dgm:pt modelId="{F6E147D4-4CDF-4797-B6EF-62D9096462A2}" type="pres">
      <dgm:prSet presAssocID="{C3D456D0-18EF-4E68-BE0A-14DADE1E9AA1}" presName="parentLin" presStyleCnt="0"/>
      <dgm:spPr/>
      <dgm:t>
        <a:bodyPr/>
        <a:lstStyle/>
        <a:p>
          <a:endParaRPr lang="cs-CZ"/>
        </a:p>
      </dgm:t>
    </dgm:pt>
    <dgm:pt modelId="{BA544363-FAA8-4E93-8920-F2A2C5E7B114}" type="pres">
      <dgm:prSet presAssocID="{C3D456D0-18EF-4E68-BE0A-14DADE1E9AA1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C4F5699-B8C4-480A-9EAE-D3DE015FD2C1}" type="pres">
      <dgm:prSet presAssocID="{C3D456D0-18EF-4E68-BE0A-14DADE1E9AA1}" presName="parentText" presStyleLbl="node1" presStyleIdx="2" presStyleCnt="3" custScaleX="121429" custScaleY="1722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7999A-82F9-4EE9-B8C5-1309E0AF9EE8}" type="pres">
      <dgm:prSet presAssocID="{C3D456D0-18EF-4E68-BE0A-14DADE1E9AA1}" presName="negativeSpace" presStyleCnt="0"/>
      <dgm:spPr/>
      <dgm:t>
        <a:bodyPr/>
        <a:lstStyle/>
        <a:p>
          <a:endParaRPr lang="cs-CZ"/>
        </a:p>
      </dgm:t>
    </dgm:pt>
    <dgm:pt modelId="{D9BE6653-83BE-49A2-88ED-CC42CFEE8F71}" type="pres">
      <dgm:prSet presAssocID="{C3D456D0-18EF-4E68-BE0A-14DADE1E9AA1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58D417-1126-4882-98E9-BBF9AFD5C6AA}" type="presOf" srcId="{FD9CEE93-5690-4167-B46C-4F6DB23D4E93}" destId="{4EEE3678-6814-4412-ADF2-742CCB5AEF2C}" srcOrd="0" destOrd="0" presId="urn:microsoft.com/office/officeart/2005/8/layout/list1"/>
    <dgm:cxn modelId="{6B1E565A-564F-4A64-ABD9-47DB780DBC07}" type="presOf" srcId="{9AD2219F-F020-4D22-8A4C-5EFDD11C1A31}" destId="{4F34BD1E-6ACB-4356-9D8B-13D79E0E1BE0}" srcOrd="1" destOrd="0" presId="urn:microsoft.com/office/officeart/2005/8/layout/list1"/>
    <dgm:cxn modelId="{0F58585B-46FF-4016-A11C-CE968ED47DC5}" type="presOf" srcId="{FD9CEE93-5690-4167-B46C-4F6DB23D4E93}" destId="{B53EDD50-2D21-4295-99BD-6C2E304DF3EF}" srcOrd="1" destOrd="0" presId="urn:microsoft.com/office/officeart/2005/8/layout/list1"/>
    <dgm:cxn modelId="{88017539-9512-4564-94C7-0D74058D0F1B}" type="presOf" srcId="{082EBC4C-80DE-4CAA-A44C-BEBB2C7E9DBA}" destId="{F9728964-5F33-421A-8EC5-D9DEC2FBAE63}" srcOrd="0" destOrd="0" presId="urn:microsoft.com/office/officeart/2005/8/layout/list1"/>
    <dgm:cxn modelId="{859A63F2-9460-45B6-B9FA-FA34716DB595}" type="presOf" srcId="{C3D456D0-18EF-4E68-BE0A-14DADE1E9AA1}" destId="{BA544363-FAA8-4E93-8920-F2A2C5E7B114}" srcOrd="0" destOrd="0" presId="urn:microsoft.com/office/officeart/2005/8/layout/list1"/>
    <dgm:cxn modelId="{4C5073C3-A9D6-4AC8-91CA-D43EF84115E3}" type="presOf" srcId="{9AD2219F-F020-4D22-8A4C-5EFDD11C1A31}" destId="{CA3C5CB7-89A9-41EA-AB4A-3B3B9F59C386}" srcOrd="0" destOrd="0" presId="urn:microsoft.com/office/officeart/2005/8/layout/list1"/>
    <dgm:cxn modelId="{8C4886E9-77D4-47CF-8800-871B06965FF4}" srcId="{082EBC4C-80DE-4CAA-A44C-BEBB2C7E9DBA}" destId="{FD9CEE93-5690-4167-B46C-4F6DB23D4E93}" srcOrd="1" destOrd="0" parTransId="{1BFB1617-5C3F-4B8A-8A23-7155D3999691}" sibTransId="{76663C02-676D-412B-BF1E-61A5AD7586AA}"/>
    <dgm:cxn modelId="{E3E5F786-CE95-46CC-9EB2-C147119D8B95}" srcId="{082EBC4C-80DE-4CAA-A44C-BEBB2C7E9DBA}" destId="{9AD2219F-F020-4D22-8A4C-5EFDD11C1A31}" srcOrd="0" destOrd="0" parTransId="{32DFFBA2-9560-42B4-A6C1-4BF77C4BC424}" sibTransId="{CEE08F08-3A59-4949-9B0D-D4B14A04482D}"/>
    <dgm:cxn modelId="{C85FBB8A-04A8-485E-943D-3AF7882C117B}" srcId="{082EBC4C-80DE-4CAA-A44C-BEBB2C7E9DBA}" destId="{C3D456D0-18EF-4E68-BE0A-14DADE1E9AA1}" srcOrd="2" destOrd="0" parTransId="{2874F4B4-3EA8-4A09-8A1F-2F1A8680214D}" sibTransId="{78C25C7C-682F-4BB1-BF5B-94153A741CEA}"/>
    <dgm:cxn modelId="{B383542A-127E-4598-A621-FAAC3B86F41A}" type="presOf" srcId="{C3D456D0-18EF-4E68-BE0A-14DADE1E9AA1}" destId="{9C4F5699-B8C4-480A-9EAE-D3DE015FD2C1}" srcOrd="1" destOrd="0" presId="urn:microsoft.com/office/officeart/2005/8/layout/list1"/>
    <dgm:cxn modelId="{C2C318D6-7BAF-4FEF-96C1-7BCB811A1DB7}" type="presParOf" srcId="{F9728964-5F33-421A-8EC5-D9DEC2FBAE63}" destId="{45AF57AB-C2A3-4E07-A480-152B9B5EEAFA}" srcOrd="0" destOrd="0" presId="urn:microsoft.com/office/officeart/2005/8/layout/list1"/>
    <dgm:cxn modelId="{3256D81E-25B2-452C-813A-371728380C8B}" type="presParOf" srcId="{45AF57AB-C2A3-4E07-A480-152B9B5EEAFA}" destId="{CA3C5CB7-89A9-41EA-AB4A-3B3B9F59C386}" srcOrd="0" destOrd="0" presId="urn:microsoft.com/office/officeart/2005/8/layout/list1"/>
    <dgm:cxn modelId="{64FD1F12-F1B0-4090-8011-40F4EB3871D3}" type="presParOf" srcId="{45AF57AB-C2A3-4E07-A480-152B9B5EEAFA}" destId="{4F34BD1E-6ACB-4356-9D8B-13D79E0E1BE0}" srcOrd="1" destOrd="0" presId="urn:microsoft.com/office/officeart/2005/8/layout/list1"/>
    <dgm:cxn modelId="{2FABBD38-F848-4119-8315-0D5834026DAA}" type="presParOf" srcId="{F9728964-5F33-421A-8EC5-D9DEC2FBAE63}" destId="{29268426-49C0-47F2-A13C-8FC9FFBFE42B}" srcOrd="1" destOrd="0" presId="urn:microsoft.com/office/officeart/2005/8/layout/list1"/>
    <dgm:cxn modelId="{3698EEF4-3A29-430A-BCA8-1F9FEF67413A}" type="presParOf" srcId="{F9728964-5F33-421A-8EC5-D9DEC2FBAE63}" destId="{65DB1666-2597-4FBE-BF4C-BC79398B0BA9}" srcOrd="2" destOrd="0" presId="urn:microsoft.com/office/officeart/2005/8/layout/list1"/>
    <dgm:cxn modelId="{CCA2D96D-5A0A-4127-93FE-2B9C50B305D6}" type="presParOf" srcId="{F9728964-5F33-421A-8EC5-D9DEC2FBAE63}" destId="{4B32FDBA-A5BD-4FDC-B175-554283CD9C2B}" srcOrd="3" destOrd="0" presId="urn:microsoft.com/office/officeart/2005/8/layout/list1"/>
    <dgm:cxn modelId="{EDC9A7DC-1005-4356-808C-8BDD7A6E3A20}" type="presParOf" srcId="{F9728964-5F33-421A-8EC5-D9DEC2FBAE63}" destId="{4E213D8D-7AC7-480D-859C-38C5A3928011}" srcOrd="4" destOrd="0" presId="urn:microsoft.com/office/officeart/2005/8/layout/list1"/>
    <dgm:cxn modelId="{D7491DF1-D832-4A0D-8D56-DAA2AFA734D4}" type="presParOf" srcId="{4E213D8D-7AC7-480D-859C-38C5A3928011}" destId="{4EEE3678-6814-4412-ADF2-742CCB5AEF2C}" srcOrd="0" destOrd="0" presId="urn:microsoft.com/office/officeart/2005/8/layout/list1"/>
    <dgm:cxn modelId="{B70742D5-B109-40B8-95F2-AE38EEEFD9E2}" type="presParOf" srcId="{4E213D8D-7AC7-480D-859C-38C5A3928011}" destId="{B53EDD50-2D21-4295-99BD-6C2E304DF3EF}" srcOrd="1" destOrd="0" presId="urn:microsoft.com/office/officeart/2005/8/layout/list1"/>
    <dgm:cxn modelId="{7047F584-80A3-4F4A-8FB3-9D85D4E7B2E1}" type="presParOf" srcId="{F9728964-5F33-421A-8EC5-D9DEC2FBAE63}" destId="{57C00BB6-F6F7-493D-B008-72671798471F}" srcOrd="5" destOrd="0" presId="urn:microsoft.com/office/officeart/2005/8/layout/list1"/>
    <dgm:cxn modelId="{FC87943E-E9C4-43A6-B879-42BF8868D4A9}" type="presParOf" srcId="{F9728964-5F33-421A-8EC5-D9DEC2FBAE63}" destId="{5FBDADED-5001-4029-9427-58083C05DC64}" srcOrd="6" destOrd="0" presId="urn:microsoft.com/office/officeart/2005/8/layout/list1"/>
    <dgm:cxn modelId="{8106F140-BE33-438E-A9C5-5C2E6EB72D85}" type="presParOf" srcId="{F9728964-5F33-421A-8EC5-D9DEC2FBAE63}" destId="{8D179E90-AAA0-4057-81CB-4E2A64B44B02}" srcOrd="7" destOrd="0" presId="urn:microsoft.com/office/officeart/2005/8/layout/list1"/>
    <dgm:cxn modelId="{B4A7080E-FF03-4C00-AE95-62CE125C9946}" type="presParOf" srcId="{F9728964-5F33-421A-8EC5-D9DEC2FBAE63}" destId="{F6E147D4-4CDF-4797-B6EF-62D9096462A2}" srcOrd="8" destOrd="0" presId="urn:microsoft.com/office/officeart/2005/8/layout/list1"/>
    <dgm:cxn modelId="{AB5C3966-4450-4C16-BC08-149AA5CEB874}" type="presParOf" srcId="{F6E147D4-4CDF-4797-B6EF-62D9096462A2}" destId="{BA544363-FAA8-4E93-8920-F2A2C5E7B114}" srcOrd="0" destOrd="0" presId="urn:microsoft.com/office/officeart/2005/8/layout/list1"/>
    <dgm:cxn modelId="{35F74091-BD4F-4867-8629-D0EE90D71AE0}" type="presParOf" srcId="{F6E147D4-4CDF-4797-B6EF-62D9096462A2}" destId="{9C4F5699-B8C4-480A-9EAE-D3DE015FD2C1}" srcOrd="1" destOrd="0" presId="urn:microsoft.com/office/officeart/2005/8/layout/list1"/>
    <dgm:cxn modelId="{2FF0282F-3508-4F58-9AEA-A3E19E85F11B}" type="presParOf" srcId="{F9728964-5F33-421A-8EC5-D9DEC2FBAE63}" destId="{7F27999A-82F9-4EE9-B8C5-1309E0AF9EE8}" srcOrd="9" destOrd="0" presId="urn:microsoft.com/office/officeart/2005/8/layout/list1"/>
    <dgm:cxn modelId="{3D91BFE2-D5C5-40D7-9788-DDA02DBAAC4E}" type="presParOf" srcId="{F9728964-5F33-421A-8EC5-D9DEC2FBAE63}" destId="{D9BE6653-83BE-49A2-88ED-CC42CFEE8F7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5DB1666-2597-4FBE-BF4C-BC79398B0BA9}">
      <dsp:nvSpPr>
        <dsp:cNvPr id="0" name=""/>
        <dsp:cNvSpPr/>
      </dsp:nvSpPr>
      <dsp:spPr>
        <a:xfrm>
          <a:off x="0" y="654147"/>
          <a:ext cx="6504384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34BD1E-6ACB-4356-9D8B-13D79E0E1BE0}">
      <dsp:nvSpPr>
        <dsp:cNvPr id="0" name=""/>
        <dsp:cNvSpPr/>
      </dsp:nvSpPr>
      <dsp:spPr>
        <a:xfrm>
          <a:off x="332575" y="64808"/>
          <a:ext cx="5421020" cy="1186321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95" tIns="0" rIns="172095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Páni mají vládnout.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332575" y="64808"/>
        <a:ext cx="5421020" cy="1186321"/>
      </dsp:txXfrm>
    </dsp:sp>
    <dsp:sp modelId="{5FBDADED-5001-4029-9427-58083C05DC64}">
      <dsp:nvSpPr>
        <dsp:cNvPr id="0" name=""/>
        <dsp:cNvSpPr/>
      </dsp:nvSpPr>
      <dsp:spPr>
        <a:xfrm>
          <a:off x="0" y="2329199"/>
          <a:ext cx="6504384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88279"/>
              <a:satOff val="-2183"/>
              <a:lumOff val="124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EDD50-2D21-4295-99BD-6C2E304DF3EF}">
      <dsp:nvSpPr>
        <dsp:cNvPr id="0" name=""/>
        <dsp:cNvSpPr/>
      </dsp:nvSpPr>
      <dsp:spPr>
        <a:xfrm>
          <a:off x="371371" y="1547313"/>
          <a:ext cx="5436500" cy="1115112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95" tIns="0" rIns="172095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Kněží se mají modlit.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371371" y="1547313"/>
        <a:ext cx="5436500" cy="1115112"/>
      </dsp:txXfrm>
    </dsp:sp>
    <dsp:sp modelId="{D9BE6653-83BE-49A2-88ED-CC42CFEE8F71}">
      <dsp:nvSpPr>
        <dsp:cNvPr id="0" name=""/>
        <dsp:cNvSpPr/>
      </dsp:nvSpPr>
      <dsp:spPr>
        <a:xfrm>
          <a:off x="0" y="3929858"/>
          <a:ext cx="6504384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176558"/>
              <a:satOff val="-4365"/>
              <a:lumOff val="249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F5699-B8C4-480A-9EAE-D3DE015FD2C1}">
      <dsp:nvSpPr>
        <dsp:cNvPr id="0" name=""/>
        <dsp:cNvSpPr/>
      </dsp:nvSpPr>
      <dsp:spPr>
        <a:xfrm>
          <a:off x="325219" y="3063599"/>
          <a:ext cx="5528745" cy="1220498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95" tIns="0" rIns="172095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Ostatní mají pracovat. 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325219" y="3063599"/>
        <a:ext cx="5528745" cy="122049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5DB1666-2597-4FBE-BF4C-BC79398B0BA9}">
      <dsp:nvSpPr>
        <dsp:cNvPr id="0" name=""/>
        <dsp:cNvSpPr/>
      </dsp:nvSpPr>
      <dsp:spPr>
        <a:xfrm>
          <a:off x="0" y="654147"/>
          <a:ext cx="6504384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34BD1E-6ACB-4356-9D8B-13D79E0E1BE0}">
      <dsp:nvSpPr>
        <dsp:cNvPr id="0" name=""/>
        <dsp:cNvSpPr/>
      </dsp:nvSpPr>
      <dsp:spPr>
        <a:xfrm>
          <a:off x="332575" y="64808"/>
          <a:ext cx="5421020" cy="1186321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95" tIns="0" rIns="172095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Páni mají _______.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332575" y="64808"/>
        <a:ext cx="5421020" cy="1186321"/>
      </dsp:txXfrm>
    </dsp:sp>
    <dsp:sp modelId="{5FBDADED-5001-4029-9427-58083C05DC64}">
      <dsp:nvSpPr>
        <dsp:cNvPr id="0" name=""/>
        <dsp:cNvSpPr/>
      </dsp:nvSpPr>
      <dsp:spPr>
        <a:xfrm>
          <a:off x="0" y="2329199"/>
          <a:ext cx="6504384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88279"/>
              <a:satOff val="-2183"/>
              <a:lumOff val="124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EDD50-2D21-4295-99BD-6C2E304DF3EF}">
      <dsp:nvSpPr>
        <dsp:cNvPr id="0" name=""/>
        <dsp:cNvSpPr/>
      </dsp:nvSpPr>
      <dsp:spPr>
        <a:xfrm>
          <a:off x="371371" y="1547313"/>
          <a:ext cx="5436500" cy="1115112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95" tIns="0" rIns="172095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Kněží se mají ______.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371371" y="1547313"/>
        <a:ext cx="5436500" cy="1115112"/>
      </dsp:txXfrm>
    </dsp:sp>
    <dsp:sp modelId="{D9BE6653-83BE-49A2-88ED-CC42CFEE8F71}">
      <dsp:nvSpPr>
        <dsp:cNvPr id="0" name=""/>
        <dsp:cNvSpPr/>
      </dsp:nvSpPr>
      <dsp:spPr>
        <a:xfrm>
          <a:off x="0" y="3929858"/>
          <a:ext cx="6504384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-176558"/>
              <a:satOff val="-4365"/>
              <a:lumOff val="249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F5699-B8C4-480A-9EAE-D3DE015FD2C1}">
      <dsp:nvSpPr>
        <dsp:cNvPr id="0" name=""/>
        <dsp:cNvSpPr/>
      </dsp:nvSpPr>
      <dsp:spPr>
        <a:xfrm>
          <a:off x="325219" y="3063599"/>
          <a:ext cx="5528745" cy="1220498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95" tIns="0" rIns="172095" bIns="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Ostatní mají ________. 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325219" y="3063599"/>
        <a:ext cx="5528745" cy="12204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CD488C-2BD3-4AA1-9BE4-873A618E01F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50C68-28E8-445A-B3D4-98B791ADD8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3/Chle%C4%8Dice_(7)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e/Johan_amos_comenius_1592-167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le%C4%8Dice_(7).JPG" TargetMode="External"/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Johan_amos_comenius_1592-167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Jednota českobratrská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VY_32_INOVACE_2C_20</a:t>
            </a:r>
            <a:br>
              <a:rPr lang="cs-CZ" dirty="0" smtClean="0"/>
            </a:br>
            <a:r>
              <a:rPr lang="cs-CZ" sz="3100" dirty="0" smtClean="0"/>
              <a:t>Číslo projektu: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30149150"/>
              </p:ext>
            </p:extLst>
          </p:nvPr>
        </p:nvGraphicFramePr>
        <p:xfrm>
          <a:off x="518161" y="847663"/>
          <a:ext cx="8280920" cy="563758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 seznamují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osobností Petra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Chelčického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(obrázek se objeví po kliknutí myší na obrázek slunce). Žáci se dovídají, jaké byly jeho hlavní zásady. Žáci pracují s informacemi o trojím lidu (skrytým perem sami zapisují informace od přehledného diagramu). Žáci se dovídají základní informace o bratru Řehořovi 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Kunvaldu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ve kterém působil. Prostřednictvím interaktivního cvičení zjišťují, kde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Kunvald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leží (obrazec se správnou odpovědí doletí na vyhrazené místo, ostatní obrazce zmizí). Žáci mají k dispozici obrázek Jana Amose Komenského, pomocí skrytého pera dopisují na místo nadpisu jeho jméno, dovídají se základní informace o Komenském, zjišťují, kolika let se dožil (odčítají pod sebe pomocí skrytého pera). V závěrečném opakování skrytým perem škrtají špatné odpovědi.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816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FFC000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Jednota českobratrská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Chelčický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8"/>
            <a:endParaRPr lang="cs-CZ" dirty="0" smtClean="0"/>
          </a:p>
          <a:p>
            <a:pPr lvl="8"/>
            <a:r>
              <a:rPr lang="cs-CZ" dirty="0" smtClean="0"/>
              <a:t>Petr </a:t>
            </a:r>
            <a:r>
              <a:rPr lang="cs-CZ" dirty="0" err="1" smtClean="0"/>
              <a:t>Chelčický</a:t>
            </a:r>
            <a:r>
              <a:rPr lang="cs-CZ" dirty="0" smtClean="0"/>
              <a:t> odmítal války a násilí.</a:t>
            </a:r>
          </a:p>
          <a:p>
            <a:pPr lvl="8"/>
            <a:endParaRPr lang="cs-CZ" dirty="0" smtClean="0"/>
          </a:p>
          <a:p>
            <a:endParaRPr lang="cs-CZ" sz="3600" dirty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24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Soubor:Chlečice (7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628800"/>
            <a:ext cx="3192154" cy="4768330"/>
          </a:xfrm>
          <a:prstGeom prst="rect">
            <a:avLst/>
          </a:prstGeom>
          <a:noFill/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683568" y="1628800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5868144" y="3356992"/>
            <a:ext cx="1547664" cy="1152128"/>
          </a:xfrm>
          <a:prstGeom prst="su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Chelčický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Petr </a:t>
            </a:r>
            <a:r>
              <a:rPr lang="cs-CZ" sz="4400" dirty="0" err="1" smtClean="0"/>
              <a:t>Chelčický</a:t>
            </a:r>
            <a:r>
              <a:rPr lang="cs-CZ" sz="4400" dirty="0" smtClean="0"/>
              <a:t> odmítal </a:t>
            </a:r>
            <a:r>
              <a:rPr lang="cs-CZ" sz="4400" b="1" dirty="0" smtClean="0"/>
              <a:t>války </a:t>
            </a:r>
            <a:r>
              <a:rPr lang="cs-CZ" sz="4400" b="1" dirty="0" smtClean="0"/>
              <a:t>                    a </a:t>
            </a:r>
            <a:r>
              <a:rPr lang="cs-CZ" sz="4400" b="1" dirty="0" smtClean="0"/>
              <a:t>násilí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Chtěl, aby si lidé byli </a:t>
            </a:r>
            <a:r>
              <a:rPr lang="cs-CZ" sz="4400" b="1" dirty="0" smtClean="0"/>
              <a:t>rovni </a:t>
            </a:r>
            <a:r>
              <a:rPr lang="cs-CZ" sz="4400" b="1" dirty="0" smtClean="0"/>
              <a:t>                            před </a:t>
            </a:r>
            <a:r>
              <a:rPr lang="cs-CZ" sz="4400" b="1" dirty="0" smtClean="0"/>
              <a:t>Bohem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Chtěl, aby se řídili </a:t>
            </a:r>
            <a:r>
              <a:rPr lang="cs-CZ" sz="4400" b="1" dirty="0" smtClean="0"/>
              <a:t>Biblí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  <a:p>
            <a:pPr>
              <a:buNone/>
            </a:pPr>
            <a:endParaRPr lang="cs-CZ" sz="24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651" name="Picture 3" descr="C:\Temp\Dočasné soubory Internetu\Content.IE5\N50ESNEL\MC9003842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077072"/>
            <a:ext cx="1809598" cy="17574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„Není trojího lidu!“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Petr </a:t>
            </a:r>
            <a:r>
              <a:rPr lang="cs-CZ" sz="4400" dirty="0" err="1" smtClean="0"/>
              <a:t>Chelčický</a:t>
            </a:r>
            <a:r>
              <a:rPr lang="cs-CZ" sz="4400" dirty="0" smtClean="0"/>
              <a:t> odmítal dělení lidí na tzv. „trojí lid“.</a:t>
            </a:r>
          </a:p>
          <a:p>
            <a:r>
              <a:rPr lang="cs-CZ" sz="4400" dirty="0" smtClean="0"/>
              <a:t>Páni		se mají modlit.</a:t>
            </a:r>
          </a:p>
          <a:p>
            <a:r>
              <a:rPr lang="cs-CZ" sz="4400" dirty="0" smtClean="0"/>
              <a:t>Kněží		mají pracovat.</a:t>
            </a:r>
          </a:p>
          <a:p>
            <a:r>
              <a:rPr lang="cs-CZ" sz="4400" dirty="0" smtClean="0"/>
              <a:t>Ostatní	mají vládnout.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(Spoj pomocí skrytého pera.)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Trojí lid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/>
          <p:cNvGraphicFramePr/>
          <p:nvPr/>
        </p:nvGraphicFramePr>
        <p:xfrm>
          <a:off x="1524000" y="1844824"/>
          <a:ext cx="6504384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7956376" y="404664"/>
            <a:ext cx="898400" cy="86409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Pamatuješ si?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/>
          <p:cNvGraphicFramePr/>
          <p:nvPr/>
        </p:nvGraphicFramePr>
        <p:xfrm>
          <a:off x="1524000" y="1844824"/>
          <a:ext cx="6504384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Bratr Řehoř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Řehoř byl chudý zeman, který četl spisy Petra </a:t>
            </a:r>
            <a:r>
              <a:rPr lang="cs-CZ" sz="4400" dirty="0" err="1" smtClean="0"/>
              <a:t>Chelčického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Stal se </a:t>
            </a:r>
            <a:r>
              <a:rPr lang="cs-CZ" sz="4400" b="1" dirty="0" smtClean="0"/>
              <a:t>zakladatelem Jednoty bratské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Jednota bratrská se usadila </a:t>
            </a:r>
            <a:r>
              <a:rPr lang="cs-CZ" sz="4400" dirty="0" smtClean="0"/>
              <a:t>                                  v </a:t>
            </a:r>
            <a:r>
              <a:rPr lang="cs-CZ" sz="4400" b="1" dirty="0" err="1" smtClean="0"/>
              <a:t>Kunvaldu</a:t>
            </a:r>
            <a:r>
              <a:rPr lang="cs-CZ" sz="4400" dirty="0" smtClean="0"/>
              <a:t>. 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err="1" smtClean="0"/>
              <a:t>Kunvald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Vesnice </a:t>
            </a:r>
            <a:r>
              <a:rPr lang="cs-CZ" sz="4800" dirty="0" err="1" smtClean="0"/>
              <a:t>Kunvald</a:t>
            </a:r>
            <a:r>
              <a:rPr lang="cs-CZ" sz="4800" dirty="0" smtClean="0"/>
              <a:t> leží v ______________ horách</a:t>
            </a:r>
            <a:r>
              <a:rPr lang="cs-CZ" sz="4400" dirty="0" smtClean="0"/>
              <a:t>.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2400" dirty="0" smtClean="0"/>
              <a:t>(Obrazec se správnou odpovědí doletí na vyhrazené místo.)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755576" y="3933056"/>
            <a:ext cx="2448272" cy="11304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Jizerských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491880" y="3933056"/>
            <a:ext cx="2448272" cy="11304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Slepičích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228184" y="3933056"/>
            <a:ext cx="2448272" cy="11304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Orlických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1.70213E-6 C -0.21545 -0.10893 -0.43072 -0.21785 -0.50381 -0.25948 C -0.5769 -0.30111 -0.44965 -0.25069 -0.43888 -0.24907 " pathEditMode="relative" ptsTypes="a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___________________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err="1" smtClean="0"/>
              <a:t>Jhj</a:t>
            </a:r>
            <a:r>
              <a:rPr lang="cs-CZ" sz="4400" dirty="0" smtClean="0"/>
              <a:t>				</a:t>
            </a:r>
          </a:p>
          <a:p>
            <a:pPr lvl="8"/>
            <a:r>
              <a:rPr lang="cs-CZ" sz="1200" dirty="0"/>
              <a:t> </a:t>
            </a:r>
            <a:r>
              <a:rPr lang="cs-CZ" sz="1200" dirty="0" smtClean="0"/>
              <a:t>	</a:t>
            </a:r>
            <a:r>
              <a:rPr lang="cs-CZ" sz="2400" dirty="0" smtClean="0"/>
              <a:t>Kdo je na obrázku?</a:t>
            </a:r>
          </a:p>
          <a:p>
            <a:pPr lvl="8"/>
            <a:r>
              <a:rPr lang="cs-CZ" sz="2400" dirty="0"/>
              <a:t> </a:t>
            </a:r>
            <a:r>
              <a:rPr lang="cs-CZ" sz="2400" dirty="0" smtClean="0"/>
              <a:t>         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 descr="Soubor:Johan amos comenius 1592-167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628800"/>
            <a:ext cx="4264726" cy="4824536"/>
          </a:xfrm>
          <a:prstGeom prst="rect">
            <a:avLst/>
          </a:prstGeom>
          <a:noFill/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683568" y="1628800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Jan Amos Komenský 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Narodil se v roce </a:t>
            </a:r>
            <a:r>
              <a:rPr lang="cs-CZ" sz="4800" b="1" dirty="0" smtClean="0"/>
              <a:t>1592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Byl posledním biskupem </a:t>
            </a:r>
            <a:r>
              <a:rPr lang="cs-CZ" sz="4800" b="1" dirty="0" smtClean="0"/>
              <a:t>Jednoty bratrské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Byl vynikajícím </a:t>
            </a:r>
            <a:r>
              <a:rPr lang="cs-CZ" sz="4800" b="1" dirty="0" smtClean="0"/>
              <a:t>učitelem </a:t>
            </a:r>
            <a:r>
              <a:rPr lang="cs-CZ" sz="4800" b="1" dirty="0" smtClean="0"/>
              <a:t>                        a </a:t>
            </a:r>
            <a:r>
              <a:rPr lang="cs-CZ" sz="4800" b="1" dirty="0" smtClean="0"/>
              <a:t>filosofem</a:t>
            </a:r>
            <a:r>
              <a:rPr lang="cs-CZ" sz="4800" dirty="0" smtClean="0"/>
              <a:t>.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1592 - 1670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Jan Amos Komenský se </a:t>
            </a:r>
            <a:r>
              <a:rPr lang="cs-CZ" sz="4400" smtClean="0"/>
              <a:t>narodil </a:t>
            </a:r>
            <a:r>
              <a:rPr lang="cs-CZ" sz="4400" smtClean="0"/>
              <a:t>                      v </a:t>
            </a:r>
            <a:r>
              <a:rPr lang="cs-CZ" sz="4400" dirty="0" smtClean="0"/>
              <a:t>roce 1592 a zemřel v roce 1670.</a:t>
            </a:r>
          </a:p>
          <a:p>
            <a:r>
              <a:rPr lang="cs-CZ" sz="4400" dirty="0" smtClean="0"/>
              <a:t>Kolika let se dožil?</a:t>
            </a:r>
            <a:endParaRPr lang="cs-CZ" sz="2400" dirty="0"/>
          </a:p>
          <a:p>
            <a:pPr algn="ctr">
              <a:buNone/>
            </a:pPr>
            <a:r>
              <a:rPr lang="cs-CZ" sz="4400" dirty="0" smtClean="0"/>
              <a:t>____</a:t>
            </a:r>
          </a:p>
          <a:p>
            <a:pPr algn="ctr">
              <a:buNone/>
            </a:pPr>
            <a:r>
              <a:rPr lang="cs-CZ" sz="4400" dirty="0" smtClean="0"/>
              <a:t>____</a:t>
            </a:r>
          </a:p>
          <a:p>
            <a:pPr algn="ctr">
              <a:buNone/>
            </a:pPr>
            <a:r>
              <a:rPr lang="cs-CZ" sz="4400" dirty="0" smtClean="0"/>
              <a:t>____</a:t>
            </a:r>
            <a:endParaRPr lang="cs-CZ" sz="4400" dirty="0"/>
          </a:p>
          <a:p>
            <a:pPr>
              <a:buNone/>
            </a:pPr>
            <a:endParaRPr lang="cs-CZ" sz="48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Petr </a:t>
            </a:r>
            <a:r>
              <a:rPr lang="cs-CZ" sz="2800" dirty="0" err="1" smtClean="0"/>
              <a:t>Chelčický</a:t>
            </a:r>
            <a:r>
              <a:rPr lang="cs-CZ" sz="2800" dirty="0" smtClean="0"/>
              <a:t> odmítal:		a, války</a:t>
            </a:r>
          </a:p>
          <a:p>
            <a:pPr lvl="8">
              <a:buNone/>
            </a:pPr>
            <a:r>
              <a:rPr lang="cs-CZ" sz="2800" dirty="0" smtClean="0"/>
              <a:t>		b, Bibli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Řehoř založil:		a, Jednotu bratrskou</a:t>
            </a:r>
          </a:p>
          <a:p>
            <a:pPr lvl="8">
              <a:buNone/>
            </a:pPr>
            <a:r>
              <a:rPr lang="cs-CZ" sz="2800" dirty="0" smtClean="0"/>
              <a:t>b, Tábor</a:t>
            </a:r>
          </a:p>
          <a:p>
            <a:endParaRPr lang="cs-CZ" sz="2800" dirty="0" smtClean="0"/>
          </a:p>
          <a:p>
            <a:r>
              <a:rPr lang="cs-CZ" sz="2800" dirty="0" smtClean="0"/>
              <a:t>J. A. Komenský byl:	a, biskup</a:t>
            </a:r>
          </a:p>
          <a:p>
            <a:pPr lvl="8">
              <a:buNone/>
            </a:pPr>
            <a:r>
              <a:rPr lang="cs-CZ" sz="2800" dirty="0" smtClean="0"/>
              <a:t> b, obchodník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9787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CHMEE 2.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24.7.2011]. Dostupný na WWW: </a:t>
            </a:r>
            <a:r>
              <a:rPr lang="cs-CZ" dirty="0" smtClean="0">
                <a:hlinkClick r:id="rId3"/>
              </a:rPr>
              <a:t>http://cs.wikipedia.org/wiki/Soubor:Chle%C4%8Dice_(7).JPG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 </a:t>
            </a:r>
            <a:r>
              <a:rPr lang="nl-NL" dirty="0" smtClean="0"/>
              <a:t>HEDNING. </a:t>
            </a:r>
            <a:r>
              <a:rPr lang="nl-NL" i="1" dirty="0" smtClean="0"/>
              <a:t>wikipedia.org</a:t>
            </a:r>
            <a:r>
              <a:rPr lang="nl-NL" dirty="0" smtClean="0"/>
              <a:t> [online]. [cit. </a:t>
            </a:r>
            <a:r>
              <a:rPr lang="cs-CZ" dirty="0" smtClean="0"/>
              <a:t>24.7.2011</a:t>
            </a:r>
            <a:r>
              <a:rPr lang="nl-NL" dirty="0" smtClean="0"/>
              <a:t>]. Dostupný na WWW: </a:t>
            </a:r>
            <a:r>
              <a:rPr lang="nl-NL" dirty="0" smtClean="0">
                <a:hlinkClick r:id="rId4"/>
              </a:rPr>
              <a:t>http://cs.wikipedia.org/wiki/Soubor:Johan_amos_comenius_1592-1671.jpg</a:t>
            </a:r>
            <a:endParaRPr lang="cs-CZ" dirty="0" smtClean="0"/>
          </a:p>
          <a:p>
            <a:r>
              <a:rPr lang="nl-NL" dirty="0" smtClean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95536" y="299695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510</Words>
  <Application>Microsoft Office PowerPoint</Application>
  <PresentationFormat>Předvádění na obrazovce (4:3)</PresentationFormat>
  <Paragraphs>140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Jednota českobratrská VY_32_INOVACE_2C_20 Číslo projektu: CZ.1.07/1.4.00/21.1101</vt:lpstr>
      <vt:lpstr>Snímek 2</vt:lpstr>
      <vt:lpstr>Jednota českobratrská</vt:lpstr>
      <vt:lpstr>Petr Chelčický</vt:lpstr>
      <vt:lpstr>Petr Chelčický</vt:lpstr>
      <vt:lpstr>„Není trojího lidu!“</vt:lpstr>
      <vt:lpstr>Trojí lid</vt:lpstr>
      <vt:lpstr>Pamatuješ si?</vt:lpstr>
      <vt:lpstr>Bratr Řehoř</vt:lpstr>
      <vt:lpstr>Kunvald</vt:lpstr>
      <vt:lpstr>___________________</vt:lpstr>
      <vt:lpstr>Jan Amos Komenský </vt:lpstr>
      <vt:lpstr>1592 - 1670</vt:lpstr>
      <vt:lpstr>Opakování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Jednota českobratrská VY_32_INOVACE_2C_20 Číslo projektu: CZ.1.07/1.5.00/34.1056</dc:title>
  <dc:creator>Iva</dc:creator>
  <cp:lastModifiedBy>Dum</cp:lastModifiedBy>
  <cp:revision>5</cp:revision>
  <dcterms:created xsi:type="dcterms:W3CDTF">2011-07-24T13:24:06Z</dcterms:created>
  <dcterms:modified xsi:type="dcterms:W3CDTF">2013-02-01T20:06:52Z</dcterms:modified>
</cp:coreProperties>
</file>