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2D3C52-70B1-41A1-97ED-08F47AFD67A6}" type="datetimeFigureOut">
              <a:rPr lang="cs-CZ" smtClean="0"/>
              <a:t>25.1.2013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5FAC332-55CF-412D-B44F-929E42AEB69E}" type="slidenum">
              <a:rPr lang="cs-CZ" smtClean="0"/>
              <a:t>‹#›</a:t>
            </a:fld>
            <a:endParaRPr lang="cs-CZ"/>
          </a:p>
        </p:txBody>
      </p:sp>
    </p:spTree>
    <p:extLst>
      <p:ext uri="{BB962C8B-B14F-4D97-AF65-F5344CB8AC3E}">
        <p14:creationId xmlns:p14="http://schemas.microsoft.com/office/powerpoint/2010/main" val="3729114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3</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4</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6</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7</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8</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9</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10</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11</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12</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13</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14</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15</a:t>
            </a:fld>
            <a:endParaRPr lang="cs-CZ"/>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16</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17</a:t>
            </a:fld>
            <a:endParaRPr lang="cs-CZ"/>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18</a:t>
            </a:fld>
            <a:endParaRPr lang="cs-CZ"/>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19</a:t>
            </a:fld>
            <a:endParaRPr lang="cs-CZ"/>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CCF4DE66-152E-4C87-BC2D-B4DD46B5DFB6}" type="slidenum">
              <a:rPr lang="cs-CZ" smtClean="0"/>
              <a:pPr/>
              <a:t>20</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8F0AD5D3-704D-44DF-B704-004D9BF4DF18}" type="datetimeFigureOut">
              <a:rPr lang="cs-CZ" smtClean="0"/>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96F07D3-9C65-4855-ADD9-9BBAB8BEB47A}"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F0AD5D3-704D-44DF-B704-004D9BF4DF18}" type="datetimeFigureOut">
              <a:rPr lang="cs-CZ" smtClean="0"/>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96F07D3-9C65-4855-ADD9-9BBAB8BEB47A}"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8F0AD5D3-704D-44DF-B704-004D9BF4DF18}" type="datetimeFigureOut">
              <a:rPr lang="cs-CZ" smtClean="0"/>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96F07D3-9C65-4855-ADD9-9BBAB8BEB47A}"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F0AD5D3-704D-44DF-B704-004D9BF4DF18}" type="datetimeFigureOut">
              <a:rPr lang="cs-CZ" smtClean="0"/>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96F07D3-9C65-4855-ADD9-9BBAB8BEB47A}"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F0AD5D3-704D-44DF-B704-004D9BF4DF18}" type="datetimeFigureOut">
              <a:rPr lang="cs-CZ" smtClean="0"/>
              <a:t>25.1.2013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96F07D3-9C65-4855-ADD9-9BBAB8BEB47A}"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8F0AD5D3-704D-44DF-B704-004D9BF4DF18}" type="datetimeFigureOut">
              <a:rPr lang="cs-CZ" smtClean="0"/>
              <a:t>25.1.2013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96F07D3-9C65-4855-ADD9-9BBAB8BEB47A}"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F0AD5D3-704D-44DF-B704-004D9BF4DF18}" type="datetimeFigureOut">
              <a:rPr lang="cs-CZ" smtClean="0"/>
              <a:t>25.1.2013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96F07D3-9C65-4855-ADD9-9BBAB8BEB47A}"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8F0AD5D3-704D-44DF-B704-004D9BF4DF18}" type="datetimeFigureOut">
              <a:rPr lang="cs-CZ" smtClean="0"/>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96F07D3-9C65-4855-ADD9-9BBAB8BEB47A}"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8F0AD5D3-704D-44DF-B704-004D9BF4DF18}" type="datetimeFigureOut">
              <a:rPr lang="cs-CZ" smtClean="0"/>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96F07D3-9C65-4855-ADD9-9BBAB8BEB47A}"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F0AD5D3-704D-44DF-B704-004D9BF4DF18}" type="datetimeFigureOut">
              <a:rPr lang="cs-CZ" smtClean="0"/>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96F07D3-9C65-4855-ADD9-9BBAB8BEB47A}"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F0AD5D3-704D-44DF-B704-004D9BF4DF18}" type="datetimeFigureOut">
              <a:rPr lang="cs-CZ" smtClean="0"/>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96F07D3-9C65-4855-ADD9-9BBAB8BEB47A}"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0AD5D3-704D-44DF-B704-004D9BF4DF18}" type="datetimeFigureOut">
              <a:rPr lang="cs-CZ" smtClean="0"/>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6F07D3-9C65-4855-ADD9-9BBAB8BEB47A}"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audio" Target="../media/audio1.wav"/><Relationship Id="rId7"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audio" Target="../media/audio1.wav"/><Relationship Id="rId7"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8.pn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image" Target="../media/image31.wmf"/><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0.wmf"/><Relationship Id="rId5" Type="http://schemas.openxmlformats.org/officeDocument/2006/relationships/image" Target="../media/image29.png"/><Relationship Id="rId4" Type="http://schemas.openxmlformats.org/officeDocument/2006/relationships/image" Target="../media/image28.wmf"/></Relationships>
</file>

<file path=ppt/slides/_rels/slide14.xml.rels><?xml version="1.0" encoding="UTF-8" standalone="yes"?>
<Relationships xmlns="http://schemas.openxmlformats.org/package/2006/relationships"><Relationship Id="rId3" Type="http://schemas.openxmlformats.org/officeDocument/2006/relationships/image" Target="../media/image28.wmf"/><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1.wmf"/><Relationship Id="rId5" Type="http://schemas.openxmlformats.org/officeDocument/2006/relationships/image" Target="../media/image30.wmf"/><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image" Target="../media/image31.wmf"/><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0.wmf"/><Relationship Id="rId5" Type="http://schemas.openxmlformats.org/officeDocument/2006/relationships/image" Target="../media/image29.png"/><Relationship Id="rId4" Type="http://schemas.openxmlformats.org/officeDocument/2006/relationships/image" Target="../media/image28.wmf"/></Relationships>
</file>

<file path=ppt/slides/_rels/slide16.xml.rels><?xml version="1.0" encoding="UTF-8" standalone="yes"?>
<Relationships xmlns="http://schemas.openxmlformats.org/package/2006/relationships"><Relationship Id="rId3" Type="http://schemas.openxmlformats.org/officeDocument/2006/relationships/image" Target="../media/image32.w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3.gif"/></Relationships>
</file>

<file path=ppt/slides/_rels/slide18.xml.rels><?xml version="1.0" encoding="UTF-8" standalone="yes"?>
<Relationships xmlns="http://schemas.openxmlformats.org/package/2006/relationships"><Relationship Id="rId3" Type="http://schemas.openxmlformats.org/officeDocument/2006/relationships/audio" Target="../media/audio3.wav"/><Relationship Id="rId7" Type="http://schemas.openxmlformats.org/officeDocument/2006/relationships/image" Target="../media/image28.wmf"/><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36.wmf"/><Relationship Id="rId5" Type="http://schemas.openxmlformats.org/officeDocument/2006/relationships/image" Target="../media/image35.jpeg"/><Relationship Id="rId4" Type="http://schemas.openxmlformats.org/officeDocument/2006/relationships/image" Target="../media/image34.jpeg"/></Relationships>
</file>

<file path=ppt/slides/_rels/slide19.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office.microsoft.com/klipart"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Doplňkové barvy</a:t>
            </a:r>
            <a:r>
              <a:rPr lang="cs-CZ" dirty="0"/>
              <a:t/>
            </a:r>
            <a:br>
              <a:rPr lang="cs-CZ" dirty="0"/>
            </a:br>
            <a:r>
              <a:rPr lang="cs-CZ" dirty="0" smtClean="0"/>
              <a:t>VY_32_INOVACE_2B_02</a:t>
            </a:r>
            <a:br>
              <a:rPr lang="cs-CZ" dirty="0" smtClean="0"/>
            </a:br>
            <a:r>
              <a:rPr lang="cs-CZ" sz="3100" dirty="0" smtClean="0"/>
              <a:t>Číslo projektu</a:t>
            </a:r>
            <a:r>
              <a:rPr lang="cs-CZ" sz="3100" smtClean="0"/>
              <a:t>: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2</a:t>
            </a:r>
            <a:endParaRPr lang="cs-CZ" dirty="0"/>
          </a:p>
          <a:p>
            <a:r>
              <a:rPr lang="cs-CZ" dirty="0" smtClean="0"/>
              <a:t>Jazyk a jazyková komunikace</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717185217"/>
              </p:ext>
            </p:extLst>
          </p:nvPr>
        </p:nvGraphicFramePr>
        <p:xfrm>
          <a:off x="492968" y="662997"/>
          <a:ext cx="8471519" cy="5959793"/>
        </p:xfrm>
        <a:graphic>
          <a:graphicData uri="http://schemas.openxmlformats.org/drawingml/2006/table">
            <a:tbl>
              <a:tblPr firstRow="1" firstCol="1" bandRow="1">
                <a:tableStyleId>{5940675A-B579-460E-94D1-54222C63F5DA}</a:tableStyleId>
              </a:tblPr>
              <a:tblGrid>
                <a:gridCol w="2357292"/>
                <a:gridCol w="6114227"/>
              </a:tblGrid>
              <a:tr h="266208">
                <a:tc>
                  <a:txBody>
                    <a:bodyPr/>
                    <a:lstStyle/>
                    <a:p>
                      <a:pPr>
                        <a:lnSpc>
                          <a:spcPct val="115000"/>
                        </a:lnSpc>
                        <a:spcAft>
                          <a:spcPts val="0"/>
                        </a:spcAft>
                      </a:pPr>
                      <a:r>
                        <a:rPr lang="cs-CZ" sz="1400" dirty="0" smtClean="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200" b="0" dirty="0" smtClean="0">
                          <a:solidFill>
                            <a:schemeClr val="tx1"/>
                          </a:solidFill>
                          <a:effectLst/>
                          <a:latin typeface="Times New Roman" pitchFamily="18" charset="0"/>
                          <a:ea typeface="Calibri"/>
                          <a:cs typeface="Times New Roman" pitchFamily="18" charset="0"/>
                        </a:rPr>
                        <a:t>Žáci pracují s</a:t>
                      </a:r>
                      <a:r>
                        <a:rPr lang="cs-CZ" sz="1200" b="0" baseline="0" dirty="0" smtClean="0">
                          <a:solidFill>
                            <a:schemeClr val="tx1"/>
                          </a:solidFill>
                          <a:effectLst/>
                          <a:latin typeface="Times New Roman" pitchFamily="18" charset="0"/>
                          <a:ea typeface="Calibri"/>
                          <a:cs typeface="Times New Roman" pitchFamily="18" charset="0"/>
                        </a:rPr>
                        <a:t> anglickými výrazy pro doplňkové barvy (zelená, hnědá, černá). Prohlížejí si barevné obrázky a pojmenovávají anglicky barvy, které znají (obrázek barev se objeví po kliknutí myší na obrázek slunce). Žáci si prohlížejí barevné sudy s názvy barev. Sami dopisují názvy barev skrytým perem. Žáci klikají myší na zelený obrázek slunce. Postupně se objevují různé obrázky zelené barvy. Žáci skrytým perem dopisují na vyhrazené místo vhodné slovo do otázky „</a:t>
                      </a:r>
                      <a:r>
                        <a:rPr lang="cs-CZ" sz="1200" b="0" baseline="0" dirty="0" err="1" smtClean="0">
                          <a:solidFill>
                            <a:schemeClr val="tx1"/>
                          </a:solidFill>
                          <a:effectLst/>
                          <a:latin typeface="Times New Roman" pitchFamily="18" charset="0"/>
                          <a:ea typeface="Calibri"/>
                          <a:cs typeface="Times New Roman" pitchFamily="18" charset="0"/>
                        </a:rPr>
                        <a:t>What</a:t>
                      </a:r>
                      <a:r>
                        <a:rPr lang="cs-CZ" sz="1200" b="0" baseline="0" dirty="0" smtClean="0">
                          <a:solidFill>
                            <a:schemeClr val="tx1"/>
                          </a:solidFill>
                          <a:effectLst/>
                          <a:latin typeface="Times New Roman" pitchFamily="18" charset="0"/>
                          <a:ea typeface="Calibri"/>
                          <a:cs typeface="Times New Roman" pitchFamily="18" charset="0"/>
                        </a:rPr>
                        <a:t> </a:t>
                      </a:r>
                      <a:r>
                        <a:rPr lang="cs-CZ" sz="1200" b="0" baseline="0" dirty="0" err="1" smtClean="0">
                          <a:solidFill>
                            <a:schemeClr val="tx1"/>
                          </a:solidFill>
                          <a:effectLst/>
                          <a:latin typeface="Times New Roman" pitchFamily="18" charset="0"/>
                          <a:ea typeface="Calibri"/>
                          <a:cs typeface="Times New Roman" pitchFamily="18" charset="0"/>
                        </a:rPr>
                        <a:t>colour</a:t>
                      </a:r>
                      <a:r>
                        <a:rPr lang="cs-CZ" sz="1200" b="0" baseline="0" dirty="0" smtClean="0">
                          <a:solidFill>
                            <a:schemeClr val="tx1"/>
                          </a:solidFill>
                          <a:effectLst/>
                          <a:latin typeface="Times New Roman" pitchFamily="18" charset="0"/>
                          <a:ea typeface="Calibri"/>
                          <a:cs typeface="Times New Roman" pitchFamily="18" charset="0"/>
                        </a:rPr>
                        <a:t> </a:t>
                      </a:r>
                      <a:r>
                        <a:rPr lang="cs-CZ" sz="1200" b="0" baseline="0" dirty="0" err="1" smtClean="0">
                          <a:solidFill>
                            <a:schemeClr val="tx1"/>
                          </a:solidFill>
                          <a:effectLst/>
                          <a:latin typeface="Times New Roman" pitchFamily="18" charset="0"/>
                          <a:ea typeface="Calibri"/>
                          <a:cs typeface="Times New Roman" pitchFamily="18" charset="0"/>
                        </a:rPr>
                        <a:t>is</a:t>
                      </a:r>
                      <a:r>
                        <a:rPr lang="cs-CZ" sz="1200" b="0" baseline="0" dirty="0" smtClean="0">
                          <a:solidFill>
                            <a:schemeClr val="tx1"/>
                          </a:solidFill>
                          <a:effectLst/>
                          <a:latin typeface="Times New Roman" pitchFamily="18" charset="0"/>
                          <a:ea typeface="Calibri"/>
                          <a:cs typeface="Times New Roman" pitchFamily="18" charset="0"/>
                        </a:rPr>
                        <a:t> </a:t>
                      </a:r>
                      <a:r>
                        <a:rPr lang="cs-CZ" sz="1200" b="0" baseline="0" dirty="0" err="1" smtClean="0">
                          <a:solidFill>
                            <a:schemeClr val="tx1"/>
                          </a:solidFill>
                          <a:effectLst/>
                          <a:latin typeface="Times New Roman" pitchFamily="18" charset="0"/>
                          <a:ea typeface="Calibri"/>
                          <a:cs typeface="Times New Roman" pitchFamily="18" charset="0"/>
                        </a:rPr>
                        <a:t>the</a:t>
                      </a:r>
                      <a:r>
                        <a:rPr lang="cs-CZ" sz="1200" b="0" baseline="0" dirty="0" smtClean="0">
                          <a:solidFill>
                            <a:schemeClr val="tx1"/>
                          </a:solidFill>
                          <a:effectLst/>
                          <a:latin typeface="Times New Roman" pitchFamily="18" charset="0"/>
                          <a:ea typeface="Calibri"/>
                          <a:cs typeface="Times New Roman" pitchFamily="18" charset="0"/>
                        </a:rPr>
                        <a:t>…?“. Kliknutím myší na jednotlivé obrázky si žáci mohou své odpovědi zkontrolovat (po kliknutí myší se objeví obdélník se správnou odpovědí). Stejný postup žáci provádějí v případě hnědé a černé barvy. Odpovídají na otázku na počet mravenců (tři mravenci se objeví po kliknutí myší na žluté slunce).V interaktivním cvičení zapisují skrytým perem správné odpovědi na vyhrazená místa. Pro kontrolu mohou kliknout na jednotlivá pole (pole se správnou odpovědí doletí na vyhrazená místa, ostatní zmizí).</a:t>
                      </a:r>
                      <a:endParaRPr lang="cs-CZ" sz="12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smtClean="0">
                          <a:effectLst/>
                          <a:latin typeface="Times New Roman" pitchFamily="18" charset="0"/>
                          <a:cs typeface="Times New Roman" pitchFamily="18" charset="0"/>
                        </a:rPr>
                        <a:t>Autor</a:t>
                      </a:r>
                      <a:endParaRPr lang="cs-CZ" sz="1400" dirty="0">
                        <a:effectLst/>
                        <a:latin typeface="Times New Roman" pitchFamily="18" charset="0"/>
                        <a:cs typeface="Times New Roman" pitchFamily="18" charset="0"/>
                      </a:endParaRP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Mgr.</a:t>
                      </a:r>
                      <a:r>
                        <a:rPr lang="cs-CZ" sz="1400" baseline="0" dirty="0" smtClean="0">
                          <a:effectLst/>
                          <a:latin typeface="Times New Roman" pitchFamily="18" charset="0"/>
                          <a:cs typeface="Times New Roman" pitchFamily="18" charset="0"/>
                        </a:rPr>
                        <a:t> Ivana Jordánová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 Září 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dyskalkulie</a:t>
                      </a:r>
                      <a:endParaRPr lang="cs-CZ" sz="1400" dirty="0">
                        <a:effectLst/>
                        <a:latin typeface="Times New Roman" pitchFamily="18" charset="0"/>
                        <a:cs typeface="Times New Roman" pitchFamily="18" charset="0"/>
                      </a:endParaRPr>
                    </a:p>
                  </a:txBody>
                  <a:tcPr marL="8466" marR="8466" marT="8466" marB="8466" anchor="ctr"/>
                </a:tc>
              </a:tr>
              <a:tr h="830276">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Jazyk</a:t>
                      </a:r>
                      <a:r>
                        <a:rPr lang="cs-CZ" sz="1400" baseline="0" dirty="0" smtClean="0">
                          <a:effectLst/>
                          <a:latin typeface="Times New Roman" pitchFamily="18" charset="0"/>
                          <a:cs typeface="Times New Roman" pitchFamily="18" charset="0"/>
                        </a:rPr>
                        <a:t> a jazyková komunikace</a:t>
                      </a:r>
                      <a:endParaRPr lang="cs-CZ" sz="1400" dirty="0" smtClean="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 Anglický jazyk</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a:t>
                      </a:r>
                      <a:r>
                        <a:rPr lang="cs-CZ" sz="1400" baseline="0" dirty="0" smtClean="0">
                          <a:effectLst/>
                          <a:latin typeface="Times New Roman" pitchFamily="18" charset="0"/>
                          <a:cs typeface="Times New Roman" pitchFamily="18" charset="0"/>
                        </a:rPr>
                        <a:t>PC</a:t>
                      </a:r>
                    </a:p>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latin typeface="Times New Roman" pitchFamily="18" charset="0"/>
                          <a:cs typeface="Times New Roman" pitchFamily="18" charset="0"/>
                        </a:rPr>
                        <a:t>Možnost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15 – 17 let, 9. ročník</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14673" y="293665"/>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a:t>
            </a:r>
            <a:r>
              <a:rPr lang="cs-CZ" dirty="0">
                <a:latin typeface="Times New Roman" pitchFamily="18" charset="0"/>
                <a:cs typeface="Times New Roman" pitchFamily="18" charset="0"/>
              </a:rPr>
              <a:t>ICT, </a:t>
            </a:r>
            <a:r>
              <a:rPr lang="cs-CZ" dirty="0" smtClean="0">
                <a:latin typeface="Times New Roman" pitchFamily="18" charset="0"/>
                <a:cs typeface="Times New Roman" pitchFamily="18" charset="0"/>
              </a:rPr>
              <a:t>02</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ln/>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Autofit/>
          </a:bodyPr>
          <a:lstStyle/>
          <a:p>
            <a:r>
              <a:rPr lang="cs-CZ" sz="8000" b="1" dirty="0" smtClean="0">
                <a:effectLst>
                  <a:outerShdw blurRad="38100" dist="38100" dir="2700000" algn="tl">
                    <a:srgbClr val="000000">
                      <a:alpha val="43137"/>
                    </a:srgbClr>
                  </a:outerShdw>
                </a:effectLst>
              </a:rPr>
              <a:t>Doplňkové barvy </a:t>
            </a:r>
            <a:br>
              <a:rPr lang="cs-CZ" sz="8000" b="1" dirty="0" smtClean="0">
                <a:effectLst>
                  <a:outerShdw blurRad="38100" dist="38100" dir="2700000" algn="tl">
                    <a:srgbClr val="000000">
                      <a:alpha val="43137"/>
                    </a:srgbClr>
                  </a:outerShdw>
                </a:effectLst>
              </a:rPr>
            </a:br>
            <a:endParaRPr lang="cs-CZ" sz="8000" b="1" dirty="0">
              <a:effectLst>
                <a:outerShdw blurRad="38100" dist="38100" dir="2700000" algn="tl">
                  <a:srgbClr val="000000">
                    <a:alpha val="43137"/>
                  </a:srgbClr>
                </a:outerShdw>
              </a:effectLst>
            </a:endParaRPr>
          </a:p>
        </p:txBody>
      </p:sp>
      <p:pic>
        <p:nvPicPr>
          <p:cNvPr id="6147" name="Picture 3" descr="C:\Temp\Dočasné soubory Internetu\Content.IE5\AHIPWXPW\MP900401193[1].jpg"/>
          <p:cNvPicPr>
            <a:picLocks noChangeAspect="1" noChangeArrowheads="1"/>
          </p:cNvPicPr>
          <p:nvPr/>
        </p:nvPicPr>
        <p:blipFill>
          <a:blip r:embed="rId3" cstate="print"/>
          <a:srcRect/>
          <a:stretch>
            <a:fillRect/>
          </a:stretch>
        </p:blipFill>
        <p:spPr bwMode="auto">
          <a:xfrm>
            <a:off x="4860032" y="3443402"/>
            <a:ext cx="3672409" cy="2937927"/>
          </a:xfrm>
          <a:prstGeom prst="rect">
            <a:avLst/>
          </a:prstGeom>
          <a:noFill/>
        </p:spPr>
      </p:pic>
      <p:pic>
        <p:nvPicPr>
          <p:cNvPr id="6148" name="Picture 4" descr="C:\Temp\Dočasné soubory Internetu\Content.IE5\44BTR92M\MP900406878[1].jpg"/>
          <p:cNvPicPr>
            <a:picLocks noChangeAspect="1" noChangeArrowheads="1"/>
          </p:cNvPicPr>
          <p:nvPr/>
        </p:nvPicPr>
        <p:blipFill>
          <a:blip r:embed="rId4" cstate="print"/>
          <a:srcRect/>
          <a:stretch>
            <a:fillRect/>
          </a:stretch>
        </p:blipFill>
        <p:spPr bwMode="auto">
          <a:xfrm>
            <a:off x="467544" y="260648"/>
            <a:ext cx="2520280" cy="2016224"/>
          </a:xfrm>
          <a:prstGeom prst="rect">
            <a:avLst/>
          </a:prstGeom>
          <a:noFill/>
        </p:spPr>
      </p:pic>
      <p:pic>
        <p:nvPicPr>
          <p:cNvPr id="6149" name="Picture 5" descr="C:\Temp\Dočasné soubory Internetu\Content.IE5\DHQMYV7H\MP900341509[1].jpg"/>
          <p:cNvPicPr>
            <a:picLocks noChangeAspect="1" noChangeArrowheads="1"/>
          </p:cNvPicPr>
          <p:nvPr/>
        </p:nvPicPr>
        <p:blipFill>
          <a:blip r:embed="rId5" cstate="print"/>
          <a:srcRect/>
          <a:stretch>
            <a:fillRect/>
          </a:stretch>
        </p:blipFill>
        <p:spPr bwMode="auto">
          <a:xfrm>
            <a:off x="5796136" y="188639"/>
            <a:ext cx="2937520" cy="2095431"/>
          </a:xfrm>
          <a:prstGeom prst="rect">
            <a:avLst/>
          </a:prstGeom>
          <a:noFill/>
        </p:spPr>
      </p:pic>
      <p:pic>
        <p:nvPicPr>
          <p:cNvPr id="6150" name="Picture 6" descr="C:\Temp\Dočasné soubory Internetu\Content.IE5\JU2LUQQP\MP900438771[1].jpg"/>
          <p:cNvPicPr>
            <a:picLocks noChangeAspect="1" noChangeArrowheads="1"/>
          </p:cNvPicPr>
          <p:nvPr/>
        </p:nvPicPr>
        <p:blipFill>
          <a:blip r:embed="rId6" cstate="print"/>
          <a:srcRect/>
          <a:stretch>
            <a:fillRect/>
          </a:stretch>
        </p:blipFill>
        <p:spPr bwMode="auto">
          <a:xfrm>
            <a:off x="467544" y="3356992"/>
            <a:ext cx="3475088" cy="3128831"/>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Colours</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9" name="Slunce 8"/>
          <p:cNvSpPr/>
          <p:nvPr/>
        </p:nvSpPr>
        <p:spPr>
          <a:xfrm>
            <a:off x="539552" y="1916832"/>
            <a:ext cx="2016224" cy="1728192"/>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Klikni na mě!</a:t>
            </a:r>
            <a:endParaRPr lang="cs-CZ" b="1" dirty="0">
              <a:solidFill>
                <a:schemeClr val="tx1"/>
              </a:solidFill>
            </a:endParaRPr>
          </a:p>
        </p:txBody>
      </p:sp>
      <p:pic>
        <p:nvPicPr>
          <p:cNvPr id="1026" name="Picture 2" descr="C:\Temp\Dočasné soubory Internetu\Content.IE5\44BTR92M\MP900430930[1].jpg"/>
          <p:cNvPicPr>
            <a:picLocks noChangeAspect="1" noChangeArrowheads="1"/>
          </p:cNvPicPr>
          <p:nvPr/>
        </p:nvPicPr>
        <p:blipFill>
          <a:blip r:embed="rId4" cstate="print"/>
          <a:srcRect/>
          <a:stretch>
            <a:fillRect/>
          </a:stretch>
        </p:blipFill>
        <p:spPr bwMode="auto">
          <a:xfrm>
            <a:off x="2664212" y="2132856"/>
            <a:ext cx="5997842" cy="3982942"/>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left)">
                                      <p:cBhvr>
                                        <p:cTn id="7" dur="5000"/>
                                        <p:tgtEl>
                                          <p:spTgt spid="1026"/>
                                        </p:tgtEl>
                                      </p:cBhvr>
                                    </p:animEffect>
                                  </p:childTnLst>
                                  <p:subTnLst>
                                    <p:audio>
                                      <p:cMediaNode>
                                        <p:cTn display="0" masterRel="sameClick">
                                          <p:stCondLst>
                                            <p:cond evt="begin" delay="0">
                                              <p:tn val="5"/>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solidFill>
                  <a:srgbClr val="CAF52B"/>
                </a:solidFill>
              </a:rPr>
              <a:t>Green</a:t>
            </a:r>
            <a:r>
              <a:rPr lang="cs-CZ" b="1" dirty="0" smtClean="0"/>
              <a:t>, </a:t>
            </a:r>
            <a:r>
              <a:rPr lang="cs-CZ" b="1" dirty="0" err="1" smtClean="0">
                <a:solidFill>
                  <a:schemeClr val="accent6">
                    <a:lumMod val="50000"/>
                  </a:schemeClr>
                </a:solidFill>
              </a:rPr>
              <a:t>brown</a:t>
            </a:r>
            <a:r>
              <a:rPr lang="cs-CZ" b="1" dirty="0" smtClean="0">
                <a:solidFill>
                  <a:schemeClr val="accent6">
                    <a:lumMod val="50000"/>
                  </a:schemeClr>
                </a:solidFill>
              </a:rPr>
              <a:t> </a:t>
            </a:r>
            <a:r>
              <a:rPr lang="cs-CZ" b="1" dirty="0" err="1" smtClean="0"/>
              <a:t>and</a:t>
            </a:r>
            <a:r>
              <a:rPr lang="cs-CZ" b="1" dirty="0" smtClean="0"/>
              <a:t> </a:t>
            </a:r>
            <a:r>
              <a:rPr lang="cs-CZ" b="1" dirty="0" err="1" smtClean="0">
                <a:solidFill>
                  <a:schemeClr val="tx1"/>
                </a:solidFill>
              </a:rPr>
              <a:t>black</a:t>
            </a:r>
            <a:endParaRPr lang="cs-CZ" b="1" dirty="0">
              <a:solidFill>
                <a:schemeClr val="tx1"/>
              </a:solidFill>
            </a:endParaRPr>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7" name="Plechovka 6"/>
          <p:cNvSpPr/>
          <p:nvPr/>
        </p:nvSpPr>
        <p:spPr>
          <a:xfrm>
            <a:off x="1115616" y="2996952"/>
            <a:ext cx="2016224" cy="2376264"/>
          </a:xfrm>
          <a:prstGeom prst="can">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GREEN</a:t>
            </a:r>
            <a:endParaRPr lang="cs-CZ" sz="2800" b="1" dirty="0">
              <a:solidFill>
                <a:schemeClr val="tx1"/>
              </a:solidFill>
            </a:endParaRPr>
          </a:p>
        </p:txBody>
      </p:sp>
      <p:sp>
        <p:nvSpPr>
          <p:cNvPr id="8" name="Plechovka 7"/>
          <p:cNvSpPr/>
          <p:nvPr/>
        </p:nvSpPr>
        <p:spPr>
          <a:xfrm>
            <a:off x="3563888" y="2996952"/>
            <a:ext cx="2016224" cy="2376264"/>
          </a:xfrm>
          <a:prstGeom prst="can">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BROWN</a:t>
            </a:r>
            <a:endParaRPr lang="cs-CZ" sz="2800" b="1" dirty="0">
              <a:solidFill>
                <a:schemeClr val="tx1"/>
              </a:solidFill>
            </a:endParaRPr>
          </a:p>
        </p:txBody>
      </p:sp>
      <p:sp>
        <p:nvSpPr>
          <p:cNvPr id="10" name="Plechovka 9"/>
          <p:cNvSpPr/>
          <p:nvPr/>
        </p:nvSpPr>
        <p:spPr>
          <a:xfrm>
            <a:off x="6012160" y="2996952"/>
            <a:ext cx="2016224" cy="2376264"/>
          </a:xfrm>
          <a:prstGeom prst="can">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BLACK</a:t>
            </a:r>
            <a:r>
              <a:rPr lang="cs-CZ" sz="2800" b="1" dirty="0" smtClean="0">
                <a:solidFill>
                  <a:schemeClr val="tx1"/>
                </a:solidFill>
              </a:rPr>
              <a:t>W</a:t>
            </a:r>
            <a:endParaRPr lang="cs-CZ" sz="2800" b="1" dirty="0">
              <a:solidFill>
                <a:schemeClr val="tx1"/>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Pamatuješ si?</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7" name="Plechovka 6"/>
          <p:cNvSpPr/>
          <p:nvPr/>
        </p:nvSpPr>
        <p:spPr>
          <a:xfrm>
            <a:off x="1115616" y="2996952"/>
            <a:ext cx="2016224" cy="2376264"/>
          </a:xfrm>
          <a:prstGeom prst="can">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tx1"/>
              </a:solidFill>
            </a:endParaRPr>
          </a:p>
        </p:txBody>
      </p:sp>
      <p:sp>
        <p:nvSpPr>
          <p:cNvPr id="8" name="Plechovka 7"/>
          <p:cNvSpPr/>
          <p:nvPr/>
        </p:nvSpPr>
        <p:spPr>
          <a:xfrm>
            <a:off x="3563888" y="2996952"/>
            <a:ext cx="2016224" cy="2376264"/>
          </a:xfrm>
          <a:prstGeom prst="can">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tx1"/>
              </a:solidFill>
            </a:endParaRPr>
          </a:p>
        </p:txBody>
      </p:sp>
      <p:sp>
        <p:nvSpPr>
          <p:cNvPr id="10" name="Plechovka 9"/>
          <p:cNvSpPr/>
          <p:nvPr/>
        </p:nvSpPr>
        <p:spPr>
          <a:xfrm>
            <a:off x="6012160" y="2996952"/>
            <a:ext cx="2016224" cy="2376264"/>
          </a:xfrm>
          <a:prstGeom prst="can">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tx1"/>
              </a:solidFill>
            </a:endParaRPr>
          </a:p>
        </p:txBody>
      </p:sp>
      <p:sp>
        <p:nvSpPr>
          <p:cNvPr id="9" name="Šipka doleva 8"/>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CAF52B"/>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Green</a:t>
            </a:r>
            <a:endParaRPr lang="cs-CZ" b="1" dirty="0"/>
          </a:p>
        </p:txBody>
      </p:sp>
      <p:sp>
        <p:nvSpPr>
          <p:cNvPr id="3" name="Zástupný symbol pro obsah 2"/>
          <p:cNvSpPr>
            <a:spLocks noGrp="1"/>
          </p:cNvSpPr>
          <p:nvPr>
            <p:ph idx="1"/>
          </p:nvPr>
        </p:nvSpPr>
        <p:spPr>
          <a:xfrm>
            <a:off x="467544" y="1628800"/>
            <a:ext cx="8229600" cy="4525963"/>
          </a:xfrm>
          <a:solidFill>
            <a:schemeClr val="accent3">
              <a:lumMod val="20000"/>
              <a:lumOff val="80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9" name="Slunce 8"/>
          <p:cNvSpPr/>
          <p:nvPr/>
        </p:nvSpPr>
        <p:spPr>
          <a:xfrm>
            <a:off x="539552" y="1916832"/>
            <a:ext cx="2016224" cy="1728192"/>
          </a:xfrm>
          <a:prstGeom prst="sun">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Klikni na mě!</a:t>
            </a:r>
            <a:endParaRPr lang="cs-CZ" b="1" dirty="0">
              <a:solidFill>
                <a:schemeClr val="tx1"/>
              </a:solidFill>
            </a:endParaRPr>
          </a:p>
        </p:txBody>
      </p:sp>
      <p:sp>
        <p:nvSpPr>
          <p:cNvPr id="10" name="Rámeček 9"/>
          <p:cNvSpPr/>
          <p:nvPr/>
        </p:nvSpPr>
        <p:spPr>
          <a:xfrm>
            <a:off x="4499992" y="2852936"/>
            <a:ext cx="1800200" cy="1346448"/>
          </a:xfrm>
          <a:prstGeom prst="frame">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solidFill>
                  <a:schemeClr val="accent3">
                    <a:lumMod val="75000"/>
                  </a:schemeClr>
                </a:solidFill>
              </a:rPr>
              <a:t>GREEN</a:t>
            </a:r>
            <a:endParaRPr lang="cs-CZ" sz="3600" dirty="0">
              <a:solidFill>
                <a:schemeClr val="accent3">
                  <a:lumMod val="75000"/>
                </a:schemeClr>
              </a:solidFill>
            </a:endParaRPr>
          </a:p>
        </p:txBody>
      </p:sp>
      <p:pic>
        <p:nvPicPr>
          <p:cNvPr id="5122" name="Picture 2" descr="C:\Temp\Dočasné soubory Internetu\Content.IE5\44BTR92M\MP900433166[1].jpg"/>
          <p:cNvPicPr>
            <a:picLocks noChangeAspect="1" noChangeArrowheads="1"/>
          </p:cNvPicPr>
          <p:nvPr/>
        </p:nvPicPr>
        <p:blipFill>
          <a:blip r:embed="rId4" cstate="print"/>
          <a:srcRect/>
          <a:stretch>
            <a:fillRect/>
          </a:stretch>
        </p:blipFill>
        <p:spPr bwMode="auto">
          <a:xfrm>
            <a:off x="2771800" y="1772816"/>
            <a:ext cx="1544216" cy="1342733"/>
          </a:xfrm>
          <a:prstGeom prst="rect">
            <a:avLst/>
          </a:prstGeom>
          <a:noFill/>
        </p:spPr>
      </p:pic>
      <p:pic>
        <p:nvPicPr>
          <p:cNvPr id="5124" name="Picture 4" descr="C:\Temp\Dočasné soubory Internetu\Content.IE5\44BTR92M\MC900441793[1].png"/>
          <p:cNvPicPr>
            <a:picLocks noChangeAspect="1" noChangeArrowheads="1"/>
          </p:cNvPicPr>
          <p:nvPr/>
        </p:nvPicPr>
        <p:blipFill>
          <a:blip r:embed="rId5" cstate="print"/>
          <a:srcRect/>
          <a:stretch>
            <a:fillRect/>
          </a:stretch>
        </p:blipFill>
        <p:spPr bwMode="auto">
          <a:xfrm>
            <a:off x="6084168" y="1556792"/>
            <a:ext cx="2482592" cy="2482592"/>
          </a:xfrm>
          <a:prstGeom prst="rect">
            <a:avLst/>
          </a:prstGeom>
          <a:noFill/>
        </p:spPr>
      </p:pic>
      <p:pic>
        <p:nvPicPr>
          <p:cNvPr id="5125" name="Picture 5" descr="C:\Temp\Dočasné soubory Internetu\Content.IE5\DHQMYV7H\MC900439154[1].png"/>
          <p:cNvPicPr>
            <a:picLocks noChangeAspect="1" noChangeArrowheads="1"/>
          </p:cNvPicPr>
          <p:nvPr/>
        </p:nvPicPr>
        <p:blipFill>
          <a:blip r:embed="rId6" cstate="print"/>
          <a:srcRect/>
          <a:stretch>
            <a:fillRect/>
          </a:stretch>
        </p:blipFill>
        <p:spPr bwMode="auto">
          <a:xfrm>
            <a:off x="899592" y="3284984"/>
            <a:ext cx="1910840" cy="2658744"/>
          </a:xfrm>
          <a:prstGeom prst="rect">
            <a:avLst/>
          </a:prstGeom>
          <a:noFill/>
        </p:spPr>
      </p:pic>
      <p:pic>
        <p:nvPicPr>
          <p:cNvPr id="5126" name="Picture 6" descr="C:\Temp\Dočasné soubory Internetu\Content.IE5\AHIPWXPW\MP900182758[1].jpg"/>
          <p:cNvPicPr>
            <a:picLocks noChangeAspect="1" noChangeArrowheads="1"/>
          </p:cNvPicPr>
          <p:nvPr/>
        </p:nvPicPr>
        <p:blipFill>
          <a:blip r:embed="rId7" cstate="print"/>
          <a:srcRect/>
          <a:stretch>
            <a:fillRect/>
          </a:stretch>
        </p:blipFill>
        <p:spPr bwMode="auto">
          <a:xfrm>
            <a:off x="2771800" y="4293096"/>
            <a:ext cx="2808312" cy="1632960"/>
          </a:xfrm>
          <a:prstGeom prst="rect">
            <a:avLst/>
          </a:prstGeom>
          <a:noFill/>
        </p:spPr>
      </p:pic>
      <p:pic>
        <p:nvPicPr>
          <p:cNvPr id="5127" name="Picture 7" descr="C:\Temp\Dočasné soubory Internetu\Content.IE5\JU2LUQQP\MP900446595[1].jpg"/>
          <p:cNvPicPr>
            <a:picLocks noChangeAspect="1" noChangeArrowheads="1"/>
          </p:cNvPicPr>
          <p:nvPr/>
        </p:nvPicPr>
        <p:blipFill>
          <a:blip r:embed="rId8" cstate="print"/>
          <a:srcRect/>
          <a:stretch>
            <a:fillRect/>
          </a:stretch>
        </p:blipFill>
        <p:spPr bwMode="auto">
          <a:xfrm>
            <a:off x="7020272" y="4057293"/>
            <a:ext cx="1583070" cy="2038288"/>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p:cTn id="7" dur="5000" fill="hold"/>
                                        <p:tgtEl>
                                          <p:spTgt spid="5122"/>
                                        </p:tgtEl>
                                        <p:attrNameLst>
                                          <p:attrName>ppt_w</p:attrName>
                                        </p:attrNameLst>
                                      </p:cBhvr>
                                      <p:tavLst>
                                        <p:tav tm="0">
                                          <p:val>
                                            <p:fltVal val="0"/>
                                          </p:val>
                                        </p:tav>
                                        <p:tav tm="100000">
                                          <p:val>
                                            <p:strVal val="#ppt_w"/>
                                          </p:val>
                                        </p:tav>
                                      </p:tavLst>
                                    </p:anim>
                                    <p:anim calcmode="lin" valueType="num">
                                      <p:cBhvr>
                                        <p:cTn id="8" dur="5000" fill="hold"/>
                                        <p:tgtEl>
                                          <p:spTgt spid="5122"/>
                                        </p:tgtEl>
                                        <p:attrNameLst>
                                          <p:attrName>ppt_h</p:attrName>
                                        </p:attrNameLst>
                                      </p:cBhvr>
                                      <p:tavLst>
                                        <p:tav tm="0">
                                          <p:val>
                                            <p:fltVal val="0"/>
                                          </p:val>
                                        </p:tav>
                                        <p:tav tm="100000">
                                          <p:val>
                                            <p:strVal val="#ppt_h"/>
                                          </p:val>
                                        </p:tav>
                                      </p:tavLst>
                                    </p:anim>
                                    <p:animEffect transition="in" filter="fade">
                                      <p:cBhvr>
                                        <p:cTn id="9" dur="5000"/>
                                        <p:tgtEl>
                                          <p:spTgt spid="5122"/>
                                        </p:tgtEl>
                                      </p:cBhvr>
                                    </p:animEffect>
                                  </p:childTnLst>
                                  <p:subTnLst>
                                    <p:audio>
                                      <p:cMediaNode>
                                        <p:cTn display="0" masterRel="sameClick">
                                          <p:stCondLst>
                                            <p:cond evt="begin" delay="0">
                                              <p:tn val="5"/>
                                            </p:cond>
                                          </p:stCondLst>
                                          <p:endCondLst>
                                            <p:cond evt="onStopAudio" delay="0">
                                              <p:tgtEl>
                                                <p:sldTgt/>
                                              </p:tgtEl>
                                            </p:cond>
                                          </p:endCondLst>
                                        </p:cTn>
                                        <p:tgtEl>
                                          <p:sndTgt r:embed="rId3" name="chimes.wav"/>
                                        </p:tgtEl>
                                      </p:cMediaNode>
                                    </p:audio>
                                  </p:sub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5124"/>
                                        </p:tgtEl>
                                        <p:attrNameLst>
                                          <p:attrName>style.visibility</p:attrName>
                                        </p:attrNameLst>
                                      </p:cBhvr>
                                      <p:to>
                                        <p:strVal val="visible"/>
                                      </p:to>
                                    </p:set>
                                    <p:anim calcmode="lin" valueType="num">
                                      <p:cBhvr>
                                        <p:cTn id="14" dur="5000" fill="hold"/>
                                        <p:tgtEl>
                                          <p:spTgt spid="5124"/>
                                        </p:tgtEl>
                                        <p:attrNameLst>
                                          <p:attrName>ppt_w</p:attrName>
                                        </p:attrNameLst>
                                      </p:cBhvr>
                                      <p:tavLst>
                                        <p:tav tm="0">
                                          <p:val>
                                            <p:fltVal val="0"/>
                                          </p:val>
                                        </p:tav>
                                        <p:tav tm="100000">
                                          <p:val>
                                            <p:strVal val="#ppt_w"/>
                                          </p:val>
                                        </p:tav>
                                      </p:tavLst>
                                    </p:anim>
                                    <p:anim calcmode="lin" valueType="num">
                                      <p:cBhvr>
                                        <p:cTn id="15" dur="5000" fill="hold"/>
                                        <p:tgtEl>
                                          <p:spTgt spid="5124"/>
                                        </p:tgtEl>
                                        <p:attrNameLst>
                                          <p:attrName>ppt_h</p:attrName>
                                        </p:attrNameLst>
                                      </p:cBhvr>
                                      <p:tavLst>
                                        <p:tav tm="0">
                                          <p:val>
                                            <p:fltVal val="0"/>
                                          </p:val>
                                        </p:tav>
                                        <p:tav tm="100000">
                                          <p:val>
                                            <p:strVal val="#ppt_h"/>
                                          </p:val>
                                        </p:tav>
                                      </p:tavLst>
                                    </p:anim>
                                    <p:animEffect transition="in" filter="fade">
                                      <p:cBhvr>
                                        <p:cTn id="16" dur="5000"/>
                                        <p:tgtEl>
                                          <p:spTgt spid="5124"/>
                                        </p:tgtEl>
                                      </p:cBhvr>
                                    </p:animEffect>
                                  </p:childTnLst>
                                  <p:subTnLst>
                                    <p:audio>
                                      <p:cMediaNode>
                                        <p:cTn display="0" masterRel="sameClick">
                                          <p:stCondLst>
                                            <p:cond evt="begin" delay="0">
                                              <p:tn val="12"/>
                                            </p:cond>
                                          </p:stCondLst>
                                          <p:endCondLst>
                                            <p:cond evt="onStopAudio" delay="0">
                                              <p:tgtEl>
                                                <p:sldTgt/>
                                              </p:tgtEl>
                                            </p:cond>
                                          </p:endCondLst>
                                        </p:cTn>
                                        <p:tgtEl>
                                          <p:sndTgt r:embed="rId3" name="chimes.wav"/>
                                        </p:tgtEl>
                                      </p:cMediaNode>
                                    </p:audio>
                                  </p:sub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5125"/>
                                        </p:tgtEl>
                                        <p:attrNameLst>
                                          <p:attrName>style.visibility</p:attrName>
                                        </p:attrNameLst>
                                      </p:cBhvr>
                                      <p:to>
                                        <p:strVal val="visible"/>
                                      </p:to>
                                    </p:set>
                                    <p:anim calcmode="lin" valueType="num">
                                      <p:cBhvr>
                                        <p:cTn id="21" dur="5000" fill="hold"/>
                                        <p:tgtEl>
                                          <p:spTgt spid="5125"/>
                                        </p:tgtEl>
                                        <p:attrNameLst>
                                          <p:attrName>ppt_w</p:attrName>
                                        </p:attrNameLst>
                                      </p:cBhvr>
                                      <p:tavLst>
                                        <p:tav tm="0">
                                          <p:val>
                                            <p:fltVal val="0"/>
                                          </p:val>
                                        </p:tav>
                                        <p:tav tm="100000">
                                          <p:val>
                                            <p:strVal val="#ppt_w"/>
                                          </p:val>
                                        </p:tav>
                                      </p:tavLst>
                                    </p:anim>
                                    <p:anim calcmode="lin" valueType="num">
                                      <p:cBhvr>
                                        <p:cTn id="22" dur="5000" fill="hold"/>
                                        <p:tgtEl>
                                          <p:spTgt spid="5125"/>
                                        </p:tgtEl>
                                        <p:attrNameLst>
                                          <p:attrName>ppt_h</p:attrName>
                                        </p:attrNameLst>
                                      </p:cBhvr>
                                      <p:tavLst>
                                        <p:tav tm="0">
                                          <p:val>
                                            <p:fltVal val="0"/>
                                          </p:val>
                                        </p:tav>
                                        <p:tav tm="100000">
                                          <p:val>
                                            <p:strVal val="#ppt_h"/>
                                          </p:val>
                                        </p:tav>
                                      </p:tavLst>
                                    </p:anim>
                                    <p:animEffect transition="in" filter="fade">
                                      <p:cBhvr>
                                        <p:cTn id="23" dur="5000"/>
                                        <p:tgtEl>
                                          <p:spTgt spid="5125"/>
                                        </p:tgtEl>
                                      </p:cBhvr>
                                    </p:animEffect>
                                  </p:childTnLst>
                                  <p:subTnLst>
                                    <p:audio>
                                      <p:cMediaNode>
                                        <p:cTn display="0" masterRel="sameClick">
                                          <p:stCondLst>
                                            <p:cond evt="begin" delay="0">
                                              <p:tn val="19"/>
                                            </p:cond>
                                          </p:stCondLst>
                                          <p:endCondLst>
                                            <p:cond evt="onStopAudio" delay="0">
                                              <p:tgtEl>
                                                <p:sldTgt/>
                                              </p:tgtEl>
                                            </p:cond>
                                          </p:endCondLst>
                                        </p:cTn>
                                        <p:tgtEl>
                                          <p:sndTgt r:embed="rId3" name="chimes.wav"/>
                                        </p:tgtEl>
                                      </p:cMediaNode>
                                    </p:audio>
                                  </p:subTnLst>
                                </p:cTn>
                              </p:par>
                            </p:childTnLst>
                          </p:cTn>
                        </p:par>
                      </p:childTnLst>
                    </p:cTn>
                  </p:par>
                  <p:par>
                    <p:cTn id="24" fill="hold">
                      <p:stCondLst>
                        <p:cond delay="indefinite"/>
                      </p:stCondLst>
                      <p:childTnLst>
                        <p:par>
                          <p:cTn id="25" fill="hold">
                            <p:stCondLst>
                              <p:cond delay="0"/>
                            </p:stCondLst>
                            <p:childTnLst>
                              <p:par>
                                <p:cTn id="26" presetID="53" presetClass="entr" presetSubtype="0" fill="hold" nodeType="clickEffect">
                                  <p:stCondLst>
                                    <p:cond delay="0"/>
                                  </p:stCondLst>
                                  <p:childTnLst>
                                    <p:set>
                                      <p:cBhvr>
                                        <p:cTn id="27" dur="1" fill="hold">
                                          <p:stCondLst>
                                            <p:cond delay="0"/>
                                          </p:stCondLst>
                                        </p:cTn>
                                        <p:tgtEl>
                                          <p:spTgt spid="5126"/>
                                        </p:tgtEl>
                                        <p:attrNameLst>
                                          <p:attrName>style.visibility</p:attrName>
                                        </p:attrNameLst>
                                      </p:cBhvr>
                                      <p:to>
                                        <p:strVal val="visible"/>
                                      </p:to>
                                    </p:set>
                                    <p:anim calcmode="lin" valueType="num">
                                      <p:cBhvr>
                                        <p:cTn id="28" dur="5000" fill="hold"/>
                                        <p:tgtEl>
                                          <p:spTgt spid="5126"/>
                                        </p:tgtEl>
                                        <p:attrNameLst>
                                          <p:attrName>ppt_w</p:attrName>
                                        </p:attrNameLst>
                                      </p:cBhvr>
                                      <p:tavLst>
                                        <p:tav tm="0">
                                          <p:val>
                                            <p:fltVal val="0"/>
                                          </p:val>
                                        </p:tav>
                                        <p:tav tm="100000">
                                          <p:val>
                                            <p:strVal val="#ppt_w"/>
                                          </p:val>
                                        </p:tav>
                                      </p:tavLst>
                                    </p:anim>
                                    <p:anim calcmode="lin" valueType="num">
                                      <p:cBhvr>
                                        <p:cTn id="29" dur="5000" fill="hold"/>
                                        <p:tgtEl>
                                          <p:spTgt spid="5126"/>
                                        </p:tgtEl>
                                        <p:attrNameLst>
                                          <p:attrName>ppt_h</p:attrName>
                                        </p:attrNameLst>
                                      </p:cBhvr>
                                      <p:tavLst>
                                        <p:tav tm="0">
                                          <p:val>
                                            <p:fltVal val="0"/>
                                          </p:val>
                                        </p:tav>
                                        <p:tav tm="100000">
                                          <p:val>
                                            <p:strVal val="#ppt_h"/>
                                          </p:val>
                                        </p:tav>
                                      </p:tavLst>
                                    </p:anim>
                                    <p:animEffect transition="in" filter="fade">
                                      <p:cBhvr>
                                        <p:cTn id="30" dur="5000"/>
                                        <p:tgtEl>
                                          <p:spTgt spid="5126"/>
                                        </p:tgtEl>
                                      </p:cBhvr>
                                    </p:animEffect>
                                  </p:childTnLst>
                                  <p:subTnLst>
                                    <p:audio>
                                      <p:cMediaNode>
                                        <p:cTn display="0" masterRel="sameClick">
                                          <p:stCondLst>
                                            <p:cond evt="begin" delay="0">
                                              <p:tn val="26"/>
                                            </p:cond>
                                          </p:stCondLst>
                                          <p:endCondLst>
                                            <p:cond evt="onStopAudio" delay="0">
                                              <p:tgtEl>
                                                <p:sldTgt/>
                                              </p:tgtEl>
                                            </p:cond>
                                          </p:endCondLst>
                                        </p:cTn>
                                        <p:tgtEl>
                                          <p:sndTgt r:embed="rId3" name="chimes.wav"/>
                                        </p:tgtEl>
                                      </p:cMediaNode>
                                    </p:audio>
                                  </p:subTnLst>
                                </p:cTn>
                              </p:par>
                            </p:childTnLst>
                          </p:cTn>
                        </p:par>
                      </p:childTnLst>
                    </p:cTn>
                  </p:par>
                  <p:par>
                    <p:cTn id="31" fill="hold">
                      <p:stCondLst>
                        <p:cond delay="indefinite"/>
                      </p:stCondLst>
                      <p:childTnLst>
                        <p:par>
                          <p:cTn id="32" fill="hold">
                            <p:stCondLst>
                              <p:cond delay="0"/>
                            </p:stCondLst>
                            <p:childTnLst>
                              <p:par>
                                <p:cTn id="33" presetID="53" presetClass="entr" presetSubtype="0" fill="hold" nodeType="clickEffect">
                                  <p:stCondLst>
                                    <p:cond delay="0"/>
                                  </p:stCondLst>
                                  <p:childTnLst>
                                    <p:set>
                                      <p:cBhvr>
                                        <p:cTn id="34" dur="1" fill="hold">
                                          <p:stCondLst>
                                            <p:cond delay="0"/>
                                          </p:stCondLst>
                                        </p:cTn>
                                        <p:tgtEl>
                                          <p:spTgt spid="5127"/>
                                        </p:tgtEl>
                                        <p:attrNameLst>
                                          <p:attrName>style.visibility</p:attrName>
                                        </p:attrNameLst>
                                      </p:cBhvr>
                                      <p:to>
                                        <p:strVal val="visible"/>
                                      </p:to>
                                    </p:set>
                                    <p:anim calcmode="lin" valueType="num">
                                      <p:cBhvr>
                                        <p:cTn id="35" dur="5000" fill="hold"/>
                                        <p:tgtEl>
                                          <p:spTgt spid="5127"/>
                                        </p:tgtEl>
                                        <p:attrNameLst>
                                          <p:attrName>ppt_w</p:attrName>
                                        </p:attrNameLst>
                                      </p:cBhvr>
                                      <p:tavLst>
                                        <p:tav tm="0">
                                          <p:val>
                                            <p:fltVal val="0"/>
                                          </p:val>
                                        </p:tav>
                                        <p:tav tm="100000">
                                          <p:val>
                                            <p:strVal val="#ppt_w"/>
                                          </p:val>
                                        </p:tav>
                                      </p:tavLst>
                                    </p:anim>
                                    <p:anim calcmode="lin" valueType="num">
                                      <p:cBhvr>
                                        <p:cTn id="36" dur="5000" fill="hold"/>
                                        <p:tgtEl>
                                          <p:spTgt spid="5127"/>
                                        </p:tgtEl>
                                        <p:attrNameLst>
                                          <p:attrName>ppt_h</p:attrName>
                                        </p:attrNameLst>
                                      </p:cBhvr>
                                      <p:tavLst>
                                        <p:tav tm="0">
                                          <p:val>
                                            <p:fltVal val="0"/>
                                          </p:val>
                                        </p:tav>
                                        <p:tav tm="100000">
                                          <p:val>
                                            <p:strVal val="#ppt_h"/>
                                          </p:val>
                                        </p:tav>
                                      </p:tavLst>
                                    </p:anim>
                                    <p:animEffect transition="in" filter="fade">
                                      <p:cBhvr>
                                        <p:cTn id="37" dur="5000"/>
                                        <p:tgtEl>
                                          <p:spTgt spid="5127"/>
                                        </p:tgtEl>
                                      </p:cBhvr>
                                    </p:animEffect>
                                  </p:childTnLst>
                                  <p:subTnLst>
                                    <p:audio>
                                      <p:cMediaNode>
                                        <p:cTn display="0" masterRel="sameClick">
                                          <p:stCondLst>
                                            <p:cond evt="begin" delay="0">
                                              <p:tn val="33"/>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CAF52B"/>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What</a:t>
            </a:r>
            <a:r>
              <a:rPr lang="cs-CZ" b="1" dirty="0" smtClean="0"/>
              <a:t> </a:t>
            </a:r>
            <a:r>
              <a:rPr lang="cs-CZ" b="1" dirty="0" err="1" smtClean="0"/>
              <a:t>colour</a:t>
            </a:r>
            <a:r>
              <a:rPr lang="cs-CZ" b="1" dirty="0" smtClean="0"/>
              <a:t> </a:t>
            </a:r>
            <a:r>
              <a:rPr lang="cs-CZ" b="1" dirty="0" err="1" smtClean="0"/>
              <a:t>is</a:t>
            </a:r>
            <a:r>
              <a:rPr lang="cs-CZ" b="1" dirty="0" smtClean="0"/>
              <a:t> </a:t>
            </a:r>
            <a:r>
              <a:rPr lang="cs-CZ" b="1" dirty="0" err="1" smtClean="0"/>
              <a:t>the</a:t>
            </a:r>
            <a:r>
              <a:rPr lang="cs-CZ" b="1" dirty="0" smtClean="0"/>
              <a:t> …?</a:t>
            </a:r>
            <a:endParaRPr lang="cs-CZ" b="1" dirty="0"/>
          </a:p>
        </p:txBody>
      </p:sp>
      <p:sp>
        <p:nvSpPr>
          <p:cNvPr id="3" name="Zástupný symbol pro obsah 2"/>
          <p:cNvSpPr>
            <a:spLocks noGrp="1"/>
          </p:cNvSpPr>
          <p:nvPr>
            <p:ph idx="1"/>
          </p:nvPr>
        </p:nvSpPr>
        <p:spPr>
          <a:solidFill>
            <a:schemeClr val="accent3">
              <a:lumMod val="20000"/>
              <a:lumOff val="80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lnSpcReduction="10000"/>
          </a:bodyPr>
          <a:lstStyle/>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r>
              <a:rPr lang="cs-CZ" sz="2800" dirty="0" smtClean="0"/>
              <a:t>			</a:t>
            </a:r>
          </a:p>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 ?</a:t>
            </a:r>
          </a:p>
          <a:p>
            <a:endParaRPr lang="cs-CZ" sz="2800" dirty="0" smtClean="0"/>
          </a:p>
          <a:p>
            <a:r>
              <a:rPr lang="cs-CZ" sz="2800" dirty="0" err="1" smtClean="0"/>
              <a:t>What</a:t>
            </a:r>
            <a:r>
              <a:rPr lang="cs-CZ" sz="2800" dirty="0" smtClean="0"/>
              <a:t> </a:t>
            </a:r>
            <a:r>
              <a:rPr lang="cs-CZ" sz="2800" dirty="0" err="1" smtClean="0"/>
              <a:t>colour</a:t>
            </a:r>
            <a:r>
              <a:rPr lang="cs-CZ" sz="2800" dirty="0" smtClean="0"/>
              <a:t> are </a:t>
            </a:r>
            <a:r>
              <a:rPr lang="cs-CZ" sz="2800" dirty="0" err="1" smtClean="0"/>
              <a:t>the</a:t>
            </a:r>
            <a:r>
              <a:rPr lang="cs-CZ" sz="2800" dirty="0" smtClean="0"/>
              <a:t> ____________?</a:t>
            </a:r>
          </a:p>
          <a:p>
            <a:endParaRPr lang="cs-CZ" sz="2800" dirty="0" smtClean="0"/>
          </a:p>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pPr>
              <a:buNone/>
            </a:pPr>
            <a:endParaRPr lang="cs-CZ" sz="2800" dirty="0" smtClean="0"/>
          </a:p>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endParaRPr lang="cs-CZ" sz="2800" dirty="0" smtClean="0"/>
          </a:p>
        </p:txBody>
      </p:sp>
      <p:sp>
        <p:nvSpPr>
          <p:cNvPr id="14" name="Šipka doleva 13"/>
          <p:cNvSpPr/>
          <p:nvPr/>
        </p:nvSpPr>
        <p:spPr>
          <a:xfrm>
            <a:off x="1619672" y="6093296"/>
            <a:ext cx="2232248" cy="620688"/>
          </a:xfrm>
          <a:prstGeom prst="lef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
        <p:nvSpPr>
          <p:cNvPr id="15" name="Tlačítko akce: Konec 14">
            <a:hlinkClick r:id="" action="ppaction://hlinkshowjump?jump=nextslide" highlightClick="1"/>
          </p:cNvPr>
          <p:cNvSpPr/>
          <p:nvPr/>
        </p:nvSpPr>
        <p:spPr>
          <a:xfrm>
            <a:off x="8461624" y="6175624"/>
            <a:ext cx="682376" cy="682376"/>
          </a:xfrm>
          <a:prstGeom prst="actionButtonEn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6" name="Picture 2" descr="C:\Temp\Dočasné soubory Internetu\Content.IE5\44BTR92M\MP900433166[1].jpg"/>
          <p:cNvPicPr>
            <a:picLocks noChangeAspect="1" noChangeArrowheads="1"/>
          </p:cNvPicPr>
          <p:nvPr/>
        </p:nvPicPr>
        <p:blipFill>
          <a:blip r:embed="rId3" cstate="print"/>
          <a:srcRect/>
          <a:stretch>
            <a:fillRect/>
          </a:stretch>
        </p:blipFill>
        <p:spPr bwMode="auto">
          <a:xfrm>
            <a:off x="7668344" y="1628800"/>
            <a:ext cx="968152" cy="841831"/>
          </a:xfrm>
          <a:prstGeom prst="rect">
            <a:avLst/>
          </a:prstGeom>
          <a:noFill/>
        </p:spPr>
      </p:pic>
      <p:pic>
        <p:nvPicPr>
          <p:cNvPr id="17" name="Picture 4" descr="C:\Temp\Dočasné soubory Internetu\Content.IE5\44BTR92M\MC900441793[1].png"/>
          <p:cNvPicPr>
            <a:picLocks noChangeAspect="1" noChangeArrowheads="1"/>
          </p:cNvPicPr>
          <p:nvPr/>
        </p:nvPicPr>
        <p:blipFill>
          <a:blip r:embed="rId4" cstate="print"/>
          <a:srcRect/>
          <a:stretch>
            <a:fillRect/>
          </a:stretch>
        </p:blipFill>
        <p:spPr bwMode="auto">
          <a:xfrm>
            <a:off x="6300192" y="2204864"/>
            <a:ext cx="1224136" cy="1224136"/>
          </a:xfrm>
          <a:prstGeom prst="rect">
            <a:avLst/>
          </a:prstGeom>
          <a:noFill/>
        </p:spPr>
      </p:pic>
      <p:pic>
        <p:nvPicPr>
          <p:cNvPr id="18" name="Picture 5" descr="C:\Temp\Dočasné soubory Internetu\Content.IE5\DHQMYV7H\MC900439154[1].png"/>
          <p:cNvPicPr>
            <a:picLocks noChangeAspect="1" noChangeArrowheads="1"/>
          </p:cNvPicPr>
          <p:nvPr/>
        </p:nvPicPr>
        <p:blipFill>
          <a:blip r:embed="rId5" cstate="print"/>
          <a:srcRect/>
          <a:stretch>
            <a:fillRect/>
          </a:stretch>
        </p:blipFill>
        <p:spPr bwMode="auto">
          <a:xfrm>
            <a:off x="6156176" y="3212976"/>
            <a:ext cx="621026" cy="864096"/>
          </a:xfrm>
          <a:prstGeom prst="rect">
            <a:avLst/>
          </a:prstGeom>
          <a:noFill/>
        </p:spPr>
      </p:pic>
      <p:pic>
        <p:nvPicPr>
          <p:cNvPr id="19" name="Picture 6" descr="C:\Temp\Dočasné soubory Internetu\Content.IE5\AHIPWXPW\MP900182758[1].jpg"/>
          <p:cNvPicPr>
            <a:picLocks noChangeAspect="1" noChangeArrowheads="1"/>
          </p:cNvPicPr>
          <p:nvPr/>
        </p:nvPicPr>
        <p:blipFill>
          <a:blip r:embed="rId6" cstate="print"/>
          <a:srcRect/>
          <a:stretch>
            <a:fillRect/>
          </a:stretch>
        </p:blipFill>
        <p:spPr bwMode="auto">
          <a:xfrm>
            <a:off x="6228184" y="4365104"/>
            <a:ext cx="1238370" cy="720080"/>
          </a:xfrm>
          <a:prstGeom prst="rect">
            <a:avLst/>
          </a:prstGeom>
          <a:noFill/>
        </p:spPr>
      </p:pic>
      <p:pic>
        <p:nvPicPr>
          <p:cNvPr id="20" name="Picture 7" descr="C:\Temp\Dočasné soubory Internetu\Content.IE5\JU2LUQQP\MP900446595[1].jpg"/>
          <p:cNvPicPr>
            <a:picLocks noChangeAspect="1" noChangeArrowheads="1"/>
          </p:cNvPicPr>
          <p:nvPr/>
        </p:nvPicPr>
        <p:blipFill>
          <a:blip r:embed="rId7" cstate="print"/>
          <a:srcRect/>
          <a:stretch>
            <a:fillRect/>
          </a:stretch>
        </p:blipFill>
        <p:spPr bwMode="auto">
          <a:xfrm>
            <a:off x="7812360" y="5013176"/>
            <a:ext cx="896594" cy="1154413"/>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CAF52B"/>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Check</a:t>
            </a:r>
            <a:r>
              <a:rPr lang="cs-CZ" b="1" dirty="0" smtClean="0"/>
              <a:t> </a:t>
            </a:r>
            <a:r>
              <a:rPr lang="cs-CZ" b="1" dirty="0" err="1" smtClean="0"/>
              <a:t>it</a:t>
            </a:r>
            <a:r>
              <a:rPr lang="cs-CZ" b="1" dirty="0" smtClean="0"/>
              <a:t>! </a:t>
            </a:r>
            <a:endParaRPr lang="cs-CZ" b="1" dirty="0"/>
          </a:p>
        </p:txBody>
      </p:sp>
      <p:sp>
        <p:nvSpPr>
          <p:cNvPr id="3" name="Zástupný symbol pro obsah 2"/>
          <p:cNvSpPr>
            <a:spLocks noGrp="1"/>
          </p:cNvSpPr>
          <p:nvPr>
            <p:ph idx="1"/>
          </p:nvPr>
        </p:nvSpPr>
        <p:spPr>
          <a:xfrm>
            <a:off x="467544" y="1628800"/>
            <a:ext cx="8229600" cy="4525963"/>
          </a:xfrm>
          <a:solidFill>
            <a:schemeClr val="accent3">
              <a:lumMod val="40000"/>
              <a:lumOff val="60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10" name="Rámeček 9"/>
          <p:cNvSpPr/>
          <p:nvPr/>
        </p:nvSpPr>
        <p:spPr>
          <a:xfrm>
            <a:off x="3995936" y="2420888"/>
            <a:ext cx="1800200" cy="1346448"/>
          </a:xfrm>
          <a:prstGeom prst="frame">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solidFill>
                  <a:srgbClr val="00B050"/>
                </a:solidFill>
              </a:rPr>
              <a:t>GREEN</a:t>
            </a:r>
            <a:endParaRPr lang="cs-CZ" sz="3600" dirty="0">
              <a:solidFill>
                <a:srgbClr val="00B050"/>
              </a:solidFill>
            </a:endParaRPr>
          </a:p>
        </p:txBody>
      </p:sp>
      <p:sp>
        <p:nvSpPr>
          <p:cNvPr id="12" name="Zaoblený obdélník 11"/>
          <p:cNvSpPr/>
          <p:nvPr/>
        </p:nvSpPr>
        <p:spPr>
          <a:xfrm>
            <a:off x="1115616" y="3933056"/>
            <a:ext cx="1296144" cy="432048"/>
          </a:xfrm>
          <a:prstGeom prst="roundRect">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PALM</a:t>
            </a:r>
            <a:endParaRPr lang="cs-CZ" b="1" dirty="0">
              <a:solidFill>
                <a:schemeClr val="tx1"/>
              </a:solidFill>
            </a:endParaRPr>
          </a:p>
        </p:txBody>
      </p:sp>
      <p:sp>
        <p:nvSpPr>
          <p:cNvPr id="16" name="Zaoblený obdélník 15"/>
          <p:cNvSpPr/>
          <p:nvPr/>
        </p:nvSpPr>
        <p:spPr>
          <a:xfrm>
            <a:off x="3779912" y="3933056"/>
            <a:ext cx="1800200" cy="432048"/>
          </a:xfrm>
          <a:prstGeom prst="roundRect">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PEAS</a:t>
            </a:r>
            <a:endParaRPr lang="cs-CZ" b="1" dirty="0">
              <a:solidFill>
                <a:schemeClr val="tx1"/>
              </a:solidFill>
            </a:endParaRPr>
          </a:p>
        </p:txBody>
      </p:sp>
      <p:sp>
        <p:nvSpPr>
          <p:cNvPr id="17" name="Zaoblený obdélník 16"/>
          <p:cNvSpPr/>
          <p:nvPr/>
        </p:nvSpPr>
        <p:spPr>
          <a:xfrm>
            <a:off x="7092280" y="4077072"/>
            <a:ext cx="1296144" cy="432048"/>
          </a:xfrm>
          <a:prstGeom prst="roundRect">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FROG</a:t>
            </a:r>
            <a:endParaRPr lang="cs-CZ" b="1" dirty="0">
              <a:solidFill>
                <a:schemeClr val="tx1"/>
              </a:solidFill>
            </a:endParaRPr>
          </a:p>
        </p:txBody>
      </p:sp>
      <p:sp>
        <p:nvSpPr>
          <p:cNvPr id="18" name="Zaoblený obdélník 17"/>
          <p:cNvSpPr/>
          <p:nvPr/>
        </p:nvSpPr>
        <p:spPr>
          <a:xfrm>
            <a:off x="2195736" y="1844824"/>
            <a:ext cx="1296144" cy="432048"/>
          </a:xfrm>
          <a:prstGeom prst="roundRect">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GRASS</a:t>
            </a:r>
            <a:endParaRPr lang="cs-CZ" b="1" dirty="0">
              <a:solidFill>
                <a:schemeClr val="tx1"/>
              </a:solidFill>
            </a:endParaRPr>
          </a:p>
        </p:txBody>
      </p:sp>
      <p:sp>
        <p:nvSpPr>
          <p:cNvPr id="19" name="Zaoblený obdélník 18"/>
          <p:cNvSpPr/>
          <p:nvPr/>
        </p:nvSpPr>
        <p:spPr>
          <a:xfrm>
            <a:off x="6948264" y="1844824"/>
            <a:ext cx="1296144" cy="432048"/>
          </a:xfrm>
          <a:prstGeom prst="roundRect">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TREE</a:t>
            </a:r>
            <a:endParaRPr lang="cs-CZ" b="1" dirty="0">
              <a:solidFill>
                <a:schemeClr val="tx1"/>
              </a:solidFill>
            </a:endParaRPr>
          </a:p>
        </p:txBody>
      </p:sp>
      <p:sp>
        <p:nvSpPr>
          <p:cNvPr id="21" name="Tlačítko akce: Začátek 20">
            <a:hlinkClick r:id="" action="ppaction://hlinkshowjump?jump=previousslide" highlightClick="1"/>
          </p:cNvPr>
          <p:cNvSpPr/>
          <p:nvPr/>
        </p:nvSpPr>
        <p:spPr>
          <a:xfrm>
            <a:off x="8461624" y="6281936"/>
            <a:ext cx="682376" cy="576064"/>
          </a:xfrm>
          <a:prstGeom prst="actionButtonBeginning">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Šipka doprava 21"/>
          <p:cNvSpPr/>
          <p:nvPr/>
        </p:nvSpPr>
        <p:spPr>
          <a:xfrm>
            <a:off x="6228184" y="6165304"/>
            <a:ext cx="1800200" cy="836712"/>
          </a:xfrm>
          <a:prstGeom prst="rightArrow">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Ověř své odpovědi!</a:t>
            </a:r>
            <a:endParaRPr lang="cs-CZ" sz="1400" dirty="0">
              <a:solidFill>
                <a:schemeClr val="tx1"/>
              </a:solidFill>
            </a:endParaRPr>
          </a:p>
        </p:txBody>
      </p:sp>
      <p:pic>
        <p:nvPicPr>
          <p:cNvPr id="20" name="Picture 2" descr="C:\Temp\Dočasné soubory Internetu\Content.IE5\44BTR92M\MP900433166[1].jpg"/>
          <p:cNvPicPr>
            <a:picLocks noChangeAspect="1" noChangeArrowheads="1"/>
          </p:cNvPicPr>
          <p:nvPr/>
        </p:nvPicPr>
        <p:blipFill>
          <a:blip r:embed="rId4" cstate="print"/>
          <a:srcRect/>
          <a:stretch>
            <a:fillRect/>
          </a:stretch>
        </p:blipFill>
        <p:spPr bwMode="auto">
          <a:xfrm>
            <a:off x="2123728" y="2348880"/>
            <a:ext cx="1584176" cy="1377478"/>
          </a:xfrm>
          <a:prstGeom prst="rect">
            <a:avLst/>
          </a:prstGeom>
          <a:noFill/>
        </p:spPr>
      </p:pic>
      <p:pic>
        <p:nvPicPr>
          <p:cNvPr id="23" name="Picture 4" descr="C:\Temp\Dočasné soubory Internetu\Content.IE5\44BTR92M\MC900441793[1].png"/>
          <p:cNvPicPr>
            <a:picLocks noChangeAspect="1" noChangeArrowheads="1"/>
          </p:cNvPicPr>
          <p:nvPr/>
        </p:nvPicPr>
        <p:blipFill>
          <a:blip r:embed="rId5" cstate="print"/>
          <a:srcRect/>
          <a:stretch>
            <a:fillRect/>
          </a:stretch>
        </p:blipFill>
        <p:spPr bwMode="auto">
          <a:xfrm>
            <a:off x="6732240" y="2420888"/>
            <a:ext cx="1546488" cy="1546488"/>
          </a:xfrm>
          <a:prstGeom prst="rect">
            <a:avLst/>
          </a:prstGeom>
          <a:noFill/>
        </p:spPr>
      </p:pic>
      <p:pic>
        <p:nvPicPr>
          <p:cNvPr id="24" name="Picture 5" descr="C:\Temp\Dočasné soubory Internetu\Content.IE5\DHQMYV7H\MC900439154[1].png"/>
          <p:cNvPicPr>
            <a:picLocks noChangeAspect="1" noChangeArrowheads="1"/>
          </p:cNvPicPr>
          <p:nvPr/>
        </p:nvPicPr>
        <p:blipFill>
          <a:blip r:embed="rId6" cstate="print"/>
          <a:srcRect/>
          <a:stretch>
            <a:fillRect/>
          </a:stretch>
        </p:blipFill>
        <p:spPr bwMode="auto">
          <a:xfrm>
            <a:off x="1331640" y="4365104"/>
            <a:ext cx="1190760" cy="1656824"/>
          </a:xfrm>
          <a:prstGeom prst="rect">
            <a:avLst/>
          </a:prstGeom>
          <a:noFill/>
        </p:spPr>
      </p:pic>
      <p:pic>
        <p:nvPicPr>
          <p:cNvPr id="26" name="Picture 6" descr="C:\Temp\Dočasné soubory Internetu\Content.IE5\AHIPWXPW\MP900182758[1].jpg"/>
          <p:cNvPicPr>
            <a:picLocks noChangeAspect="1" noChangeArrowheads="1"/>
          </p:cNvPicPr>
          <p:nvPr/>
        </p:nvPicPr>
        <p:blipFill>
          <a:blip r:embed="rId7" cstate="print"/>
          <a:srcRect/>
          <a:stretch>
            <a:fillRect/>
          </a:stretch>
        </p:blipFill>
        <p:spPr bwMode="auto">
          <a:xfrm>
            <a:off x="3538238" y="4738760"/>
            <a:ext cx="2041874" cy="1187296"/>
          </a:xfrm>
          <a:prstGeom prst="rect">
            <a:avLst/>
          </a:prstGeom>
          <a:noFill/>
        </p:spPr>
      </p:pic>
      <p:pic>
        <p:nvPicPr>
          <p:cNvPr id="27" name="Picture 7" descr="C:\Temp\Dočasné soubory Internetu\Content.IE5\JU2LUQQP\MP900446595[1].jpg"/>
          <p:cNvPicPr>
            <a:picLocks noChangeAspect="1" noChangeArrowheads="1"/>
          </p:cNvPicPr>
          <p:nvPr/>
        </p:nvPicPr>
        <p:blipFill>
          <a:blip r:embed="rId8" cstate="print"/>
          <a:srcRect/>
          <a:stretch>
            <a:fillRect/>
          </a:stretch>
        </p:blipFill>
        <p:spPr bwMode="auto">
          <a:xfrm>
            <a:off x="7452320" y="4613577"/>
            <a:ext cx="1151022" cy="1482003"/>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0"/>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0" fill="hold"/>
                                        <p:tgtEl>
                                          <p:spTgt spid="18"/>
                                        </p:tgtEl>
                                        <p:attrNameLst>
                                          <p:attrName>ppt_w</p:attrName>
                                        </p:attrNameLst>
                                      </p:cBhvr>
                                      <p:tavLst>
                                        <p:tav tm="0">
                                          <p:val>
                                            <p:fltVal val="0"/>
                                          </p:val>
                                        </p:tav>
                                        <p:tav tm="100000">
                                          <p:val>
                                            <p:strVal val="#ppt_w"/>
                                          </p:val>
                                        </p:tav>
                                      </p:tavLst>
                                    </p:anim>
                                    <p:anim calcmode="lin" valueType="num">
                                      <p:cBhvr>
                                        <p:cTn id="8" dur="5000" fill="hold"/>
                                        <p:tgtEl>
                                          <p:spTgt spid="18"/>
                                        </p:tgtEl>
                                        <p:attrNameLst>
                                          <p:attrName>ppt_h</p:attrName>
                                        </p:attrNameLst>
                                      </p:cBhvr>
                                      <p:tavLst>
                                        <p:tav tm="0">
                                          <p:val>
                                            <p:fltVal val="0"/>
                                          </p:val>
                                        </p:tav>
                                        <p:tav tm="100000">
                                          <p:val>
                                            <p:strVal val="#ppt_h"/>
                                          </p:val>
                                        </p:tav>
                                      </p:tavLst>
                                    </p:anim>
                                    <p:animEffect transition="in" filter="fade">
                                      <p:cBhvr>
                                        <p:cTn id="9" dur="5000"/>
                                        <p:tgtEl>
                                          <p:spTgt spid="18"/>
                                        </p:tgtEl>
                                      </p:cBhvr>
                                    </p:animEffect>
                                  </p:childTnLst>
                                  <p:subTnLst>
                                    <p:audio>
                                      <p:cMediaNode>
                                        <p:cTn display="0" masterRel="sameClick">
                                          <p:stCondLst>
                                            <p:cond evt="begin" delay="0">
                                              <p:tn val="5"/>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20"/>
                  </p:tgtEl>
                </p:cond>
              </p:nextCondLst>
            </p:seq>
            <p:seq concurrent="1" nextAc="seek">
              <p:cTn id="10" restart="whenNotActive" fill="hold" evtFilter="cancelBubble" nodeType="interactiveSeq">
                <p:stCondLst>
                  <p:cond evt="onClick" delay="0">
                    <p:tgtEl>
                      <p:spTgt spid="23"/>
                    </p:tgtEl>
                  </p:cond>
                </p:stCondLst>
                <p:endSync evt="end" delay="0">
                  <p:rtn val="all"/>
                </p:endSync>
                <p:childTnLst>
                  <p:par>
                    <p:cTn id="11" fill="hold">
                      <p:stCondLst>
                        <p:cond delay="0"/>
                      </p:stCondLst>
                      <p:childTnLst>
                        <p:par>
                          <p:cTn id="12" fill="hold">
                            <p:stCondLst>
                              <p:cond delay="0"/>
                            </p:stCondLst>
                            <p:childTnLst>
                              <p:par>
                                <p:cTn id="13" presetID="53"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0" fill="hold"/>
                                        <p:tgtEl>
                                          <p:spTgt spid="19"/>
                                        </p:tgtEl>
                                        <p:attrNameLst>
                                          <p:attrName>ppt_w</p:attrName>
                                        </p:attrNameLst>
                                      </p:cBhvr>
                                      <p:tavLst>
                                        <p:tav tm="0">
                                          <p:val>
                                            <p:fltVal val="0"/>
                                          </p:val>
                                        </p:tav>
                                        <p:tav tm="100000">
                                          <p:val>
                                            <p:strVal val="#ppt_w"/>
                                          </p:val>
                                        </p:tav>
                                      </p:tavLst>
                                    </p:anim>
                                    <p:anim calcmode="lin" valueType="num">
                                      <p:cBhvr>
                                        <p:cTn id="16" dur="5000" fill="hold"/>
                                        <p:tgtEl>
                                          <p:spTgt spid="19"/>
                                        </p:tgtEl>
                                        <p:attrNameLst>
                                          <p:attrName>ppt_h</p:attrName>
                                        </p:attrNameLst>
                                      </p:cBhvr>
                                      <p:tavLst>
                                        <p:tav tm="0">
                                          <p:val>
                                            <p:fltVal val="0"/>
                                          </p:val>
                                        </p:tav>
                                        <p:tav tm="100000">
                                          <p:val>
                                            <p:strVal val="#ppt_h"/>
                                          </p:val>
                                        </p:tav>
                                      </p:tavLst>
                                    </p:anim>
                                    <p:animEffect transition="in" filter="fade">
                                      <p:cBhvr>
                                        <p:cTn id="17" dur="5000"/>
                                        <p:tgtEl>
                                          <p:spTgt spid="19"/>
                                        </p:tgtEl>
                                      </p:cBhvr>
                                    </p:animEffect>
                                  </p:childTnLst>
                                  <p:subTnLst>
                                    <p:audio>
                                      <p:cMediaNode>
                                        <p:cTn display="0" masterRel="sameClick">
                                          <p:stCondLst>
                                            <p:cond evt="begin" delay="0">
                                              <p:tn val="13"/>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23"/>
                  </p:tgtEl>
                </p:cond>
              </p:nextCondLst>
            </p:seq>
            <p:seq concurrent="1" nextAc="seek">
              <p:cTn id="18" restart="whenNotActive" fill="hold" evtFilter="cancelBubble" nodeType="interactiveSeq">
                <p:stCondLst>
                  <p:cond evt="onClick" delay="0">
                    <p:tgtEl>
                      <p:spTgt spid="24"/>
                    </p:tgtEl>
                  </p:cond>
                </p:stCondLst>
                <p:endSync evt="end" delay="0">
                  <p:rtn val="all"/>
                </p:endSync>
                <p:childTnLst>
                  <p:par>
                    <p:cTn id="19" fill="hold">
                      <p:stCondLst>
                        <p:cond delay="0"/>
                      </p:stCondLst>
                      <p:childTnLst>
                        <p:par>
                          <p:cTn id="20" fill="hold">
                            <p:stCondLst>
                              <p:cond delay="0"/>
                            </p:stCondLst>
                            <p:childTnLst>
                              <p:par>
                                <p:cTn id="21" presetID="53"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p:cTn id="23" dur="5000" fill="hold"/>
                                        <p:tgtEl>
                                          <p:spTgt spid="12"/>
                                        </p:tgtEl>
                                        <p:attrNameLst>
                                          <p:attrName>ppt_w</p:attrName>
                                        </p:attrNameLst>
                                      </p:cBhvr>
                                      <p:tavLst>
                                        <p:tav tm="0">
                                          <p:val>
                                            <p:fltVal val="0"/>
                                          </p:val>
                                        </p:tav>
                                        <p:tav tm="100000">
                                          <p:val>
                                            <p:strVal val="#ppt_w"/>
                                          </p:val>
                                        </p:tav>
                                      </p:tavLst>
                                    </p:anim>
                                    <p:anim calcmode="lin" valueType="num">
                                      <p:cBhvr>
                                        <p:cTn id="24" dur="5000" fill="hold"/>
                                        <p:tgtEl>
                                          <p:spTgt spid="12"/>
                                        </p:tgtEl>
                                        <p:attrNameLst>
                                          <p:attrName>ppt_h</p:attrName>
                                        </p:attrNameLst>
                                      </p:cBhvr>
                                      <p:tavLst>
                                        <p:tav tm="0">
                                          <p:val>
                                            <p:fltVal val="0"/>
                                          </p:val>
                                        </p:tav>
                                        <p:tav tm="100000">
                                          <p:val>
                                            <p:strVal val="#ppt_h"/>
                                          </p:val>
                                        </p:tav>
                                      </p:tavLst>
                                    </p:anim>
                                    <p:animEffect transition="in" filter="fade">
                                      <p:cBhvr>
                                        <p:cTn id="25" dur="5000"/>
                                        <p:tgtEl>
                                          <p:spTgt spid="12"/>
                                        </p:tgtEl>
                                      </p:cBhvr>
                                    </p:animEffect>
                                  </p:childTnLst>
                                  <p:subTnLst>
                                    <p:audio>
                                      <p:cMediaNode>
                                        <p:cTn display="0" masterRel="sameClick">
                                          <p:stCondLst>
                                            <p:cond evt="begin" delay="0">
                                              <p:tn val="21"/>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24"/>
                  </p:tgtEl>
                </p:cond>
              </p:nextCondLst>
            </p:seq>
            <p:seq concurrent="1" nextAc="seek">
              <p:cTn id="26" restart="whenNotActive" fill="hold" evtFilter="cancelBubble" nodeType="interactiveSeq">
                <p:stCondLst>
                  <p:cond evt="onClick" delay="0">
                    <p:tgtEl>
                      <p:spTgt spid="26"/>
                    </p:tgtEl>
                  </p:cond>
                </p:stCondLst>
                <p:endSync evt="end" delay="0">
                  <p:rtn val="all"/>
                </p:endSync>
                <p:childTnLst>
                  <p:par>
                    <p:cTn id="27" fill="hold">
                      <p:stCondLst>
                        <p:cond delay="0"/>
                      </p:stCondLst>
                      <p:childTnLst>
                        <p:par>
                          <p:cTn id="28" fill="hold">
                            <p:stCondLst>
                              <p:cond delay="0"/>
                            </p:stCondLst>
                            <p:childTnLst>
                              <p:par>
                                <p:cTn id="29" presetID="53"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p:cTn id="31" dur="5000" fill="hold"/>
                                        <p:tgtEl>
                                          <p:spTgt spid="16"/>
                                        </p:tgtEl>
                                        <p:attrNameLst>
                                          <p:attrName>ppt_w</p:attrName>
                                        </p:attrNameLst>
                                      </p:cBhvr>
                                      <p:tavLst>
                                        <p:tav tm="0">
                                          <p:val>
                                            <p:fltVal val="0"/>
                                          </p:val>
                                        </p:tav>
                                        <p:tav tm="100000">
                                          <p:val>
                                            <p:strVal val="#ppt_w"/>
                                          </p:val>
                                        </p:tav>
                                      </p:tavLst>
                                    </p:anim>
                                    <p:anim calcmode="lin" valueType="num">
                                      <p:cBhvr>
                                        <p:cTn id="32" dur="5000" fill="hold"/>
                                        <p:tgtEl>
                                          <p:spTgt spid="16"/>
                                        </p:tgtEl>
                                        <p:attrNameLst>
                                          <p:attrName>ppt_h</p:attrName>
                                        </p:attrNameLst>
                                      </p:cBhvr>
                                      <p:tavLst>
                                        <p:tav tm="0">
                                          <p:val>
                                            <p:fltVal val="0"/>
                                          </p:val>
                                        </p:tav>
                                        <p:tav tm="100000">
                                          <p:val>
                                            <p:strVal val="#ppt_h"/>
                                          </p:val>
                                        </p:tav>
                                      </p:tavLst>
                                    </p:anim>
                                    <p:animEffect transition="in" filter="fade">
                                      <p:cBhvr>
                                        <p:cTn id="33" dur="5000"/>
                                        <p:tgtEl>
                                          <p:spTgt spid="16"/>
                                        </p:tgtEl>
                                      </p:cBhvr>
                                    </p:animEffect>
                                  </p:childTnLst>
                                  <p:subTnLst>
                                    <p:audio>
                                      <p:cMediaNode>
                                        <p:cTn display="0" masterRel="sameClick">
                                          <p:stCondLst>
                                            <p:cond evt="begin" delay="0">
                                              <p:tn val="29"/>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26"/>
                  </p:tgtEl>
                </p:cond>
              </p:nextCondLst>
            </p:seq>
            <p:seq concurrent="1" nextAc="seek">
              <p:cTn id="34" restart="whenNotActive" fill="hold" evtFilter="cancelBubble" nodeType="interactiveSeq">
                <p:stCondLst>
                  <p:cond evt="onClick" delay="0">
                    <p:tgtEl>
                      <p:spTgt spid="27"/>
                    </p:tgtEl>
                  </p:cond>
                </p:stCondLst>
                <p:endSync evt="end" delay="0">
                  <p:rtn val="all"/>
                </p:endSync>
                <p:childTnLst>
                  <p:par>
                    <p:cTn id="35" fill="hold">
                      <p:stCondLst>
                        <p:cond delay="0"/>
                      </p:stCondLst>
                      <p:childTnLst>
                        <p:par>
                          <p:cTn id="36" fill="hold">
                            <p:stCondLst>
                              <p:cond delay="0"/>
                            </p:stCondLst>
                            <p:childTnLst>
                              <p:par>
                                <p:cTn id="37" presetID="53"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 calcmode="lin" valueType="num">
                                      <p:cBhvr>
                                        <p:cTn id="39" dur="5000" fill="hold"/>
                                        <p:tgtEl>
                                          <p:spTgt spid="17"/>
                                        </p:tgtEl>
                                        <p:attrNameLst>
                                          <p:attrName>ppt_w</p:attrName>
                                        </p:attrNameLst>
                                      </p:cBhvr>
                                      <p:tavLst>
                                        <p:tav tm="0">
                                          <p:val>
                                            <p:fltVal val="0"/>
                                          </p:val>
                                        </p:tav>
                                        <p:tav tm="100000">
                                          <p:val>
                                            <p:strVal val="#ppt_w"/>
                                          </p:val>
                                        </p:tav>
                                      </p:tavLst>
                                    </p:anim>
                                    <p:anim calcmode="lin" valueType="num">
                                      <p:cBhvr>
                                        <p:cTn id="40" dur="5000" fill="hold"/>
                                        <p:tgtEl>
                                          <p:spTgt spid="17"/>
                                        </p:tgtEl>
                                        <p:attrNameLst>
                                          <p:attrName>ppt_h</p:attrName>
                                        </p:attrNameLst>
                                      </p:cBhvr>
                                      <p:tavLst>
                                        <p:tav tm="0">
                                          <p:val>
                                            <p:fltVal val="0"/>
                                          </p:val>
                                        </p:tav>
                                        <p:tav tm="100000">
                                          <p:val>
                                            <p:strVal val="#ppt_h"/>
                                          </p:val>
                                        </p:tav>
                                      </p:tavLst>
                                    </p:anim>
                                    <p:animEffect transition="in" filter="fade">
                                      <p:cBhvr>
                                        <p:cTn id="41" dur="5000"/>
                                        <p:tgtEl>
                                          <p:spTgt spid="17"/>
                                        </p:tgtEl>
                                      </p:cBhvr>
                                    </p:animEffect>
                                  </p:childTnLst>
                                  <p:subTnLst>
                                    <p:audio>
                                      <p:cMediaNode>
                                        <p:cTn display="0" masterRel="sameClick">
                                          <p:stCondLst>
                                            <p:cond evt="begin" delay="0">
                                              <p:tn val="37"/>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27"/>
                  </p:tgtEl>
                </p:cond>
              </p:nextCondLst>
            </p:seq>
          </p:childTnLst>
        </p:cTn>
      </p:par>
    </p:tnLst>
    <p:bldLst>
      <p:bldP spid="12" grpId="0" animBg="1"/>
      <p:bldP spid="16" grpId="0" animBg="1"/>
      <p:bldP spid="17" grpId="0" animBg="1"/>
      <p:bldP spid="18" grpId="0" animBg="1"/>
      <p:bldP spid="1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75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Brown</a:t>
            </a:r>
            <a:endParaRPr lang="cs-CZ" b="1" dirty="0"/>
          </a:p>
        </p:txBody>
      </p:sp>
      <p:sp>
        <p:nvSpPr>
          <p:cNvPr id="3" name="Zástupný symbol pro obsah 2"/>
          <p:cNvSpPr>
            <a:spLocks noGrp="1"/>
          </p:cNvSpPr>
          <p:nvPr>
            <p:ph idx="1"/>
          </p:nvPr>
        </p:nvSpPr>
        <p:spPr>
          <a:xfrm>
            <a:off x="467544" y="1628800"/>
            <a:ext cx="8229600" cy="4525963"/>
          </a:xfrm>
          <a:solidFill>
            <a:schemeClr val="accent6">
              <a:lumMod val="60000"/>
              <a:lumOff val="40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9" name="Slunce 8"/>
          <p:cNvSpPr/>
          <p:nvPr/>
        </p:nvSpPr>
        <p:spPr>
          <a:xfrm>
            <a:off x="539552" y="1916832"/>
            <a:ext cx="2016224" cy="1728192"/>
          </a:xfrm>
          <a:prstGeom prst="sun">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Klikni na mě!</a:t>
            </a:r>
            <a:endParaRPr lang="cs-CZ" b="1" dirty="0">
              <a:solidFill>
                <a:schemeClr val="tx1"/>
              </a:solidFill>
            </a:endParaRPr>
          </a:p>
        </p:txBody>
      </p:sp>
      <p:sp>
        <p:nvSpPr>
          <p:cNvPr id="10" name="Rámeček 9"/>
          <p:cNvSpPr/>
          <p:nvPr/>
        </p:nvSpPr>
        <p:spPr>
          <a:xfrm>
            <a:off x="4499992" y="2780928"/>
            <a:ext cx="1800200" cy="1346448"/>
          </a:xfrm>
          <a:prstGeom prst="fram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accent6">
                    <a:lumMod val="75000"/>
                  </a:schemeClr>
                </a:solidFill>
              </a:rPr>
              <a:t>BROWN</a:t>
            </a:r>
            <a:endParaRPr lang="cs-CZ" sz="2800" dirty="0">
              <a:solidFill>
                <a:schemeClr val="accent6">
                  <a:lumMod val="75000"/>
                </a:schemeClr>
              </a:solidFill>
            </a:endParaRPr>
          </a:p>
        </p:txBody>
      </p:sp>
      <p:pic>
        <p:nvPicPr>
          <p:cNvPr id="3075" name="Picture 3" descr="C:\Temp\Dočasné soubory Internetu\Content.IE5\44BTR92M\MP900406854[1].jpg"/>
          <p:cNvPicPr>
            <a:picLocks noChangeAspect="1" noChangeArrowheads="1"/>
          </p:cNvPicPr>
          <p:nvPr/>
        </p:nvPicPr>
        <p:blipFill>
          <a:blip r:embed="rId4" cstate="print"/>
          <a:srcRect/>
          <a:stretch>
            <a:fillRect/>
          </a:stretch>
        </p:blipFill>
        <p:spPr bwMode="auto">
          <a:xfrm>
            <a:off x="2915816" y="1700808"/>
            <a:ext cx="1401002" cy="2100478"/>
          </a:xfrm>
          <a:prstGeom prst="rect">
            <a:avLst/>
          </a:prstGeom>
          <a:noFill/>
        </p:spPr>
      </p:pic>
      <p:pic>
        <p:nvPicPr>
          <p:cNvPr id="3076" name="Picture 4" descr="C:\Temp\Dočasné soubory Internetu\Content.IE5\44BTR92M\MP900448586[1].jpg"/>
          <p:cNvPicPr>
            <a:picLocks noChangeAspect="1" noChangeArrowheads="1"/>
          </p:cNvPicPr>
          <p:nvPr/>
        </p:nvPicPr>
        <p:blipFill>
          <a:blip r:embed="rId5" cstate="print"/>
          <a:srcRect/>
          <a:stretch>
            <a:fillRect/>
          </a:stretch>
        </p:blipFill>
        <p:spPr bwMode="auto">
          <a:xfrm>
            <a:off x="6516216" y="1628800"/>
            <a:ext cx="2160240" cy="3240360"/>
          </a:xfrm>
          <a:prstGeom prst="rect">
            <a:avLst/>
          </a:prstGeom>
          <a:noFill/>
        </p:spPr>
      </p:pic>
      <p:pic>
        <p:nvPicPr>
          <p:cNvPr id="3077" name="Picture 5" descr="C:\Temp\Dočasné soubory Internetu\Content.IE5\DHQMYV7H\MP900425489[1].jpg"/>
          <p:cNvPicPr>
            <a:picLocks noChangeAspect="1" noChangeArrowheads="1"/>
          </p:cNvPicPr>
          <p:nvPr/>
        </p:nvPicPr>
        <p:blipFill>
          <a:blip r:embed="rId6" cstate="print"/>
          <a:srcRect/>
          <a:stretch>
            <a:fillRect/>
          </a:stretch>
        </p:blipFill>
        <p:spPr bwMode="auto">
          <a:xfrm>
            <a:off x="539552" y="4051194"/>
            <a:ext cx="3096344" cy="2061004"/>
          </a:xfrm>
          <a:prstGeom prst="rect">
            <a:avLst/>
          </a:prstGeom>
          <a:noFill/>
        </p:spPr>
      </p:pic>
      <p:pic>
        <p:nvPicPr>
          <p:cNvPr id="3078" name="Picture 6" descr="C:\Temp\Dočasné soubory Internetu\Content.IE5\DHQMYV7H\MP900341474[1].jpg"/>
          <p:cNvPicPr>
            <a:picLocks noChangeAspect="1" noChangeArrowheads="1"/>
          </p:cNvPicPr>
          <p:nvPr/>
        </p:nvPicPr>
        <p:blipFill>
          <a:blip r:embed="rId7" cstate="print"/>
          <a:srcRect/>
          <a:stretch>
            <a:fillRect/>
          </a:stretch>
        </p:blipFill>
        <p:spPr bwMode="auto">
          <a:xfrm>
            <a:off x="4427984" y="4478398"/>
            <a:ext cx="2116832" cy="1510006"/>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075"/>
                                        </p:tgtEl>
                                        <p:attrNameLst>
                                          <p:attrName>style.visibility</p:attrName>
                                        </p:attrNameLst>
                                      </p:cBhvr>
                                      <p:to>
                                        <p:strVal val="visible"/>
                                      </p:to>
                                    </p:set>
                                    <p:anim calcmode="lin" valueType="num">
                                      <p:cBhvr>
                                        <p:cTn id="7" dur="5000" fill="hold"/>
                                        <p:tgtEl>
                                          <p:spTgt spid="3075"/>
                                        </p:tgtEl>
                                        <p:attrNameLst>
                                          <p:attrName>ppt_w</p:attrName>
                                        </p:attrNameLst>
                                      </p:cBhvr>
                                      <p:tavLst>
                                        <p:tav tm="0">
                                          <p:val>
                                            <p:fltVal val="0"/>
                                          </p:val>
                                        </p:tav>
                                        <p:tav tm="100000">
                                          <p:val>
                                            <p:strVal val="#ppt_w"/>
                                          </p:val>
                                        </p:tav>
                                      </p:tavLst>
                                    </p:anim>
                                    <p:anim calcmode="lin" valueType="num">
                                      <p:cBhvr>
                                        <p:cTn id="8" dur="5000" fill="hold"/>
                                        <p:tgtEl>
                                          <p:spTgt spid="3075"/>
                                        </p:tgtEl>
                                        <p:attrNameLst>
                                          <p:attrName>ppt_h</p:attrName>
                                        </p:attrNameLst>
                                      </p:cBhvr>
                                      <p:tavLst>
                                        <p:tav tm="0">
                                          <p:val>
                                            <p:fltVal val="0"/>
                                          </p:val>
                                        </p:tav>
                                        <p:tav tm="100000">
                                          <p:val>
                                            <p:strVal val="#ppt_h"/>
                                          </p:val>
                                        </p:tav>
                                      </p:tavLst>
                                    </p:anim>
                                    <p:animEffect transition="in" filter="fade">
                                      <p:cBhvr>
                                        <p:cTn id="9" dur="5000"/>
                                        <p:tgtEl>
                                          <p:spTgt spid="3075"/>
                                        </p:tgtEl>
                                      </p:cBhvr>
                                    </p:animEffect>
                                  </p:childTnLst>
                                  <p:subTnLst>
                                    <p:audio>
                                      <p:cMediaNode>
                                        <p:cTn display="0" masterRel="sameClick">
                                          <p:stCondLst>
                                            <p:cond evt="begin" delay="0">
                                              <p:tn val="5"/>
                                            </p:cond>
                                          </p:stCondLst>
                                          <p:endCondLst>
                                            <p:cond evt="onStopAudio" delay="0">
                                              <p:tgtEl>
                                                <p:sldTgt/>
                                              </p:tgtEl>
                                            </p:cond>
                                          </p:endCondLst>
                                        </p:cTn>
                                        <p:tgtEl>
                                          <p:sndTgt r:embed="rId3" name="chimes.wav"/>
                                        </p:tgtEl>
                                      </p:cMediaNode>
                                    </p:audio>
                                  </p:sub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3076"/>
                                        </p:tgtEl>
                                        <p:attrNameLst>
                                          <p:attrName>style.visibility</p:attrName>
                                        </p:attrNameLst>
                                      </p:cBhvr>
                                      <p:to>
                                        <p:strVal val="visible"/>
                                      </p:to>
                                    </p:set>
                                    <p:anim calcmode="lin" valueType="num">
                                      <p:cBhvr>
                                        <p:cTn id="14" dur="5000" fill="hold"/>
                                        <p:tgtEl>
                                          <p:spTgt spid="3076"/>
                                        </p:tgtEl>
                                        <p:attrNameLst>
                                          <p:attrName>ppt_w</p:attrName>
                                        </p:attrNameLst>
                                      </p:cBhvr>
                                      <p:tavLst>
                                        <p:tav tm="0">
                                          <p:val>
                                            <p:fltVal val="0"/>
                                          </p:val>
                                        </p:tav>
                                        <p:tav tm="100000">
                                          <p:val>
                                            <p:strVal val="#ppt_w"/>
                                          </p:val>
                                        </p:tav>
                                      </p:tavLst>
                                    </p:anim>
                                    <p:anim calcmode="lin" valueType="num">
                                      <p:cBhvr>
                                        <p:cTn id="15" dur="5000" fill="hold"/>
                                        <p:tgtEl>
                                          <p:spTgt spid="3076"/>
                                        </p:tgtEl>
                                        <p:attrNameLst>
                                          <p:attrName>ppt_h</p:attrName>
                                        </p:attrNameLst>
                                      </p:cBhvr>
                                      <p:tavLst>
                                        <p:tav tm="0">
                                          <p:val>
                                            <p:fltVal val="0"/>
                                          </p:val>
                                        </p:tav>
                                        <p:tav tm="100000">
                                          <p:val>
                                            <p:strVal val="#ppt_h"/>
                                          </p:val>
                                        </p:tav>
                                      </p:tavLst>
                                    </p:anim>
                                    <p:animEffect transition="in" filter="fade">
                                      <p:cBhvr>
                                        <p:cTn id="16" dur="5000"/>
                                        <p:tgtEl>
                                          <p:spTgt spid="3076"/>
                                        </p:tgtEl>
                                      </p:cBhvr>
                                    </p:animEffect>
                                  </p:childTnLst>
                                  <p:subTnLst>
                                    <p:audio>
                                      <p:cMediaNode>
                                        <p:cTn display="0" masterRel="sameClick">
                                          <p:stCondLst>
                                            <p:cond evt="begin" delay="0">
                                              <p:tn val="12"/>
                                            </p:cond>
                                          </p:stCondLst>
                                          <p:endCondLst>
                                            <p:cond evt="onStopAudio" delay="0">
                                              <p:tgtEl>
                                                <p:sldTgt/>
                                              </p:tgtEl>
                                            </p:cond>
                                          </p:endCondLst>
                                        </p:cTn>
                                        <p:tgtEl>
                                          <p:sndTgt r:embed="rId3" name="chimes.wav"/>
                                        </p:tgtEl>
                                      </p:cMediaNode>
                                    </p:audio>
                                  </p:sub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3077"/>
                                        </p:tgtEl>
                                        <p:attrNameLst>
                                          <p:attrName>style.visibility</p:attrName>
                                        </p:attrNameLst>
                                      </p:cBhvr>
                                      <p:to>
                                        <p:strVal val="visible"/>
                                      </p:to>
                                    </p:set>
                                    <p:anim calcmode="lin" valueType="num">
                                      <p:cBhvr>
                                        <p:cTn id="21" dur="5000" fill="hold"/>
                                        <p:tgtEl>
                                          <p:spTgt spid="3077"/>
                                        </p:tgtEl>
                                        <p:attrNameLst>
                                          <p:attrName>ppt_w</p:attrName>
                                        </p:attrNameLst>
                                      </p:cBhvr>
                                      <p:tavLst>
                                        <p:tav tm="0">
                                          <p:val>
                                            <p:fltVal val="0"/>
                                          </p:val>
                                        </p:tav>
                                        <p:tav tm="100000">
                                          <p:val>
                                            <p:strVal val="#ppt_w"/>
                                          </p:val>
                                        </p:tav>
                                      </p:tavLst>
                                    </p:anim>
                                    <p:anim calcmode="lin" valueType="num">
                                      <p:cBhvr>
                                        <p:cTn id="22" dur="5000" fill="hold"/>
                                        <p:tgtEl>
                                          <p:spTgt spid="3077"/>
                                        </p:tgtEl>
                                        <p:attrNameLst>
                                          <p:attrName>ppt_h</p:attrName>
                                        </p:attrNameLst>
                                      </p:cBhvr>
                                      <p:tavLst>
                                        <p:tav tm="0">
                                          <p:val>
                                            <p:fltVal val="0"/>
                                          </p:val>
                                        </p:tav>
                                        <p:tav tm="100000">
                                          <p:val>
                                            <p:strVal val="#ppt_h"/>
                                          </p:val>
                                        </p:tav>
                                      </p:tavLst>
                                    </p:anim>
                                    <p:animEffect transition="in" filter="fade">
                                      <p:cBhvr>
                                        <p:cTn id="23" dur="5000"/>
                                        <p:tgtEl>
                                          <p:spTgt spid="3077"/>
                                        </p:tgtEl>
                                      </p:cBhvr>
                                    </p:animEffect>
                                  </p:childTnLst>
                                  <p:subTnLst>
                                    <p:audio>
                                      <p:cMediaNode>
                                        <p:cTn display="0" masterRel="sameClick">
                                          <p:stCondLst>
                                            <p:cond evt="begin" delay="0">
                                              <p:tn val="19"/>
                                            </p:cond>
                                          </p:stCondLst>
                                          <p:endCondLst>
                                            <p:cond evt="onStopAudio" delay="0">
                                              <p:tgtEl>
                                                <p:sldTgt/>
                                              </p:tgtEl>
                                            </p:cond>
                                          </p:endCondLst>
                                        </p:cTn>
                                        <p:tgtEl>
                                          <p:sndTgt r:embed="rId3" name="chimes.wav"/>
                                        </p:tgtEl>
                                      </p:cMediaNode>
                                    </p:audio>
                                  </p:subTnLst>
                                </p:cTn>
                              </p:par>
                            </p:childTnLst>
                          </p:cTn>
                        </p:par>
                      </p:childTnLst>
                    </p:cTn>
                  </p:par>
                  <p:par>
                    <p:cTn id="24" fill="hold">
                      <p:stCondLst>
                        <p:cond delay="indefinite"/>
                      </p:stCondLst>
                      <p:childTnLst>
                        <p:par>
                          <p:cTn id="25" fill="hold">
                            <p:stCondLst>
                              <p:cond delay="0"/>
                            </p:stCondLst>
                            <p:childTnLst>
                              <p:par>
                                <p:cTn id="26" presetID="53" presetClass="entr" presetSubtype="0" fill="hold" nodeType="clickEffect">
                                  <p:stCondLst>
                                    <p:cond delay="0"/>
                                  </p:stCondLst>
                                  <p:childTnLst>
                                    <p:set>
                                      <p:cBhvr>
                                        <p:cTn id="27" dur="1" fill="hold">
                                          <p:stCondLst>
                                            <p:cond delay="0"/>
                                          </p:stCondLst>
                                        </p:cTn>
                                        <p:tgtEl>
                                          <p:spTgt spid="3078"/>
                                        </p:tgtEl>
                                        <p:attrNameLst>
                                          <p:attrName>style.visibility</p:attrName>
                                        </p:attrNameLst>
                                      </p:cBhvr>
                                      <p:to>
                                        <p:strVal val="visible"/>
                                      </p:to>
                                    </p:set>
                                    <p:anim calcmode="lin" valueType="num">
                                      <p:cBhvr>
                                        <p:cTn id="28" dur="5000" fill="hold"/>
                                        <p:tgtEl>
                                          <p:spTgt spid="3078"/>
                                        </p:tgtEl>
                                        <p:attrNameLst>
                                          <p:attrName>ppt_w</p:attrName>
                                        </p:attrNameLst>
                                      </p:cBhvr>
                                      <p:tavLst>
                                        <p:tav tm="0">
                                          <p:val>
                                            <p:fltVal val="0"/>
                                          </p:val>
                                        </p:tav>
                                        <p:tav tm="100000">
                                          <p:val>
                                            <p:strVal val="#ppt_w"/>
                                          </p:val>
                                        </p:tav>
                                      </p:tavLst>
                                    </p:anim>
                                    <p:anim calcmode="lin" valueType="num">
                                      <p:cBhvr>
                                        <p:cTn id="29" dur="5000" fill="hold"/>
                                        <p:tgtEl>
                                          <p:spTgt spid="3078"/>
                                        </p:tgtEl>
                                        <p:attrNameLst>
                                          <p:attrName>ppt_h</p:attrName>
                                        </p:attrNameLst>
                                      </p:cBhvr>
                                      <p:tavLst>
                                        <p:tav tm="0">
                                          <p:val>
                                            <p:fltVal val="0"/>
                                          </p:val>
                                        </p:tav>
                                        <p:tav tm="100000">
                                          <p:val>
                                            <p:strVal val="#ppt_h"/>
                                          </p:val>
                                        </p:tav>
                                      </p:tavLst>
                                    </p:anim>
                                    <p:animEffect transition="in" filter="fade">
                                      <p:cBhvr>
                                        <p:cTn id="30" dur="5000"/>
                                        <p:tgtEl>
                                          <p:spTgt spid="3078"/>
                                        </p:tgtEl>
                                      </p:cBhvr>
                                    </p:animEffect>
                                  </p:childTnLst>
                                  <p:subTnLst>
                                    <p:audio>
                                      <p:cMediaNode>
                                        <p:cTn display="0" masterRel="sameClick">
                                          <p:stCondLst>
                                            <p:cond evt="begin" delay="0">
                                              <p:tn val="26"/>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9"/>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75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What</a:t>
            </a:r>
            <a:r>
              <a:rPr lang="cs-CZ" b="1" dirty="0" smtClean="0"/>
              <a:t> </a:t>
            </a:r>
            <a:r>
              <a:rPr lang="cs-CZ" b="1" dirty="0" err="1" smtClean="0"/>
              <a:t>colour</a:t>
            </a:r>
            <a:r>
              <a:rPr lang="cs-CZ" b="1" dirty="0" smtClean="0"/>
              <a:t> </a:t>
            </a:r>
            <a:r>
              <a:rPr lang="cs-CZ" b="1" dirty="0" err="1" smtClean="0"/>
              <a:t>is</a:t>
            </a:r>
            <a:r>
              <a:rPr lang="cs-CZ" b="1" dirty="0" smtClean="0"/>
              <a:t> </a:t>
            </a:r>
            <a:r>
              <a:rPr lang="cs-CZ" b="1" dirty="0" err="1" smtClean="0"/>
              <a:t>the</a:t>
            </a:r>
            <a:r>
              <a:rPr lang="cs-CZ" b="1" dirty="0" smtClean="0"/>
              <a:t> …?</a:t>
            </a:r>
            <a:endParaRPr lang="cs-CZ" b="1" dirty="0"/>
          </a:p>
        </p:txBody>
      </p:sp>
      <p:sp>
        <p:nvSpPr>
          <p:cNvPr id="3" name="Zástupný symbol pro obsah 2"/>
          <p:cNvSpPr>
            <a:spLocks noGrp="1"/>
          </p:cNvSpPr>
          <p:nvPr>
            <p:ph idx="1"/>
          </p:nvPr>
        </p:nvSpPr>
        <p:spPr>
          <a:xfrm>
            <a:off x="467544" y="1628800"/>
            <a:ext cx="8229600" cy="4525963"/>
          </a:xfrm>
          <a:solidFill>
            <a:schemeClr val="accent6">
              <a:lumMod val="60000"/>
              <a:lumOff val="40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pPr>
              <a:buNone/>
            </a:pPr>
            <a:endParaRPr lang="cs-CZ" sz="2800" dirty="0" smtClean="0"/>
          </a:p>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endParaRPr lang="cs-CZ" sz="2800" dirty="0" smtClean="0"/>
          </a:p>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pPr>
              <a:buNone/>
            </a:pPr>
            <a:endParaRPr lang="cs-CZ" sz="2800" dirty="0" smtClean="0"/>
          </a:p>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endParaRPr lang="cs-CZ" sz="2800" dirty="0" smtClean="0"/>
          </a:p>
        </p:txBody>
      </p:sp>
      <p:sp>
        <p:nvSpPr>
          <p:cNvPr id="14" name="Šipka doleva 13"/>
          <p:cNvSpPr/>
          <p:nvPr/>
        </p:nvSpPr>
        <p:spPr>
          <a:xfrm>
            <a:off x="1619672" y="6093296"/>
            <a:ext cx="2232248" cy="620688"/>
          </a:xfrm>
          <a:prstGeom prst="lef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rPr>
              <a:t>Použij skryté pero!</a:t>
            </a:r>
            <a:endParaRPr lang="cs-CZ" sz="1600" dirty="0">
              <a:solidFill>
                <a:schemeClr val="tx1"/>
              </a:solidFill>
            </a:endParaRPr>
          </a:p>
        </p:txBody>
      </p:sp>
      <p:sp>
        <p:nvSpPr>
          <p:cNvPr id="15" name="Tlačítko akce: Konec 14">
            <a:hlinkClick r:id="" action="ppaction://hlinkshowjump?jump=nextslide" highlightClick="1"/>
          </p:cNvPr>
          <p:cNvSpPr/>
          <p:nvPr/>
        </p:nvSpPr>
        <p:spPr>
          <a:xfrm>
            <a:off x="8461624" y="6175624"/>
            <a:ext cx="682376" cy="682376"/>
          </a:xfrm>
          <a:prstGeom prst="actionButtonEnd">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1" name="Picture 3" descr="C:\Temp\Dočasné soubory Internetu\Content.IE5\44BTR92M\MP900406854[1].jpg"/>
          <p:cNvPicPr>
            <a:picLocks noChangeAspect="1" noChangeArrowheads="1"/>
          </p:cNvPicPr>
          <p:nvPr/>
        </p:nvPicPr>
        <p:blipFill>
          <a:blip r:embed="rId3" cstate="print"/>
          <a:srcRect/>
          <a:stretch>
            <a:fillRect/>
          </a:stretch>
        </p:blipFill>
        <p:spPr bwMode="auto">
          <a:xfrm>
            <a:off x="6156176" y="1628800"/>
            <a:ext cx="720431" cy="1080120"/>
          </a:xfrm>
          <a:prstGeom prst="rect">
            <a:avLst/>
          </a:prstGeom>
          <a:noFill/>
        </p:spPr>
      </p:pic>
      <p:pic>
        <p:nvPicPr>
          <p:cNvPr id="12" name="Picture 4" descr="C:\Temp\Dočasné soubory Internetu\Content.IE5\44BTR92M\MP900448586[1].jpg"/>
          <p:cNvPicPr>
            <a:picLocks noChangeAspect="1" noChangeArrowheads="1"/>
          </p:cNvPicPr>
          <p:nvPr/>
        </p:nvPicPr>
        <p:blipFill>
          <a:blip r:embed="rId4" cstate="print"/>
          <a:srcRect/>
          <a:stretch>
            <a:fillRect/>
          </a:stretch>
        </p:blipFill>
        <p:spPr bwMode="auto">
          <a:xfrm>
            <a:off x="7236296" y="2564904"/>
            <a:ext cx="936104" cy="1404156"/>
          </a:xfrm>
          <a:prstGeom prst="rect">
            <a:avLst/>
          </a:prstGeom>
          <a:noFill/>
        </p:spPr>
      </p:pic>
      <p:pic>
        <p:nvPicPr>
          <p:cNvPr id="13" name="Picture 5" descr="C:\Temp\Dočasné soubory Internetu\Content.IE5\DHQMYV7H\MP900425489[1].jpg"/>
          <p:cNvPicPr>
            <a:picLocks noChangeAspect="1" noChangeArrowheads="1"/>
          </p:cNvPicPr>
          <p:nvPr/>
        </p:nvPicPr>
        <p:blipFill>
          <a:blip r:embed="rId5" cstate="print"/>
          <a:srcRect/>
          <a:stretch>
            <a:fillRect/>
          </a:stretch>
        </p:blipFill>
        <p:spPr bwMode="auto">
          <a:xfrm>
            <a:off x="6444208" y="5373216"/>
            <a:ext cx="1264544" cy="841712"/>
          </a:xfrm>
          <a:prstGeom prst="rect">
            <a:avLst/>
          </a:prstGeom>
          <a:noFill/>
        </p:spPr>
      </p:pic>
      <p:pic>
        <p:nvPicPr>
          <p:cNvPr id="17" name="Picture 6" descr="C:\Temp\Dočasné soubory Internetu\Content.IE5\DHQMYV7H\MP900341474[1].jpg"/>
          <p:cNvPicPr>
            <a:picLocks noChangeAspect="1" noChangeArrowheads="1"/>
          </p:cNvPicPr>
          <p:nvPr/>
        </p:nvPicPr>
        <p:blipFill>
          <a:blip r:embed="rId6" cstate="print"/>
          <a:srcRect/>
          <a:stretch>
            <a:fillRect/>
          </a:stretch>
        </p:blipFill>
        <p:spPr bwMode="auto">
          <a:xfrm>
            <a:off x="6300192" y="4293096"/>
            <a:ext cx="1208319" cy="861934"/>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75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Check</a:t>
            </a:r>
            <a:r>
              <a:rPr lang="cs-CZ" b="1" dirty="0" smtClean="0"/>
              <a:t> </a:t>
            </a:r>
            <a:r>
              <a:rPr lang="cs-CZ" b="1" dirty="0" err="1" smtClean="0"/>
              <a:t>it</a:t>
            </a:r>
            <a:r>
              <a:rPr lang="cs-CZ" b="1" dirty="0" smtClean="0"/>
              <a:t>!</a:t>
            </a:r>
            <a:endParaRPr lang="cs-CZ" b="1" dirty="0"/>
          </a:p>
        </p:txBody>
      </p:sp>
      <p:sp>
        <p:nvSpPr>
          <p:cNvPr id="3" name="Zástupný symbol pro obsah 2"/>
          <p:cNvSpPr>
            <a:spLocks noGrp="1"/>
          </p:cNvSpPr>
          <p:nvPr>
            <p:ph idx="1"/>
          </p:nvPr>
        </p:nvSpPr>
        <p:spPr>
          <a:xfrm>
            <a:off x="467544" y="1628800"/>
            <a:ext cx="8229600" cy="4525963"/>
          </a:xfrm>
          <a:solidFill>
            <a:schemeClr val="accent6">
              <a:lumMod val="60000"/>
              <a:lumOff val="40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10" name="Rámeček 9"/>
          <p:cNvSpPr/>
          <p:nvPr/>
        </p:nvSpPr>
        <p:spPr>
          <a:xfrm>
            <a:off x="3779912" y="2276872"/>
            <a:ext cx="1800200" cy="1346448"/>
          </a:xfrm>
          <a:prstGeom prst="fram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accent6">
                    <a:lumMod val="50000"/>
                  </a:schemeClr>
                </a:solidFill>
              </a:rPr>
              <a:t>BROWN</a:t>
            </a:r>
            <a:endParaRPr lang="cs-CZ" sz="2800" dirty="0">
              <a:solidFill>
                <a:schemeClr val="accent6">
                  <a:lumMod val="50000"/>
                </a:schemeClr>
              </a:solidFill>
            </a:endParaRPr>
          </a:p>
        </p:txBody>
      </p:sp>
      <p:sp>
        <p:nvSpPr>
          <p:cNvPr id="12" name="Zaoblený obdélník 11"/>
          <p:cNvSpPr/>
          <p:nvPr/>
        </p:nvSpPr>
        <p:spPr>
          <a:xfrm>
            <a:off x="683568" y="4005064"/>
            <a:ext cx="1296144" cy="4320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TABLE</a:t>
            </a:r>
            <a:endParaRPr lang="cs-CZ" b="1" dirty="0">
              <a:solidFill>
                <a:schemeClr val="tx1"/>
              </a:solidFill>
            </a:endParaRPr>
          </a:p>
        </p:txBody>
      </p:sp>
      <p:sp>
        <p:nvSpPr>
          <p:cNvPr id="15" name="Zaoblený obdélník 14"/>
          <p:cNvSpPr/>
          <p:nvPr/>
        </p:nvSpPr>
        <p:spPr>
          <a:xfrm>
            <a:off x="5076056" y="4005064"/>
            <a:ext cx="1296144" cy="4320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HORSE</a:t>
            </a:r>
            <a:endParaRPr lang="cs-CZ" b="1" dirty="0">
              <a:solidFill>
                <a:schemeClr val="tx1"/>
              </a:solidFill>
            </a:endParaRPr>
          </a:p>
        </p:txBody>
      </p:sp>
      <p:sp>
        <p:nvSpPr>
          <p:cNvPr id="18" name="Zaoblený obdélník 17"/>
          <p:cNvSpPr/>
          <p:nvPr/>
        </p:nvSpPr>
        <p:spPr>
          <a:xfrm>
            <a:off x="971600" y="1988840"/>
            <a:ext cx="1296144" cy="4320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BEAR</a:t>
            </a:r>
            <a:endParaRPr lang="cs-CZ" b="1" dirty="0">
              <a:solidFill>
                <a:schemeClr val="tx1"/>
              </a:solidFill>
            </a:endParaRPr>
          </a:p>
        </p:txBody>
      </p:sp>
      <p:sp>
        <p:nvSpPr>
          <p:cNvPr id="19" name="Zaoblený obdélník 18"/>
          <p:cNvSpPr/>
          <p:nvPr/>
        </p:nvSpPr>
        <p:spPr>
          <a:xfrm>
            <a:off x="5508104" y="1700808"/>
            <a:ext cx="1296144" cy="4320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DOG</a:t>
            </a:r>
            <a:endParaRPr lang="cs-CZ" b="1" dirty="0">
              <a:solidFill>
                <a:schemeClr val="tx1"/>
              </a:solidFill>
            </a:endParaRPr>
          </a:p>
        </p:txBody>
      </p:sp>
      <p:sp>
        <p:nvSpPr>
          <p:cNvPr id="21" name="Tlačítko akce: Začátek 20">
            <a:hlinkClick r:id="" action="ppaction://hlinkshowjump?jump=previousslide" highlightClick="1"/>
          </p:cNvPr>
          <p:cNvSpPr/>
          <p:nvPr/>
        </p:nvSpPr>
        <p:spPr>
          <a:xfrm>
            <a:off x="8461624" y="6281936"/>
            <a:ext cx="682376" cy="576064"/>
          </a:xfrm>
          <a:prstGeom prst="actionButtonBeginning">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Šipka doprava 21"/>
          <p:cNvSpPr/>
          <p:nvPr/>
        </p:nvSpPr>
        <p:spPr>
          <a:xfrm>
            <a:off x="6228184" y="6165304"/>
            <a:ext cx="1800200" cy="836712"/>
          </a:xfrm>
          <a:prstGeom prst="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Ověř své odpovědi!</a:t>
            </a:r>
            <a:endParaRPr lang="cs-CZ" sz="1400" dirty="0">
              <a:solidFill>
                <a:schemeClr val="tx1"/>
              </a:solidFill>
            </a:endParaRPr>
          </a:p>
        </p:txBody>
      </p:sp>
      <p:pic>
        <p:nvPicPr>
          <p:cNvPr id="17" name="Picture 3" descr="C:\Temp\Dočasné soubory Internetu\Content.IE5\44BTR92M\MP900406854[1].jpg"/>
          <p:cNvPicPr>
            <a:picLocks noChangeAspect="1" noChangeArrowheads="1"/>
          </p:cNvPicPr>
          <p:nvPr/>
        </p:nvPicPr>
        <p:blipFill>
          <a:blip r:embed="rId4" cstate="print"/>
          <a:srcRect/>
          <a:stretch>
            <a:fillRect/>
          </a:stretch>
        </p:blipFill>
        <p:spPr bwMode="auto">
          <a:xfrm>
            <a:off x="2267744" y="1772816"/>
            <a:ext cx="1401002" cy="2100478"/>
          </a:xfrm>
          <a:prstGeom prst="rect">
            <a:avLst/>
          </a:prstGeom>
          <a:noFill/>
        </p:spPr>
      </p:pic>
      <p:pic>
        <p:nvPicPr>
          <p:cNvPr id="27" name="Picture 4" descr="C:\Temp\Dočasné soubory Internetu\Content.IE5\44BTR92M\MP900448586[1].jpg"/>
          <p:cNvPicPr>
            <a:picLocks noChangeAspect="1" noChangeArrowheads="1"/>
          </p:cNvPicPr>
          <p:nvPr/>
        </p:nvPicPr>
        <p:blipFill>
          <a:blip r:embed="rId5" cstate="print"/>
          <a:srcRect/>
          <a:stretch>
            <a:fillRect/>
          </a:stretch>
        </p:blipFill>
        <p:spPr bwMode="auto">
          <a:xfrm>
            <a:off x="6876256" y="1628800"/>
            <a:ext cx="1800200" cy="2700300"/>
          </a:xfrm>
          <a:prstGeom prst="rect">
            <a:avLst/>
          </a:prstGeom>
          <a:noFill/>
        </p:spPr>
      </p:pic>
      <p:pic>
        <p:nvPicPr>
          <p:cNvPr id="28" name="Picture 5" descr="C:\Temp\Dočasné soubory Internetu\Content.IE5\DHQMYV7H\MP900425489[1].jpg"/>
          <p:cNvPicPr>
            <a:picLocks noChangeAspect="1" noChangeArrowheads="1"/>
          </p:cNvPicPr>
          <p:nvPr/>
        </p:nvPicPr>
        <p:blipFill>
          <a:blip r:embed="rId6" cstate="print"/>
          <a:srcRect/>
          <a:stretch>
            <a:fillRect/>
          </a:stretch>
        </p:blipFill>
        <p:spPr bwMode="auto">
          <a:xfrm>
            <a:off x="4499992" y="4437112"/>
            <a:ext cx="2447258" cy="1628956"/>
          </a:xfrm>
          <a:prstGeom prst="rect">
            <a:avLst/>
          </a:prstGeom>
          <a:noFill/>
        </p:spPr>
      </p:pic>
      <p:pic>
        <p:nvPicPr>
          <p:cNvPr id="29" name="Picture 6" descr="C:\Temp\Dočasné soubory Internetu\Content.IE5\DHQMYV7H\MP900341474[1].jpg"/>
          <p:cNvPicPr>
            <a:picLocks noChangeAspect="1" noChangeArrowheads="1"/>
          </p:cNvPicPr>
          <p:nvPr/>
        </p:nvPicPr>
        <p:blipFill>
          <a:blip r:embed="rId7" cstate="print"/>
          <a:srcRect/>
          <a:stretch>
            <a:fillRect/>
          </a:stretch>
        </p:blipFill>
        <p:spPr bwMode="auto">
          <a:xfrm>
            <a:off x="683568" y="4581128"/>
            <a:ext cx="2116832" cy="1510006"/>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7"/>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0" fill="hold"/>
                                        <p:tgtEl>
                                          <p:spTgt spid="18"/>
                                        </p:tgtEl>
                                        <p:attrNameLst>
                                          <p:attrName>ppt_w</p:attrName>
                                        </p:attrNameLst>
                                      </p:cBhvr>
                                      <p:tavLst>
                                        <p:tav tm="0">
                                          <p:val>
                                            <p:fltVal val="0"/>
                                          </p:val>
                                        </p:tav>
                                        <p:tav tm="100000">
                                          <p:val>
                                            <p:strVal val="#ppt_w"/>
                                          </p:val>
                                        </p:tav>
                                      </p:tavLst>
                                    </p:anim>
                                    <p:anim calcmode="lin" valueType="num">
                                      <p:cBhvr>
                                        <p:cTn id="8" dur="5000" fill="hold"/>
                                        <p:tgtEl>
                                          <p:spTgt spid="18"/>
                                        </p:tgtEl>
                                        <p:attrNameLst>
                                          <p:attrName>ppt_h</p:attrName>
                                        </p:attrNameLst>
                                      </p:cBhvr>
                                      <p:tavLst>
                                        <p:tav tm="0">
                                          <p:val>
                                            <p:fltVal val="0"/>
                                          </p:val>
                                        </p:tav>
                                        <p:tav tm="100000">
                                          <p:val>
                                            <p:strVal val="#ppt_h"/>
                                          </p:val>
                                        </p:tav>
                                      </p:tavLst>
                                    </p:anim>
                                    <p:animEffect transition="in" filter="fade">
                                      <p:cBhvr>
                                        <p:cTn id="9" dur="5000"/>
                                        <p:tgtEl>
                                          <p:spTgt spid="18"/>
                                        </p:tgtEl>
                                      </p:cBhvr>
                                    </p:animEffect>
                                  </p:childTnLst>
                                  <p:subTnLst>
                                    <p:audio>
                                      <p:cMediaNode>
                                        <p:cTn display="0" masterRel="sameClick">
                                          <p:stCondLst>
                                            <p:cond evt="begin" delay="0">
                                              <p:tn val="5"/>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17"/>
                  </p:tgtEl>
                </p:cond>
              </p:nextCondLst>
            </p:seq>
            <p:seq concurrent="1" nextAc="seek">
              <p:cTn id="10" restart="whenNotActive" fill="hold" evtFilter="cancelBubble" nodeType="interactiveSeq">
                <p:stCondLst>
                  <p:cond evt="onClick" delay="0">
                    <p:tgtEl>
                      <p:spTgt spid="27"/>
                    </p:tgtEl>
                  </p:cond>
                </p:stCondLst>
                <p:endSync evt="end" delay="0">
                  <p:rtn val="all"/>
                </p:endSync>
                <p:childTnLst>
                  <p:par>
                    <p:cTn id="11" fill="hold">
                      <p:stCondLst>
                        <p:cond delay="0"/>
                      </p:stCondLst>
                      <p:childTnLst>
                        <p:par>
                          <p:cTn id="12" fill="hold">
                            <p:stCondLst>
                              <p:cond delay="0"/>
                            </p:stCondLst>
                            <p:childTnLst>
                              <p:par>
                                <p:cTn id="13" presetID="53"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0" fill="hold"/>
                                        <p:tgtEl>
                                          <p:spTgt spid="19"/>
                                        </p:tgtEl>
                                        <p:attrNameLst>
                                          <p:attrName>ppt_w</p:attrName>
                                        </p:attrNameLst>
                                      </p:cBhvr>
                                      <p:tavLst>
                                        <p:tav tm="0">
                                          <p:val>
                                            <p:fltVal val="0"/>
                                          </p:val>
                                        </p:tav>
                                        <p:tav tm="100000">
                                          <p:val>
                                            <p:strVal val="#ppt_w"/>
                                          </p:val>
                                        </p:tav>
                                      </p:tavLst>
                                    </p:anim>
                                    <p:anim calcmode="lin" valueType="num">
                                      <p:cBhvr>
                                        <p:cTn id="16" dur="5000" fill="hold"/>
                                        <p:tgtEl>
                                          <p:spTgt spid="19"/>
                                        </p:tgtEl>
                                        <p:attrNameLst>
                                          <p:attrName>ppt_h</p:attrName>
                                        </p:attrNameLst>
                                      </p:cBhvr>
                                      <p:tavLst>
                                        <p:tav tm="0">
                                          <p:val>
                                            <p:fltVal val="0"/>
                                          </p:val>
                                        </p:tav>
                                        <p:tav tm="100000">
                                          <p:val>
                                            <p:strVal val="#ppt_h"/>
                                          </p:val>
                                        </p:tav>
                                      </p:tavLst>
                                    </p:anim>
                                    <p:animEffect transition="in" filter="fade">
                                      <p:cBhvr>
                                        <p:cTn id="17" dur="5000"/>
                                        <p:tgtEl>
                                          <p:spTgt spid="19"/>
                                        </p:tgtEl>
                                      </p:cBhvr>
                                    </p:animEffect>
                                  </p:childTnLst>
                                  <p:subTnLst>
                                    <p:audio>
                                      <p:cMediaNode>
                                        <p:cTn display="0" masterRel="sameClick">
                                          <p:stCondLst>
                                            <p:cond evt="begin" delay="0">
                                              <p:tn val="13"/>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27"/>
                  </p:tgtEl>
                </p:cond>
              </p:nextCondLst>
            </p:seq>
            <p:seq concurrent="1" nextAc="seek">
              <p:cTn id="18" restart="whenNotActive" fill="hold" evtFilter="cancelBubble" nodeType="interactiveSeq">
                <p:stCondLst>
                  <p:cond evt="onClick" delay="0">
                    <p:tgtEl>
                      <p:spTgt spid="29"/>
                    </p:tgtEl>
                  </p:cond>
                </p:stCondLst>
                <p:endSync evt="end" delay="0">
                  <p:rtn val="all"/>
                </p:endSync>
                <p:childTnLst>
                  <p:par>
                    <p:cTn id="19" fill="hold">
                      <p:stCondLst>
                        <p:cond delay="0"/>
                      </p:stCondLst>
                      <p:childTnLst>
                        <p:par>
                          <p:cTn id="20" fill="hold">
                            <p:stCondLst>
                              <p:cond delay="0"/>
                            </p:stCondLst>
                            <p:childTnLst>
                              <p:par>
                                <p:cTn id="21" presetID="53"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p:cTn id="23" dur="5000" fill="hold"/>
                                        <p:tgtEl>
                                          <p:spTgt spid="12"/>
                                        </p:tgtEl>
                                        <p:attrNameLst>
                                          <p:attrName>ppt_w</p:attrName>
                                        </p:attrNameLst>
                                      </p:cBhvr>
                                      <p:tavLst>
                                        <p:tav tm="0">
                                          <p:val>
                                            <p:fltVal val="0"/>
                                          </p:val>
                                        </p:tav>
                                        <p:tav tm="100000">
                                          <p:val>
                                            <p:strVal val="#ppt_w"/>
                                          </p:val>
                                        </p:tav>
                                      </p:tavLst>
                                    </p:anim>
                                    <p:anim calcmode="lin" valueType="num">
                                      <p:cBhvr>
                                        <p:cTn id="24" dur="5000" fill="hold"/>
                                        <p:tgtEl>
                                          <p:spTgt spid="12"/>
                                        </p:tgtEl>
                                        <p:attrNameLst>
                                          <p:attrName>ppt_h</p:attrName>
                                        </p:attrNameLst>
                                      </p:cBhvr>
                                      <p:tavLst>
                                        <p:tav tm="0">
                                          <p:val>
                                            <p:fltVal val="0"/>
                                          </p:val>
                                        </p:tav>
                                        <p:tav tm="100000">
                                          <p:val>
                                            <p:strVal val="#ppt_h"/>
                                          </p:val>
                                        </p:tav>
                                      </p:tavLst>
                                    </p:anim>
                                    <p:animEffect transition="in" filter="fade">
                                      <p:cBhvr>
                                        <p:cTn id="25" dur="5000"/>
                                        <p:tgtEl>
                                          <p:spTgt spid="12"/>
                                        </p:tgtEl>
                                      </p:cBhvr>
                                    </p:animEffect>
                                  </p:childTnLst>
                                  <p:subTnLst>
                                    <p:audio>
                                      <p:cMediaNode>
                                        <p:cTn display="0" masterRel="sameClick">
                                          <p:stCondLst>
                                            <p:cond evt="begin" delay="0">
                                              <p:tn val="21"/>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29"/>
                  </p:tgtEl>
                </p:cond>
              </p:nextCondLst>
            </p:seq>
            <p:seq concurrent="1" nextAc="seek">
              <p:cTn id="26" restart="whenNotActive" fill="hold" evtFilter="cancelBubble" nodeType="interactiveSeq">
                <p:stCondLst>
                  <p:cond evt="onClick" delay="0">
                    <p:tgtEl>
                      <p:spTgt spid="28"/>
                    </p:tgtEl>
                  </p:cond>
                </p:stCondLst>
                <p:endSync evt="end" delay="0">
                  <p:rtn val="all"/>
                </p:endSync>
                <p:childTnLst>
                  <p:par>
                    <p:cTn id="27" fill="hold">
                      <p:stCondLst>
                        <p:cond delay="0"/>
                      </p:stCondLst>
                      <p:childTnLst>
                        <p:par>
                          <p:cTn id="28" fill="hold">
                            <p:stCondLst>
                              <p:cond delay="0"/>
                            </p:stCondLst>
                            <p:childTnLst>
                              <p:par>
                                <p:cTn id="29" presetID="53"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p:cTn id="31" dur="5000" fill="hold"/>
                                        <p:tgtEl>
                                          <p:spTgt spid="15"/>
                                        </p:tgtEl>
                                        <p:attrNameLst>
                                          <p:attrName>ppt_w</p:attrName>
                                        </p:attrNameLst>
                                      </p:cBhvr>
                                      <p:tavLst>
                                        <p:tav tm="0">
                                          <p:val>
                                            <p:fltVal val="0"/>
                                          </p:val>
                                        </p:tav>
                                        <p:tav tm="100000">
                                          <p:val>
                                            <p:strVal val="#ppt_w"/>
                                          </p:val>
                                        </p:tav>
                                      </p:tavLst>
                                    </p:anim>
                                    <p:anim calcmode="lin" valueType="num">
                                      <p:cBhvr>
                                        <p:cTn id="32" dur="5000" fill="hold"/>
                                        <p:tgtEl>
                                          <p:spTgt spid="15"/>
                                        </p:tgtEl>
                                        <p:attrNameLst>
                                          <p:attrName>ppt_h</p:attrName>
                                        </p:attrNameLst>
                                      </p:cBhvr>
                                      <p:tavLst>
                                        <p:tav tm="0">
                                          <p:val>
                                            <p:fltVal val="0"/>
                                          </p:val>
                                        </p:tav>
                                        <p:tav tm="100000">
                                          <p:val>
                                            <p:strVal val="#ppt_h"/>
                                          </p:val>
                                        </p:tav>
                                      </p:tavLst>
                                    </p:anim>
                                    <p:animEffect transition="in" filter="fade">
                                      <p:cBhvr>
                                        <p:cTn id="33" dur="5000"/>
                                        <p:tgtEl>
                                          <p:spTgt spid="15"/>
                                        </p:tgtEl>
                                      </p:cBhvr>
                                    </p:animEffect>
                                  </p:childTnLst>
                                  <p:subTnLst>
                                    <p:audio>
                                      <p:cMediaNode>
                                        <p:cTn display="0" masterRel="sameClick">
                                          <p:stCondLst>
                                            <p:cond evt="begin" delay="0">
                                              <p:tn val="29"/>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28"/>
                  </p:tgtEl>
                </p:cond>
              </p:nextCondLst>
            </p:seq>
          </p:childTnLst>
        </p:cTn>
      </p:par>
    </p:tnLst>
    <p:bldLst>
      <p:bldP spid="12" grpId="0" animBg="1"/>
      <p:bldP spid="15" grpId="0" animBg="1"/>
      <p:bldP spid="18" grpId="0" animBg="1"/>
      <p:bldP spid="1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1"/>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solidFill>
                  <a:schemeClr val="bg1"/>
                </a:solidFill>
              </a:rPr>
              <a:t>Black</a:t>
            </a:r>
            <a:endParaRPr lang="cs-CZ" b="1" dirty="0">
              <a:solidFill>
                <a:schemeClr val="bg1"/>
              </a:solidFill>
            </a:endParaRPr>
          </a:p>
        </p:txBody>
      </p:sp>
      <p:sp>
        <p:nvSpPr>
          <p:cNvPr id="3" name="Zástupný symbol pro obsah 2"/>
          <p:cNvSpPr>
            <a:spLocks noGrp="1"/>
          </p:cNvSpPr>
          <p:nvPr>
            <p:ph idx="1"/>
          </p:nvPr>
        </p:nvSpPr>
        <p:spPr>
          <a:xfrm>
            <a:off x="467544" y="1772816"/>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9" name="Slunce 8"/>
          <p:cNvSpPr/>
          <p:nvPr/>
        </p:nvSpPr>
        <p:spPr>
          <a:xfrm>
            <a:off x="611560" y="2132856"/>
            <a:ext cx="2016224" cy="1728192"/>
          </a:xfrm>
          <a:prstGeom prst="sun">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Klikni na mě!</a:t>
            </a:r>
            <a:endParaRPr lang="cs-CZ" b="1" dirty="0">
              <a:solidFill>
                <a:schemeClr val="bg1"/>
              </a:solidFill>
            </a:endParaRPr>
          </a:p>
        </p:txBody>
      </p:sp>
      <p:sp>
        <p:nvSpPr>
          <p:cNvPr id="10" name="Rámeček 9"/>
          <p:cNvSpPr/>
          <p:nvPr/>
        </p:nvSpPr>
        <p:spPr>
          <a:xfrm>
            <a:off x="4139952" y="2996952"/>
            <a:ext cx="1944216" cy="1562472"/>
          </a:xfrm>
          <a:prstGeom prst="fram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BLACK</a:t>
            </a:r>
            <a:endParaRPr lang="cs-CZ" sz="3200" dirty="0">
              <a:solidFill>
                <a:schemeClr val="tx1"/>
              </a:solidFill>
            </a:endParaRPr>
          </a:p>
        </p:txBody>
      </p:sp>
      <p:pic>
        <p:nvPicPr>
          <p:cNvPr id="6146" name="Picture 2" descr="C:\Temp\Dočasné soubory Internetu\Content.IE5\JU2LUQQP\MC900293200[1].wmf"/>
          <p:cNvPicPr>
            <a:picLocks noChangeAspect="1" noChangeArrowheads="1"/>
          </p:cNvPicPr>
          <p:nvPr/>
        </p:nvPicPr>
        <p:blipFill>
          <a:blip r:embed="rId4" cstate="print"/>
          <a:srcRect/>
          <a:stretch>
            <a:fillRect/>
          </a:stretch>
        </p:blipFill>
        <p:spPr bwMode="auto">
          <a:xfrm>
            <a:off x="2771800" y="1844824"/>
            <a:ext cx="1168698" cy="1323187"/>
          </a:xfrm>
          <a:prstGeom prst="rect">
            <a:avLst/>
          </a:prstGeom>
          <a:noFill/>
        </p:spPr>
      </p:pic>
      <p:pic>
        <p:nvPicPr>
          <p:cNvPr id="6147" name="Picture 3" descr="C:\Temp\Dočasné soubory Internetu\Content.IE5\DHQMYV7H\MC900436255[1].png"/>
          <p:cNvPicPr>
            <a:picLocks noChangeAspect="1" noChangeArrowheads="1"/>
          </p:cNvPicPr>
          <p:nvPr/>
        </p:nvPicPr>
        <p:blipFill>
          <a:blip r:embed="rId5" cstate="print"/>
          <a:srcRect/>
          <a:stretch>
            <a:fillRect/>
          </a:stretch>
        </p:blipFill>
        <p:spPr bwMode="auto">
          <a:xfrm>
            <a:off x="6372200" y="1844824"/>
            <a:ext cx="2016224" cy="2016224"/>
          </a:xfrm>
          <a:prstGeom prst="rect">
            <a:avLst/>
          </a:prstGeom>
          <a:noFill/>
        </p:spPr>
      </p:pic>
      <p:pic>
        <p:nvPicPr>
          <p:cNvPr id="6150" name="Picture 6" descr="C:\Temp\Dočasné soubory Internetu\Content.IE5\AHIPWXPW\MC900304809[1].wmf"/>
          <p:cNvPicPr>
            <a:picLocks noChangeAspect="1" noChangeArrowheads="1"/>
          </p:cNvPicPr>
          <p:nvPr/>
        </p:nvPicPr>
        <p:blipFill>
          <a:blip r:embed="rId6" cstate="print"/>
          <a:srcRect/>
          <a:stretch>
            <a:fillRect/>
          </a:stretch>
        </p:blipFill>
        <p:spPr bwMode="auto">
          <a:xfrm>
            <a:off x="6804248" y="4221088"/>
            <a:ext cx="1656184" cy="1845935"/>
          </a:xfrm>
          <a:prstGeom prst="rect">
            <a:avLst/>
          </a:prstGeom>
          <a:noFill/>
        </p:spPr>
      </p:pic>
      <p:pic>
        <p:nvPicPr>
          <p:cNvPr id="11" name="Picture 2" descr="C:\Temp\Dočasné soubory Internetu\Content.IE5\JU2LUQQP\MC900329488[1].wmf"/>
          <p:cNvPicPr>
            <a:picLocks noChangeAspect="1" noChangeArrowheads="1"/>
          </p:cNvPicPr>
          <p:nvPr/>
        </p:nvPicPr>
        <p:blipFill>
          <a:blip r:embed="rId7" cstate="print"/>
          <a:srcRect/>
          <a:stretch>
            <a:fillRect/>
          </a:stretch>
        </p:blipFill>
        <p:spPr bwMode="auto">
          <a:xfrm>
            <a:off x="1403648" y="4509120"/>
            <a:ext cx="1800200" cy="1380605"/>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 calcmode="lin" valueType="num">
                                      <p:cBhvr>
                                        <p:cTn id="7" dur="5000" fill="hold"/>
                                        <p:tgtEl>
                                          <p:spTgt spid="6146"/>
                                        </p:tgtEl>
                                        <p:attrNameLst>
                                          <p:attrName>ppt_w</p:attrName>
                                        </p:attrNameLst>
                                      </p:cBhvr>
                                      <p:tavLst>
                                        <p:tav tm="0">
                                          <p:val>
                                            <p:fltVal val="0"/>
                                          </p:val>
                                        </p:tav>
                                        <p:tav tm="100000">
                                          <p:val>
                                            <p:strVal val="#ppt_w"/>
                                          </p:val>
                                        </p:tav>
                                      </p:tavLst>
                                    </p:anim>
                                    <p:anim calcmode="lin" valueType="num">
                                      <p:cBhvr>
                                        <p:cTn id="8" dur="5000" fill="hold"/>
                                        <p:tgtEl>
                                          <p:spTgt spid="6146"/>
                                        </p:tgtEl>
                                        <p:attrNameLst>
                                          <p:attrName>ppt_h</p:attrName>
                                        </p:attrNameLst>
                                      </p:cBhvr>
                                      <p:tavLst>
                                        <p:tav tm="0">
                                          <p:val>
                                            <p:fltVal val="0"/>
                                          </p:val>
                                        </p:tav>
                                        <p:tav tm="100000">
                                          <p:val>
                                            <p:strVal val="#ppt_h"/>
                                          </p:val>
                                        </p:tav>
                                      </p:tavLst>
                                    </p:anim>
                                    <p:animEffect transition="in" filter="fade">
                                      <p:cBhvr>
                                        <p:cTn id="9" dur="5000"/>
                                        <p:tgtEl>
                                          <p:spTgt spid="6146"/>
                                        </p:tgtEl>
                                      </p:cBhvr>
                                    </p:animEffect>
                                  </p:childTnLst>
                                  <p:subTnLst>
                                    <p:audio>
                                      <p:cMediaNode>
                                        <p:cTn display="0" masterRel="sameClick">
                                          <p:stCondLst>
                                            <p:cond evt="begin" delay="0">
                                              <p:tn val="5"/>
                                            </p:cond>
                                          </p:stCondLst>
                                          <p:endCondLst>
                                            <p:cond evt="onStopAudio" delay="0">
                                              <p:tgtEl>
                                                <p:sldTgt/>
                                              </p:tgtEl>
                                            </p:cond>
                                          </p:endCondLst>
                                        </p:cTn>
                                        <p:tgtEl>
                                          <p:sndTgt r:embed="rId3" name="chimes.wav"/>
                                        </p:tgtEl>
                                      </p:cMediaNode>
                                    </p:audio>
                                  </p:sub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6147"/>
                                        </p:tgtEl>
                                        <p:attrNameLst>
                                          <p:attrName>style.visibility</p:attrName>
                                        </p:attrNameLst>
                                      </p:cBhvr>
                                      <p:to>
                                        <p:strVal val="visible"/>
                                      </p:to>
                                    </p:set>
                                    <p:anim calcmode="lin" valueType="num">
                                      <p:cBhvr>
                                        <p:cTn id="14" dur="5000" fill="hold"/>
                                        <p:tgtEl>
                                          <p:spTgt spid="6147"/>
                                        </p:tgtEl>
                                        <p:attrNameLst>
                                          <p:attrName>ppt_w</p:attrName>
                                        </p:attrNameLst>
                                      </p:cBhvr>
                                      <p:tavLst>
                                        <p:tav tm="0">
                                          <p:val>
                                            <p:fltVal val="0"/>
                                          </p:val>
                                        </p:tav>
                                        <p:tav tm="100000">
                                          <p:val>
                                            <p:strVal val="#ppt_w"/>
                                          </p:val>
                                        </p:tav>
                                      </p:tavLst>
                                    </p:anim>
                                    <p:anim calcmode="lin" valueType="num">
                                      <p:cBhvr>
                                        <p:cTn id="15" dur="5000" fill="hold"/>
                                        <p:tgtEl>
                                          <p:spTgt spid="6147"/>
                                        </p:tgtEl>
                                        <p:attrNameLst>
                                          <p:attrName>ppt_h</p:attrName>
                                        </p:attrNameLst>
                                      </p:cBhvr>
                                      <p:tavLst>
                                        <p:tav tm="0">
                                          <p:val>
                                            <p:fltVal val="0"/>
                                          </p:val>
                                        </p:tav>
                                        <p:tav tm="100000">
                                          <p:val>
                                            <p:strVal val="#ppt_h"/>
                                          </p:val>
                                        </p:tav>
                                      </p:tavLst>
                                    </p:anim>
                                    <p:animEffect transition="in" filter="fade">
                                      <p:cBhvr>
                                        <p:cTn id="16" dur="5000"/>
                                        <p:tgtEl>
                                          <p:spTgt spid="6147"/>
                                        </p:tgtEl>
                                      </p:cBhvr>
                                    </p:animEffect>
                                  </p:childTnLst>
                                  <p:subTnLst>
                                    <p:audio>
                                      <p:cMediaNode>
                                        <p:cTn display="0" masterRel="sameClick">
                                          <p:stCondLst>
                                            <p:cond evt="begin" delay="0">
                                              <p:tn val="12"/>
                                            </p:cond>
                                          </p:stCondLst>
                                          <p:endCondLst>
                                            <p:cond evt="onStopAudio" delay="0">
                                              <p:tgtEl>
                                                <p:sldTgt/>
                                              </p:tgtEl>
                                            </p:cond>
                                          </p:endCondLst>
                                        </p:cTn>
                                        <p:tgtEl>
                                          <p:sndTgt r:embed="rId3" name="chimes.wav"/>
                                        </p:tgtEl>
                                      </p:cMediaNode>
                                    </p:audio>
                                  </p:sub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6150"/>
                                        </p:tgtEl>
                                        <p:attrNameLst>
                                          <p:attrName>style.visibility</p:attrName>
                                        </p:attrNameLst>
                                      </p:cBhvr>
                                      <p:to>
                                        <p:strVal val="visible"/>
                                      </p:to>
                                    </p:set>
                                    <p:anim calcmode="lin" valueType="num">
                                      <p:cBhvr>
                                        <p:cTn id="21" dur="5000" fill="hold"/>
                                        <p:tgtEl>
                                          <p:spTgt spid="6150"/>
                                        </p:tgtEl>
                                        <p:attrNameLst>
                                          <p:attrName>ppt_w</p:attrName>
                                        </p:attrNameLst>
                                      </p:cBhvr>
                                      <p:tavLst>
                                        <p:tav tm="0">
                                          <p:val>
                                            <p:fltVal val="0"/>
                                          </p:val>
                                        </p:tav>
                                        <p:tav tm="100000">
                                          <p:val>
                                            <p:strVal val="#ppt_w"/>
                                          </p:val>
                                        </p:tav>
                                      </p:tavLst>
                                    </p:anim>
                                    <p:anim calcmode="lin" valueType="num">
                                      <p:cBhvr>
                                        <p:cTn id="22" dur="5000" fill="hold"/>
                                        <p:tgtEl>
                                          <p:spTgt spid="6150"/>
                                        </p:tgtEl>
                                        <p:attrNameLst>
                                          <p:attrName>ppt_h</p:attrName>
                                        </p:attrNameLst>
                                      </p:cBhvr>
                                      <p:tavLst>
                                        <p:tav tm="0">
                                          <p:val>
                                            <p:fltVal val="0"/>
                                          </p:val>
                                        </p:tav>
                                        <p:tav tm="100000">
                                          <p:val>
                                            <p:strVal val="#ppt_h"/>
                                          </p:val>
                                        </p:tav>
                                      </p:tavLst>
                                    </p:anim>
                                    <p:animEffect transition="in" filter="fade">
                                      <p:cBhvr>
                                        <p:cTn id="23" dur="5000"/>
                                        <p:tgtEl>
                                          <p:spTgt spid="6150"/>
                                        </p:tgtEl>
                                      </p:cBhvr>
                                    </p:animEffect>
                                  </p:childTnLst>
                                  <p:subTnLst>
                                    <p:audio>
                                      <p:cMediaNode>
                                        <p:cTn display="0" masterRel="sameClick">
                                          <p:stCondLst>
                                            <p:cond evt="begin" delay="0">
                                              <p:tn val="19"/>
                                            </p:cond>
                                          </p:stCondLst>
                                          <p:endCondLst>
                                            <p:cond evt="onStopAudio" delay="0">
                                              <p:tgtEl>
                                                <p:sldTgt/>
                                              </p:tgtEl>
                                            </p:cond>
                                          </p:endCondLst>
                                        </p:cTn>
                                        <p:tgtEl>
                                          <p:sndTgt r:embed="rId3" name="chimes.wav"/>
                                        </p:tgtEl>
                                      </p:cMediaNode>
                                    </p:audio>
                                  </p:subTnLst>
                                </p:cTn>
                              </p:par>
                            </p:childTnLst>
                          </p:cTn>
                        </p:par>
                      </p:childTnLst>
                    </p:cTn>
                  </p:par>
                  <p:par>
                    <p:cTn id="24" fill="hold">
                      <p:stCondLst>
                        <p:cond delay="indefinite"/>
                      </p:stCondLst>
                      <p:childTnLst>
                        <p:par>
                          <p:cTn id="25" fill="hold">
                            <p:stCondLst>
                              <p:cond delay="0"/>
                            </p:stCondLst>
                            <p:childTnLst>
                              <p:par>
                                <p:cTn id="26" presetID="53" presetClass="entr" presetSubtype="0" fill="hold" nodeType="click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5000" fill="hold"/>
                                        <p:tgtEl>
                                          <p:spTgt spid="11"/>
                                        </p:tgtEl>
                                        <p:attrNameLst>
                                          <p:attrName>ppt_w</p:attrName>
                                        </p:attrNameLst>
                                      </p:cBhvr>
                                      <p:tavLst>
                                        <p:tav tm="0">
                                          <p:val>
                                            <p:fltVal val="0"/>
                                          </p:val>
                                        </p:tav>
                                        <p:tav tm="100000">
                                          <p:val>
                                            <p:strVal val="#ppt_w"/>
                                          </p:val>
                                        </p:tav>
                                      </p:tavLst>
                                    </p:anim>
                                    <p:anim calcmode="lin" valueType="num">
                                      <p:cBhvr>
                                        <p:cTn id="29" dur="5000" fill="hold"/>
                                        <p:tgtEl>
                                          <p:spTgt spid="11"/>
                                        </p:tgtEl>
                                        <p:attrNameLst>
                                          <p:attrName>ppt_h</p:attrName>
                                        </p:attrNameLst>
                                      </p:cBhvr>
                                      <p:tavLst>
                                        <p:tav tm="0">
                                          <p:val>
                                            <p:fltVal val="0"/>
                                          </p:val>
                                        </p:tav>
                                        <p:tav tm="100000">
                                          <p:val>
                                            <p:strVal val="#ppt_h"/>
                                          </p:val>
                                        </p:tav>
                                      </p:tavLst>
                                    </p:anim>
                                    <p:animEffect transition="in" filter="fade">
                                      <p:cBhvr>
                                        <p:cTn id="30" dur="5000"/>
                                        <p:tgtEl>
                                          <p:spTgt spid="11"/>
                                        </p:tgtEl>
                                      </p:cBhvr>
                                    </p:animEffect>
                                  </p:childTnLst>
                                </p:cTn>
                              </p:par>
                            </p:childTnLst>
                          </p:cTn>
                        </p:par>
                      </p:childTnLst>
                    </p:cTn>
                  </p:par>
                </p:childTnLst>
              </p:cTn>
              <p:nextCondLst>
                <p:cond evt="onClick" delay="0">
                  <p:tgtEl>
                    <p:spTgt spid="9"/>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1"/>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solidFill>
                  <a:schemeClr val="bg1"/>
                </a:solidFill>
              </a:rPr>
              <a:t>What</a:t>
            </a:r>
            <a:r>
              <a:rPr lang="cs-CZ" b="1" dirty="0" smtClean="0">
                <a:solidFill>
                  <a:schemeClr val="bg1"/>
                </a:solidFill>
              </a:rPr>
              <a:t> </a:t>
            </a:r>
            <a:r>
              <a:rPr lang="cs-CZ" b="1" dirty="0" err="1" smtClean="0">
                <a:solidFill>
                  <a:schemeClr val="bg1"/>
                </a:solidFill>
              </a:rPr>
              <a:t>colour</a:t>
            </a:r>
            <a:r>
              <a:rPr lang="cs-CZ" b="1" dirty="0" smtClean="0">
                <a:solidFill>
                  <a:schemeClr val="bg1"/>
                </a:solidFill>
              </a:rPr>
              <a:t> </a:t>
            </a:r>
            <a:r>
              <a:rPr lang="cs-CZ" b="1" dirty="0" err="1" smtClean="0">
                <a:solidFill>
                  <a:schemeClr val="bg1"/>
                </a:solidFill>
              </a:rPr>
              <a:t>is</a:t>
            </a:r>
            <a:r>
              <a:rPr lang="cs-CZ" b="1" dirty="0" smtClean="0">
                <a:solidFill>
                  <a:schemeClr val="bg1"/>
                </a:solidFill>
              </a:rPr>
              <a:t> </a:t>
            </a:r>
            <a:r>
              <a:rPr lang="cs-CZ" b="1" dirty="0" err="1" smtClean="0">
                <a:solidFill>
                  <a:schemeClr val="bg1"/>
                </a:solidFill>
              </a:rPr>
              <a:t>the</a:t>
            </a:r>
            <a:r>
              <a:rPr lang="cs-CZ" b="1" dirty="0" smtClean="0">
                <a:solidFill>
                  <a:schemeClr val="bg1"/>
                </a:solidFill>
              </a:rPr>
              <a:t> …?</a:t>
            </a:r>
            <a:endParaRPr lang="cs-CZ" b="1" dirty="0">
              <a:solidFill>
                <a:schemeClr val="bg1"/>
              </a:solidFill>
            </a:endParaRPr>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dirty="0" err="1" smtClean="0"/>
              <a:t>What</a:t>
            </a:r>
            <a:r>
              <a:rPr lang="cs-CZ" dirty="0" smtClean="0"/>
              <a:t> </a:t>
            </a:r>
            <a:r>
              <a:rPr lang="cs-CZ" dirty="0" err="1" smtClean="0"/>
              <a:t>colour</a:t>
            </a:r>
            <a:r>
              <a:rPr lang="cs-CZ" dirty="0" smtClean="0"/>
              <a:t> </a:t>
            </a:r>
            <a:r>
              <a:rPr lang="cs-CZ" dirty="0" err="1" smtClean="0"/>
              <a:t>is</a:t>
            </a:r>
            <a:r>
              <a:rPr lang="cs-CZ" dirty="0" smtClean="0"/>
              <a:t>  ____________?</a:t>
            </a:r>
          </a:p>
          <a:p>
            <a:pPr>
              <a:buNone/>
            </a:pPr>
            <a:r>
              <a:rPr lang="cs-CZ" dirty="0" smtClean="0"/>
              <a:t>		</a:t>
            </a:r>
          </a:p>
          <a:p>
            <a:r>
              <a:rPr lang="cs-CZ" dirty="0" err="1" smtClean="0"/>
              <a:t>What</a:t>
            </a:r>
            <a:r>
              <a:rPr lang="cs-CZ" dirty="0" smtClean="0"/>
              <a:t> </a:t>
            </a:r>
            <a:r>
              <a:rPr lang="cs-CZ" dirty="0" err="1" smtClean="0"/>
              <a:t>colour</a:t>
            </a:r>
            <a:r>
              <a:rPr lang="cs-CZ" dirty="0" smtClean="0"/>
              <a:t> </a:t>
            </a:r>
            <a:r>
              <a:rPr lang="cs-CZ" dirty="0" err="1" smtClean="0"/>
              <a:t>is</a:t>
            </a:r>
            <a:r>
              <a:rPr lang="cs-CZ" dirty="0" smtClean="0"/>
              <a:t> </a:t>
            </a:r>
            <a:r>
              <a:rPr lang="cs-CZ" dirty="0" err="1" smtClean="0"/>
              <a:t>the</a:t>
            </a:r>
            <a:r>
              <a:rPr lang="cs-CZ" dirty="0" smtClean="0"/>
              <a:t> ____________ ?</a:t>
            </a:r>
          </a:p>
          <a:p>
            <a:endParaRPr lang="cs-CZ" dirty="0" smtClean="0"/>
          </a:p>
          <a:p>
            <a:r>
              <a:rPr lang="cs-CZ" dirty="0" err="1" smtClean="0"/>
              <a:t>What</a:t>
            </a:r>
            <a:r>
              <a:rPr lang="cs-CZ" dirty="0" smtClean="0"/>
              <a:t> </a:t>
            </a:r>
            <a:r>
              <a:rPr lang="cs-CZ" dirty="0" err="1" smtClean="0"/>
              <a:t>colour</a:t>
            </a:r>
            <a:r>
              <a:rPr lang="cs-CZ" dirty="0" smtClean="0"/>
              <a:t> are </a:t>
            </a:r>
            <a:r>
              <a:rPr lang="cs-CZ" dirty="0" err="1" smtClean="0"/>
              <a:t>the</a:t>
            </a:r>
            <a:r>
              <a:rPr lang="cs-CZ" dirty="0" smtClean="0"/>
              <a:t> ____________?</a:t>
            </a:r>
          </a:p>
          <a:p>
            <a:endParaRPr lang="cs-CZ" dirty="0" smtClean="0"/>
          </a:p>
          <a:p>
            <a:r>
              <a:rPr lang="cs-CZ" dirty="0" err="1" smtClean="0"/>
              <a:t>What</a:t>
            </a:r>
            <a:r>
              <a:rPr lang="cs-CZ" dirty="0" smtClean="0"/>
              <a:t> </a:t>
            </a:r>
            <a:r>
              <a:rPr lang="cs-CZ" dirty="0" err="1" smtClean="0"/>
              <a:t>colour</a:t>
            </a:r>
            <a:r>
              <a:rPr lang="cs-CZ" dirty="0" smtClean="0"/>
              <a:t> are </a:t>
            </a:r>
            <a:r>
              <a:rPr lang="cs-CZ" dirty="0" err="1" smtClean="0"/>
              <a:t>the</a:t>
            </a:r>
            <a:r>
              <a:rPr lang="cs-CZ" dirty="0" smtClean="0"/>
              <a:t> ____________?</a:t>
            </a:r>
          </a:p>
        </p:txBody>
      </p:sp>
      <p:sp>
        <p:nvSpPr>
          <p:cNvPr id="14" name="Šipka doleva 13"/>
          <p:cNvSpPr/>
          <p:nvPr/>
        </p:nvSpPr>
        <p:spPr>
          <a:xfrm>
            <a:off x="1619672" y="6093296"/>
            <a:ext cx="2232248" cy="620688"/>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b="1" dirty="0" smtClean="0">
                <a:solidFill>
                  <a:schemeClr val="bg1"/>
                </a:solidFill>
              </a:rPr>
              <a:t>Použij skryté pero!</a:t>
            </a:r>
            <a:endParaRPr lang="cs-CZ" sz="1600" b="1" dirty="0">
              <a:solidFill>
                <a:schemeClr val="bg1"/>
              </a:solidFill>
            </a:endParaRPr>
          </a:p>
        </p:txBody>
      </p:sp>
      <p:sp>
        <p:nvSpPr>
          <p:cNvPr id="15" name="Tlačítko akce: Konec 14">
            <a:hlinkClick r:id="" action="ppaction://hlinkshowjump?jump=nextslide" highlightClick="1"/>
          </p:cNvPr>
          <p:cNvSpPr/>
          <p:nvPr/>
        </p:nvSpPr>
        <p:spPr>
          <a:xfrm>
            <a:off x="8461624" y="6175624"/>
            <a:ext cx="682376" cy="682376"/>
          </a:xfrm>
          <a:prstGeom prst="actionButtonEnd">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 name="Picture 2" descr="C:\Temp\Dočasné soubory Internetu\Content.IE5\JU2LUQQP\MC900293200[1].wmf"/>
          <p:cNvPicPr>
            <a:picLocks noChangeAspect="1" noChangeArrowheads="1"/>
          </p:cNvPicPr>
          <p:nvPr/>
        </p:nvPicPr>
        <p:blipFill>
          <a:blip r:embed="rId3" cstate="print"/>
          <a:srcRect/>
          <a:stretch>
            <a:fillRect/>
          </a:stretch>
        </p:blipFill>
        <p:spPr bwMode="auto">
          <a:xfrm>
            <a:off x="7452320" y="1340768"/>
            <a:ext cx="1168698" cy="1323187"/>
          </a:xfrm>
          <a:prstGeom prst="rect">
            <a:avLst/>
          </a:prstGeom>
          <a:noFill/>
        </p:spPr>
      </p:pic>
      <p:pic>
        <p:nvPicPr>
          <p:cNvPr id="11" name="Picture 3" descr="C:\Temp\Dočasné soubory Internetu\Content.IE5\DHQMYV7H\MC900436255[1].png"/>
          <p:cNvPicPr>
            <a:picLocks noChangeAspect="1" noChangeArrowheads="1"/>
          </p:cNvPicPr>
          <p:nvPr/>
        </p:nvPicPr>
        <p:blipFill>
          <a:blip r:embed="rId4" cstate="print"/>
          <a:srcRect/>
          <a:stretch>
            <a:fillRect/>
          </a:stretch>
        </p:blipFill>
        <p:spPr bwMode="auto">
          <a:xfrm>
            <a:off x="6660232" y="2636912"/>
            <a:ext cx="1224136" cy="1224136"/>
          </a:xfrm>
          <a:prstGeom prst="rect">
            <a:avLst/>
          </a:prstGeom>
          <a:noFill/>
        </p:spPr>
      </p:pic>
      <p:pic>
        <p:nvPicPr>
          <p:cNvPr id="16" name="Picture 6" descr="C:\Temp\Dočasné soubory Internetu\Content.IE5\AHIPWXPW\MC900304809[1].wmf"/>
          <p:cNvPicPr>
            <a:picLocks noChangeAspect="1" noChangeArrowheads="1"/>
          </p:cNvPicPr>
          <p:nvPr/>
        </p:nvPicPr>
        <p:blipFill>
          <a:blip r:embed="rId5" cstate="print"/>
          <a:srcRect/>
          <a:stretch>
            <a:fillRect/>
          </a:stretch>
        </p:blipFill>
        <p:spPr bwMode="auto">
          <a:xfrm>
            <a:off x="7020272" y="4869160"/>
            <a:ext cx="1010124" cy="1125855"/>
          </a:xfrm>
          <a:prstGeom prst="rect">
            <a:avLst/>
          </a:prstGeom>
          <a:noFill/>
        </p:spPr>
      </p:pic>
      <p:pic>
        <p:nvPicPr>
          <p:cNvPr id="7170" name="Picture 2" descr="C:\Temp\Dočasné soubory Internetu\Content.IE5\JU2LUQQP\MC900329488[1].wmf"/>
          <p:cNvPicPr>
            <a:picLocks noChangeAspect="1" noChangeArrowheads="1"/>
          </p:cNvPicPr>
          <p:nvPr/>
        </p:nvPicPr>
        <p:blipFill>
          <a:blip r:embed="rId6" cstate="print"/>
          <a:srcRect/>
          <a:stretch>
            <a:fillRect/>
          </a:stretch>
        </p:blipFill>
        <p:spPr bwMode="auto">
          <a:xfrm>
            <a:off x="7164288" y="3861048"/>
            <a:ext cx="1278654" cy="980622"/>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1"/>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solidFill>
                  <a:schemeClr val="bg1"/>
                </a:solidFill>
              </a:rPr>
              <a:t>Check</a:t>
            </a:r>
            <a:r>
              <a:rPr lang="cs-CZ" b="1" dirty="0" smtClean="0">
                <a:solidFill>
                  <a:schemeClr val="bg1"/>
                </a:solidFill>
              </a:rPr>
              <a:t> </a:t>
            </a:r>
            <a:r>
              <a:rPr lang="cs-CZ" b="1" dirty="0" err="1" smtClean="0">
                <a:solidFill>
                  <a:schemeClr val="bg1"/>
                </a:solidFill>
              </a:rPr>
              <a:t>it</a:t>
            </a:r>
            <a:r>
              <a:rPr lang="cs-CZ" b="1" dirty="0" smtClean="0">
                <a:solidFill>
                  <a:schemeClr val="bg1"/>
                </a:solidFill>
              </a:rPr>
              <a:t>!</a:t>
            </a:r>
            <a:endParaRPr lang="cs-CZ" b="1" dirty="0">
              <a:solidFill>
                <a:schemeClr val="bg1"/>
              </a:solidFill>
            </a:endParaRPr>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10" name="Rámeček 9"/>
          <p:cNvSpPr/>
          <p:nvPr/>
        </p:nvSpPr>
        <p:spPr>
          <a:xfrm>
            <a:off x="3563888" y="3140968"/>
            <a:ext cx="1800200" cy="1346448"/>
          </a:xfrm>
          <a:prstGeom prst="fram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BLACK</a:t>
            </a:r>
            <a:endParaRPr lang="cs-CZ" sz="2800" dirty="0">
              <a:solidFill>
                <a:schemeClr val="tx1"/>
              </a:solidFill>
            </a:endParaRPr>
          </a:p>
        </p:txBody>
      </p:sp>
      <p:sp>
        <p:nvSpPr>
          <p:cNvPr id="15" name="Zaoblený obdélník 14"/>
          <p:cNvSpPr/>
          <p:nvPr/>
        </p:nvSpPr>
        <p:spPr>
          <a:xfrm>
            <a:off x="1547664" y="3933056"/>
            <a:ext cx="1296144" cy="432048"/>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ANT</a:t>
            </a:r>
            <a:endParaRPr lang="cs-CZ" b="1" dirty="0">
              <a:solidFill>
                <a:schemeClr val="bg1"/>
              </a:solidFill>
            </a:endParaRPr>
          </a:p>
        </p:txBody>
      </p:sp>
      <p:sp>
        <p:nvSpPr>
          <p:cNvPr id="16" name="Zaoblený obdélník 15"/>
          <p:cNvSpPr/>
          <p:nvPr/>
        </p:nvSpPr>
        <p:spPr>
          <a:xfrm>
            <a:off x="6012160" y="3789040"/>
            <a:ext cx="1800200" cy="432048"/>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TELEVISION</a:t>
            </a:r>
            <a:endParaRPr lang="cs-CZ" b="1" dirty="0">
              <a:solidFill>
                <a:schemeClr val="bg1"/>
              </a:solidFill>
            </a:endParaRPr>
          </a:p>
        </p:txBody>
      </p:sp>
      <p:sp>
        <p:nvSpPr>
          <p:cNvPr id="18" name="Zaoblený obdélník 17"/>
          <p:cNvSpPr/>
          <p:nvPr/>
        </p:nvSpPr>
        <p:spPr>
          <a:xfrm>
            <a:off x="1691680" y="1772816"/>
            <a:ext cx="1296144" cy="432048"/>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COFFEE</a:t>
            </a:r>
            <a:endParaRPr lang="cs-CZ" b="1" dirty="0">
              <a:solidFill>
                <a:schemeClr val="bg1"/>
              </a:solidFill>
            </a:endParaRPr>
          </a:p>
        </p:txBody>
      </p:sp>
      <p:sp>
        <p:nvSpPr>
          <p:cNvPr id="19" name="Zaoblený obdélník 18"/>
          <p:cNvSpPr/>
          <p:nvPr/>
        </p:nvSpPr>
        <p:spPr>
          <a:xfrm>
            <a:off x="6876256" y="1772816"/>
            <a:ext cx="1296144" cy="432048"/>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CAT</a:t>
            </a:r>
            <a:endParaRPr lang="cs-CZ" b="1" dirty="0">
              <a:solidFill>
                <a:schemeClr val="bg1"/>
              </a:solidFill>
            </a:endParaRPr>
          </a:p>
        </p:txBody>
      </p:sp>
      <p:sp>
        <p:nvSpPr>
          <p:cNvPr id="21" name="Tlačítko akce: Začátek 20">
            <a:hlinkClick r:id="" action="ppaction://hlinkshowjump?jump=previousslide" highlightClick="1"/>
          </p:cNvPr>
          <p:cNvSpPr/>
          <p:nvPr/>
        </p:nvSpPr>
        <p:spPr>
          <a:xfrm>
            <a:off x="8461624" y="6281936"/>
            <a:ext cx="682376" cy="576064"/>
          </a:xfrm>
          <a:prstGeom prst="actionButtonBeginning">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Šipka doprava 21"/>
          <p:cNvSpPr/>
          <p:nvPr/>
        </p:nvSpPr>
        <p:spPr>
          <a:xfrm>
            <a:off x="6228184" y="6165304"/>
            <a:ext cx="1800200" cy="836712"/>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bg1"/>
                </a:solidFill>
              </a:rPr>
              <a:t>Ověř své odpovědi!</a:t>
            </a:r>
            <a:endParaRPr lang="cs-CZ" sz="1400" dirty="0">
              <a:solidFill>
                <a:schemeClr val="bg1"/>
              </a:solidFill>
            </a:endParaRPr>
          </a:p>
        </p:txBody>
      </p:sp>
      <p:pic>
        <p:nvPicPr>
          <p:cNvPr id="17" name="Picture 2" descr="C:\Temp\Dočasné soubory Internetu\Content.IE5\JU2LUQQP\MC900293200[1].wmf"/>
          <p:cNvPicPr>
            <a:picLocks noChangeAspect="1" noChangeArrowheads="1"/>
          </p:cNvPicPr>
          <p:nvPr/>
        </p:nvPicPr>
        <p:blipFill>
          <a:blip r:embed="rId4" cstate="print"/>
          <a:srcRect/>
          <a:stretch>
            <a:fillRect/>
          </a:stretch>
        </p:blipFill>
        <p:spPr bwMode="auto">
          <a:xfrm>
            <a:off x="1763688" y="2203753"/>
            <a:ext cx="1168698" cy="1323187"/>
          </a:xfrm>
          <a:prstGeom prst="rect">
            <a:avLst/>
          </a:prstGeom>
          <a:noFill/>
        </p:spPr>
      </p:pic>
      <p:pic>
        <p:nvPicPr>
          <p:cNvPr id="20" name="Picture 3" descr="C:\Temp\Dočasné soubory Internetu\Content.IE5\DHQMYV7H\MC900436255[1].png"/>
          <p:cNvPicPr>
            <a:picLocks noChangeAspect="1" noChangeArrowheads="1"/>
          </p:cNvPicPr>
          <p:nvPr/>
        </p:nvPicPr>
        <p:blipFill>
          <a:blip r:embed="rId5" cstate="print"/>
          <a:srcRect/>
          <a:stretch>
            <a:fillRect/>
          </a:stretch>
        </p:blipFill>
        <p:spPr bwMode="auto">
          <a:xfrm>
            <a:off x="7020272" y="2348880"/>
            <a:ext cx="1440160" cy="1440160"/>
          </a:xfrm>
          <a:prstGeom prst="rect">
            <a:avLst/>
          </a:prstGeom>
          <a:noFill/>
        </p:spPr>
      </p:pic>
      <p:pic>
        <p:nvPicPr>
          <p:cNvPr id="23" name="Picture 6" descr="C:\Temp\Dočasné soubory Internetu\Content.IE5\AHIPWXPW\MC900304809[1].wmf"/>
          <p:cNvPicPr>
            <a:picLocks noChangeAspect="1" noChangeArrowheads="1"/>
          </p:cNvPicPr>
          <p:nvPr/>
        </p:nvPicPr>
        <p:blipFill>
          <a:blip r:embed="rId6" cstate="print"/>
          <a:srcRect/>
          <a:stretch>
            <a:fillRect/>
          </a:stretch>
        </p:blipFill>
        <p:spPr bwMode="auto">
          <a:xfrm>
            <a:off x="6804248" y="4237588"/>
            <a:ext cx="1512168" cy="1685419"/>
          </a:xfrm>
          <a:prstGeom prst="rect">
            <a:avLst/>
          </a:prstGeom>
          <a:noFill/>
        </p:spPr>
      </p:pic>
      <p:pic>
        <p:nvPicPr>
          <p:cNvPr id="24" name="Picture 2" descr="C:\Temp\Dočasné soubory Internetu\Content.IE5\JU2LUQQP\MC900329488[1].wmf"/>
          <p:cNvPicPr>
            <a:picLocks noChangeAspect="1" noChangeArrowheads="1"/>
          </p:cNvPicPr>
          <p:nvPr/>
        </p:nvPicPr>
        <p:blipFill>
          <a:blip r:embed="rId7" cstate="print"/>
          <a:srcRect/>
          <a:stretch>
            <a:fillRect/>
          </a:stretch>
        </p:blipFill>
        <p:spPr bwMode="auto">
          <a:xfrm>
            <a:off x="1403648" y="4509120"/>
            <a:ext cx="1800200" cy="1380605"/>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7"/>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0" fill="hold"/>
                                        <p:tgtEl>
                                          <p:spTgt spid="18"/>
                                        </p:tgtEl>
                                        <p:attrNameLst>
                                          <p:attrName>ppt_w</p:attrName>
                                        </p:attrNameLst>
                                      </p:cBhvr>
                                      <p:tavLst>
                                        <p:tav tm="0">
                                          <p:val>
                                            <p:fltVal val="0"/>
                                          </p:val>
                                        </p:tav>
                                        <p:tav tm="100000">
                                          <p:val>
                                            <p:strVal val="#ppt_w"/>
                                          </p:val>
                                        </p:tav>
                                      </p:tavLst>
                                    </p:anim>
                                    <p:anim calcmode="lin" valueType="num">
                                      <p:cBhvr>
                                        <p:cTn id="8" dur="5000" fill="hold"/>
                                        <p:tgtEl>
                                          <p:spTgt spid="18"/>
                                        </p:tgtEl>
                                        <p:attrNameLst>
                                          <p:attrName>ppt_h</p:attrName>
                                        </p:attrNameLst>
                                      </p:cBhvr>
                                      <p:tavLst>
                                        <p:tav tm="0">
                                          <p:val>
                                            <p:fltVal val="0"/>
                                          </p:val>
                                        </p:tav>
                                        <p:tav tm="100000">
                                          <p:val>
                                            <p:strVal val="#ppt_h"/>
                                          </p:val>
                                        </p:tav>
                                      </p:tavLst>
                                    </p:anim>
                                    <p:animEffect transition="in" filter="fade">
                                      <p:cBhvr>
                                        <p:cTn id="9" dur="5000"/>
                                        <p:tgtEl>
                                          <p:spTgt spid="18"/>
                                        </p:tgtEl>
                                      </p:cBhvr>
                                    </p:animEffect>
                                  </p:childTnLst>
                                  <p:subTnLst>
                                    <p:audio>
                                      <p:cMediaNode>
                                        <p:cTn display="0" masterRel="sameClick">
                                          <p:stCondLst>
                                            <p:cond evt="begin" delay="0">
                                              <p:tn val="5"/>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17"/>
                  </p:tgtEl>
                </p:cond>
              </p:nextCondLst>
            </p:seq>
            <p:seq concurrent="1" nextAc="seek">
              <p:cTn id="10" restart="whenNotActive" fill="hold" evtFilter="cancelBubble" nodeType="interactiveSeq">
                <p:stCondLst>
                  <p:cond evt="onClick" delay="0">
                    <p:tgtEl>
                      <p:spTgt spid="20"/>
                    </p:tgtEl>
                  </p:cond>
                </p:stCondLst>
                <p:endSync evt="end" delay="0">
                  <p:rtn val="all"/>
                </p:endSync>
                <p:childTnLst>
                  <p:par>
                    <p:cTn id="11" fill="hold">
                      <p:stCondLst>
                        <p:cond delay="0"/>
                      </p:stCondLst>
                      <p:childTnLst>
                        <p:par>
                          <p:cTn id="12" fill="hold">
                            <p:stCondLst>
                              <p:cond delay="0"/>
                            </p:stCondLst>
                            <p:childTnLst>
                              <p:par>
                                <p:cTn id="13" presetID="53"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0" fill="hold"/>
                                        <p:tgtEl>
                                          <p:spTgt spid="19"/>
                                        </p:tgtEl>
                                        <p:attrNameLst>
                                          <p:attrName>ppt_w</p:attrName>
                                        </p:attrNameLst>
                                      </p:cBhvr>
                                      <p:tavLst>
                                        <p:tav tm="0">
                                          <p:val>
                                            <p:fltVal val="0"/>
                                          </p:val>
                                        </p:tav>
                                        <p:tav tm="100000">
                                          <p:val>
                                            <p:strVal val="#ppt_w"/>
                                          </p:val>
                                        </p:tav>
                                      </p:tavLst>
                                    </p:anim>
                                    <p:anim calcmode="lin" valueType="num">
                                      <p:cBhvr>
                                        <p:cTn id="16" dur="5000" fill="hold"/>
                                        <p:tgtEl>
                                          <p:spTgt spid="19"/>
                                        </p:tgtEl>
                                        <p:attrNameLst>
                                          <p:attrName>ppt_h</p:attrName>
                                        </p:attrNameLst>
                                      </p:cBhvr>
                                      <p:tavLst>
                                        <p:tav tm="0">
                                          <p:val>
                                            <p:fltVal val="0"/>
                                          </p:val>
                                        </p:tav>
                                        <p:tav tm="100000">
                                          <p:val>
                                            <p:strVal val="#ppt_h"/>
                                          </p:val>
                                        </p:tav>
                                      </p:tavLst>
                                    </p:anim>
                                    <p:animEffect transition="in" filter="fade">
                                      <p:cBhvr>
                                        <p:cTn id="17" dur="5000"/>
                                        <p:tgtEl>
                                          <p:spTgt spid="19"/>
                                        </p:tgtEl>
                                      </p:cBhvr>
                                    </p:animEffect>
                                  </p:childTnLst>
                                  <p:subTnLst>
                                    <p:audio>
                                      <p:cMediaNode>
                                        <p:cTn display="0" masterRel="sameClick">
                                          <p:stCondLst>
                                            <p:cond evt="begin" delay="0">
                                              <p:tn val="13"/>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20"/>
                  </p:tgtEl>
                </p:cond>
              </p:nextCondLst>
            </p:seq>
            <p:seq concurrent="1" nextAc="seek">
              <p:cTn id="18" restart="whenNotActive" fill="hold" evtFilter="cancelBubble" nodeType="interactiveSeq">
                <p:stCondLst>
                  <p:cond evt="onClick" delay="0">
                    <p:tgtEl>
                      <p:spTgt spid="24"/>
                    </p:tgtEl>
                  </p:cond>
                </p:stCondLst>
                <p:endSync evt="end" delay="0">
                  <p:rtn val="all"/>
                </p:endSync>
                <p:childTnLst>
                  <p:par>
                    <p:cTn id="19" fill="hold">
                      <p:stCondLst>
                        <p:cond delay="0"/>
                      </p:stCondLst>
                      <p:childTnLst>
                        <p:par>
                          <p:cTn id="20" fill="hold">
                            <p:stCondLst>
                              <p:cond delay="0"/>
                            </p:stCondLst>
                            <p:childTnLst>
                              <p:par>
                                <p:cTn id="21" presetID="53"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p:cTn id="23" dur="5000" fill="hold"/>
                                        <p:tgtEl>
                                          <p:spTgt spid="15"/>
                                        </p:tgtEl>
                                        <p:attrNameLst>
                                          <p:attrName>ppt_w</p:attrName>
                                        </p:attrNameLst>
                                      </p:cBhvr>
                                      <p:tavLst>
                                        <p:tav tm="0">
                                          <p:val>
                                            <p:fltVal val="0"/>
                                          </p:val>
                                        </p:tav>
                                        <p:tav tm="100000">
                                          <p:val>
                                            <p:strVal val="#ppt_w"/>
                                          </p:val>
                                        </p:tav>
                                      </p:tavLst>
                                    </p:anim>
                                    <p:anim calcmode="lin" valueType="num">
                                      <p:cBhvr>
                                        <p:cTn id="24" dur="5000" fill="hold"/>
                                        <p:tgtEl>
                                          <p:spTgt spid="15"/>
                                        </p:tgtEl>
                                        <p:attrNameLst>
                                          <p:attrName>ppt_h</p:attrName>
                                        </p:attrNameLst>
                                      </p:cBhvr>
                                      <p:tavLst>
                                        <p:tav tm="0">
                                          <p:val>
                                            <p:fltVal val="0"/>
                                          </p:val>
                                        </p:tav>
                                        <p:tav tm="100000">
                                          <p:val>
                                            <p:strVal val="#ppt_h"/>
                                          </p:val>
                                        </p:tav>
                                      </p:tavLst>
                                    </p:anim>
                                    <p:animEffect transition="in" filter="fade">
                                      <p:cBhvr>
                                        <p:cTn id="25" dur="5000"/>
                                        <p:tgtEl>
                                          <p:spTgt spid="15"/>
                                        </p:tgtEl>
                                      </p:cBhvr>
                                    </p:animEffect>
                                  </p:childTnLst>
                                  <p:subTnLst>
                                    <p:audio>
                                      <p:cMediaNode>
                                        <p:cTn display="0" masterRel="sameClick">
                                          <p:stCondLst>
                                            <p:cond evt="begin" delay="0">
                                              <p:tn val="21"/>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24"/>
                  </p:tgtEl>
                </p:cond>
              </p:nextCondLst>
            </p:seq>
            <p:seq concurrent="1" nextAc="seek">
              <p:cTn id="26" restart="whenNotActive" fill="hold" evtFilter="cancelBubble" nodeType="interactiveSeq">
                <p:stCondLst>
                  <p:cond evt="onClick" delay="0">
                    <p:tgtEl>
                      <p:spTgt spid="23"/>
                    </p:tgtEl>
                  </p:cond>
                </p:stCondLst>
                <p:endSync evt="end" delay="0">
                  <p:rtn val="all"/>
                </p:endSync>
                <p:childTnLst>
                  <p:par>
                    <p:cTn id="27" fill="hold">
                      <p:stCondLst>
                        <p:cond delay="0"/>
                      </p:stCondLst>
                      <p:childTnLst>
                        <p:par>
                          <p:cTn id="28" fill="hold">
                            <p:stCondLst>
                              <p:cond delay="0"/>
                            </p:stCondLst>
                            <p:childTnLst>
                              <p:par>
                                <p:cTn id="29" presetID="53"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p:cTn id="31" dur="5000" fill="hold"/>
                                        <p:tgtEl>
                                          <p:spTgt spid="16"/>
                                        </p:tgtEl>
                                        <p:attrNameLst>
                                          <p:attrName>ppt_w</p:attrName>
                                        </p:attrNameLst>
                                      </p:cBhvr>
                                      <p:tavLst>
                                        <p:tav tm="0">
                                          <p:val>
                                            <p:fltVal val="0"/>
                                          </p:val>
                                        </p:tav>
                                        <p:tav tm="100000">
                                          <p:val>
                                            <p:strVal val="#ppt_w"/>
                                          </p:val>
                                        </p:tav>
                                      </p:tavLst>
                                    </p:anim>
                                    <p:anim calcmode="lin" valueType="num">
                                      <p:cBhvr>
                                        <p:cTn id="32" dur="5000" fill="hold"/>
                                        <p:tgtEl>
                                          <p:spTgt spid="16"/>
                                        </p:tgtEl>
                                        <p:attrNameLst>
                                          <p:attrName>ppt_h</p:attrName>
                                        </p:attrNameLst>
                                      </p:cBhvr>
                                      <p:tavLst>
                                        <p:tav tm="0">
                                          <p:val>
                                            <p:fltVal val="0"/>
                                          </p:val>
                                        </p:tav>
                                        <p:tav tm="100000">
                                          <p:val>
                                            <p:strVal val="#ppt_h"/>
                                          </p:val>
                                        </p:tav>
                                      </p:tavLst>
                                    </p:anim>
                                    <p:animEffect transition="in" filter="fade">
                                      <p:cBhvr>
                                        <p:cTn id="33" dur="5000"/>
                                        <p:tgtEl>
                                          <p:spTgt spid="16"/>
                                        </p:tgtEl>
                                      </p:cBhvr>
                                    </p:animEffect>
                                  </p:childTnLst>
                                  <p:subTnLst>
                                    <p:audio>
                                      <p:cMediaNode>
                                        <p:cTn display="0" masterRel="sameClick">
                                          <p:stCondLst>
                                            <p:cond evt="begin" delay="0">
                                              <p:tn val="29"/>
                                            </p:cond>
                                          </p:stCondLst>
                                          <p:endCondLst>
                                            <p:cond evt="onStopAudio" delay="0">
                                              <p:tgtEl>
                                                <p:sldTgt/>
                                              </p:tgtEl>
                                            </p:cond>
                                          </p:endCondLst>
                                        </p:cTn>
                                        <p:tgtEl>
                                          <p:sndTgt r:embed="rId3" name="chimes.wav"/>
                                        </p:tgtEl>
                                      </p:cMediaNode>
                                    </p:audio>
                                  </p:subTnLst>
                                </p:cTn>
                              </p:par>
                            </p:childTnLst>
                          </p:cTn>
                        </p:par>
                      </p:childTnLst>
                    </p:cTn>
                  </p:par>
                </p:childTnLst>
              </p:cTn>
              <p:nextCondLst>
                <p:cond evt="onClick" delay="0">
                  <p:tgtEl>
                    <p:spTgt spid="23"/>
                  </p:tgtEl>
                </p:cond>
              </p:nextCondLst>
            </p:seq>
          </p:childTnLst>
        </p:cTn>
      </p:par>
    </p:tnLst>
    <p:bldLst>
      <p:bldP spid="15" grpId="0" animBg="1"/>
      <p:bldP spid="16" grpId="0" animBg="1"/>
      <p:bldP spid="18" grpId="0" animBg="1"/>
      <p:bldP spid="1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1"/>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solidFill>
                  <a:schemeClr val="bg1"/>
                </a:solidFill>
              </a:rPr>
              <a:t>Black</a:t>
            </a:r>
            <a:r>
              <a:rPr lang="cs-CZ" b="1" dirty="0" smtClean="0">
                <a:solidFill>
                  <a:schemeClr val="bg1"/>
                </a:solidFill>
              </a:rPr>
              <a:t> </a:t>
            </a:r>
            <a:r>
              <a:rPr lang="cs-CZ" b="1" dirty="0" err="1" smtClean="0">
                <a:solidFill>
                  <a:schemeClr val="bg1"/>
                </a:solidFill>
              </a:rPr>
              <a:t>cat</a:t>
            </a:r>
            <a:endParaRPr lang="cs-CZ" b="1" dirty="0">
              <a:solidFill>
                <a:schemeClr val="bg1"/>
              </a:solidFill>
            </a:endParaRPr>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10" name="Plechovka 9"/>
          <p:cNvSpPr/>
          <p:nvPr/>
        </p:nvSpPr>
        <p:spPr>
          <a:xfrm>
            <a:off x="5508104" y="3212976"/>
            <a:ext cx="2016224" cy="2376264"/>
          </a:xfrm>
          <a:prstGeom prst="ca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Klik!</a:t>
            </a:r>
            <a:endParaRPr lang="cs-CZ" sz="2800" b="1" dirty="0">
              <a:solidFill>
                <a:schemeClr val="tx1"/>
              </a:solidFill>
            </a:endParaRPr>
          </a:p>
        </p:txBody>
      </p:sp>
      <p:sp>
        <p:nvSpPr>
          <p:cNvPr id="9" name="Oválný popisek 8"/>
          <p:cNvSpPr/>
          <p:nvPr/>
        </p:nvSpPr>
        <p:spPr>
          <a:xfrm>
            <a:off x="683568" y="2276872"/>
            <a:ext cx="3434680" cy="2520280"/>
          </a:xfrm>
          <a:prstGeom prst="wedgeEllipseCallout">
            <a:avLst>
              <a:gd name="adj1" fmla="val 133979"/>
              <a:gd name="adj2" fmla="val -33341"/>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err="1" smtClean="0">
                <a:solidFill>
                  <a:schemeClr val="tx1"/>
                </a:solidFill>
              </a:rPr>
              <a:t>Hello</a:t>
            </a:r>
            <a:r>
              <a:rPr lang="cs-CZ" sz="2000" dirty="0" smtClean="0">
                <a:solidFill>
                  <a:schemeClr val="tx1"/>
                </a:solidFill>
              </a:rPr>
              <a:t>!</a:t>
            </a:r>
          </a:p>
          <a:p>
            <a:pPr algn="ctr"/>
            <a:r>
              <a:rPr lang="cs-CZ" sz="2000" dirty="0" smtClean="0">
                <a:solidFill>
                  <a:schemeClr val="tx1"/>
                </a:solidFill>
              </a:rPr>
              <a:t>I </a:t>
            </a:r>
            <a:r>
              <a:rPr lang="cs-CZ" sz="2000" dirty="0" err="1" smtClean="0">
                <a:solidFill>
                  <a:schemeClr val="tx1"/>
                </a:solidFill>
              </a:rPr>
              <a:t>am</a:t>
            </a:r>
            <a:r>
              <a:rPr lang="cs-CZ" sz="2000" dirty="0" smtClean="0">
                <a:solidFill>
                  <a:schemeClr val="tx1"/>
                </a:solidFill>
              </a:rPr>
              <a:t> a </a:t>
            </a:r>
            <a:r>
              <a:rPr lang="cs-CZ" sz="2000" dirty="0" err="1" smtClean="0">
                <a:solidFill>
                  <a:schemeClr val="tx1"/>
                </a:solidFill>
              </a:rPr>
              <a:t>black</a:t>
            </a:r>
            <a:r>
              <a:rPr lang="cs-CZ" sz="2000" dirty="0" smtClean="0">
                <a:solidFill>
                  <a:schemeClr val="tx1"/>
                </a:solidFill>
              </a:rPr>
              <a:t> </a:t>
            </a:r>
            <a:r>
              <a:rPr lang="cs-CZ" sz="2000" dirty="0" err="1" smtClean="0">
                <a:solidFill>
                  <a:schemeClr val="tx1"/>
                </a:solidFill>
              </a:rPr>
              <a:t>cat</a:t>
            </a:r>
            <a:r>
              <a:rPr lang="cs-CZ" sz="2000" dirty="0" smtClean="0">
                <a:solidFill>
                  <a:schemeClr val="tx1"/>
                </a:solidFill>
              </a:rPr>
              <a:t>!</a:t>
            </a:r>
          </a:p>
          <a:p>
            <a:pPr algn="ctr"/>
            <a:r>
              <a:rPr lang="cs-CZ" sz="2000" dirty="0" smtClean="0">
                <a:solidFill>
                  <a:schemeClr val="tx1"/>
                </a:solidFill>
              </a:rPr>
              <a:t>I </a:t>
            </a:r>
            <a:r>
              <a:rPr lang="cs-CZ" sz="2000" dirty="0" err="1" smtClean="0">
                <a:solidFill>
                  <a:schemeClr val="tx1"/>
                </a:solidFill>
              </a:rPr>
              <a:t>can</a:t>
            </a:r>
            <a:r>
              <a:rPr lang="cs-CZ" sz="2000" dirty="0" smtClean="0">
                <a:solidFill>
                  <a:schemeClr val="tx1"/>
                </a:solidFill>
              </a:rPr>
              <a:t>´t </a:t>
            </a:r>
            <a:r>
              <a:rPr lang="cs-CZ" sz="2000" dirty="0" err="1" smtClean="0">
                <a:solidFill>
                  <a:schemeClr val="tx1"/>
                </a:solidFill>
              </a:rPr>
              <a:t>swim</a:t>
            </a:r>
            <a:r>
              <a:rPr lang="cs-CZ" sz="2000" dirty="0" smtClean="0">
                <a:solidFill>
                  <a:schemeClr val="tx1"/>
                </a:solidFill>
              </a:rPr>
              <a:t>!</a:t>
            </a:r>
            <a:endParaRPr lang="cs-CZ" sz="2000" dirty="0">
              <a:solidFill>
                <a:schemeClr val="tx1"/>
              </a:solidFill>
            </a:endParaRPr>
          </a:p>
        </p:txBody>
      </p:sp>
      <p:pic>
        <p:nvPicPr>
          <p:cNvPr id="2050" name="Picture 2" descr="C:\Temp\Dočasné soubory Internetu\Content.IE5\DHQMYV7H\MC900398569[1].wmf"/>
          <p:cNvPicPr>
            <a:picLocks noChangeAspect="1" noChangeArrowheads="1"/>
          </p:cNvPicPr>
          <p:nvPr/>
        </p:nvPicPr>
        <p:blipFill>
          <a:blip r:embed="rId3" cstate="print"/>
          <a:srcRect/>
          <a:stretch>
            <a:fillRect/>
          </a:stretch>
        </p:blipFill>
        <p:spPr bwMode="auto">
          <a:xfrm>
            <a:off x="5868144" y="1412776"/>
            <a:ext cx="1599286" cy="2188159"/>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0" fill="hold"/>
                                        <p:tgtEl>
                                          <p:spTgt spid="9"/>
                                        </p:tgtEl>
                                        <p:attrNameLst>
                                          <p:attrName>ppt_w</p:attrName>
                                        </p:attrNameLst>
                                      </p:cBhvr>
                                      <p:tavLst>
                                        <p:tav tm="0">
                                          <p:val>
                                            <p:fltVal val="0"/>
                                          </p:val>
                                        </p:tav>
                                        <p:tav tm="100000">
                                          <p:val>
                                            <p:strVal val="#ppt_w"/>
                                          </p:val>
                                        </p:tav>
                                      </p:tavLst>
                                    </p:anim>
                                    <p:anim calcmode="lin" valueType="num">
                                      <p:cBhvr>
                                        <p:cTn id="8" dur="5000" fill="hold"/>
                                        <p:tgtEl>
                                          <p:spTgt spid="9"/>
                                        </p:tgtEl>
                                        <p:attrNameLst>
                                          <p:attrName>ppt_h</p:attrName>
                                        </p:attrNameLst>
                                      </p:cBhvr>
                                      <p:tavLst>
                                        <p:tav tm="0">
                                          <p:val>
                                            <p:fltVal val="0"/>
                                          </p:val>
                                        </p:tav>
                                        <p:tav tm="100000">
                                          <p:val>
                                            <p:strVal val="#ppt_h"/>
                                          </p:val>
                                        </p:tav>
                                      </p:tavLst>
                                    </p:anim>
                                    <p:animEffect transition="in" filter="fade">
                                      <p:cBhvr>
                                        <p:cTn id="9" dur="5000"/>
                                        <p:tgtEl>
                                          <p:spTgt spid="9"/>
                                        </p:tgtEl>
                                      </p:cBhvr>
                                    </p:animEffect>
                                  </p:childTnLst>
                                </p:cTn>
                              </p:par>
                            </p:childTnLst>
                          </p:cTn>
                        </p:par>
                      </p:childTnLst>
                    </p:cTn>
                  </p:par>
                </p:childTnLst>
              </p:cTn>
              <p:nextCondLst>
                <p:cond evt="onClick" delay="0">
                  <p:tgtEl>
                    <p:spTgt spid="10"/>
                  </p:tgtEl>
                </p:cond>
              </p:nextCondLst>
            </p:seq>
          </p:childTnLst>
        </p:cTn>
      </p:par>
    </p:tnLst>
    <p:bldLst>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1"/>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solidFill>
                  <a:schemeClr val="bg1"/>
                </a:solidFill>
              </a:rPr>
              <a:t>Complete</a:t>
            </a:r>
            <a:r>
              <a:rPr lang="cs-CZ" b="1" dirty="0" smtClean="0">
                <a:solidFill>
                  <a:schemeClr val="bg1"/>
                </a:solidFill>
              </a:rPr>
              <a:t> </a:t>
            </a:r>
            <a:r>
              <a:rPr lang="cs-CZ" b="1" dirty="0" err="1" smtClean="0">
                <a:solidFill>
                  <a:schemeClr val="bg1"/>
                </a:solidFill>
              </a:rPr>
              <a:t>the</a:t>
            </a:r>
            <a:r>
              <a:rPr lang="cs-CZ" b="1" dirty="0" smtClean="0">
                <a:solidFill>
                  <a:schemeClr val="bg1"/>
                </a:solidFill>
              </a:rPr>
              <a:t> </a:t>
            </a:r>
            <a:r>
              <a:rPr lang="cs-CZ" b="1" dirty="0" err="1" smtClean="0">
                <a:solidFill>
                  <a:schemeClr val="bg1"/>
                </a:solidFill>
              </a:rPr>
              <a:t>senteses</a:t>
            </a:r>
            <a:r>
              <a:rPr lang="cs-CZ" b="1" dirty="0" smtClean="0">
                <a:solidFill>
                  <a:schemeClr val="bg1"/>
                </a:solidFill>
              </a:rPr>
              <a:t>!</a:t>
            </a:r>
            <a:endParaRPr lang="cs-CZ" b="1" dirty="0">
              <a:solidFill>
                <a:schemeClr val="bg1"/>
              </a:solidFill>
            </a:endParaRPr>
          </a:p>
        </p:txBody>
      </p:sp>
      <p:sp>
        <p:nvSpPr>
          <p:cNvPr id="3" name="Zástupný symbol pro obsah 2"/>
          <p:cNvSpPr>
            <a:spLocks noGrp="1"/>
          </p:cNvSpPr>
          <p:nvPr>
            <p:ph idx="1"/>
          </p:nvPr>
        </p:nvSpPr>
        <p:spPr>
          <a:xfrm>
            <a:off x="467544" y="1628800"/>
            <a:ext cx="8229600" cy="4525963"/>
          </a:xfrm>
          <a:solidFill>
            <a:schemeClr val="tx1"/>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sz="2800" dirty="0" err="1" smtClean="0">
                <a:solidFill>
                  <a:schemeClr val="bg1"/>
                </a:solidFill>
              </a:rPr>
              <a:t>How</a:t>
            </a:r>
            <a:r>
              <a:rPr lang="cs-CZ" sz="2800" dirty="0" smtClean="0">
                <a:solidFill>
                  <a:schemeClr val="bg1"/>
                </a:solidFill>
              </a:rPr>
              <a:t> many </a:t>
            </a:r>
            <a:r>
              <a:rPr lang="cs-CZ" sz="2800" dirty="0" err="1" smtClean="0">
                <a:solidFill>
                  <a:schemeClr val="bg1"/>
                </a:solidFill>
              </a:rPr>
              <a:t>ants</a:t>
            </a:r>
            <a:r>
              <a:rPr lang="cs-CZ" sz="2800" dirty="0" smtClean="0">
                <a:solidFill>
                  <a:schemeClr val="bg1"/>
                </a:solidFill>
              </a:rPr>
              <a:t> are </a:t>
            </a:r>
            <a:r>
              <a:rPr lang="cs-CZ" sz="2800" dirty="0" err="1" smtClean="0">
                <a:solidFill>
                  <a:schemeClr val="bg1"/>
                </a:solidFill>
              </a:rPr>
              <a:t>there</a:t>
            </a:r>
            <a:r>
              <a:rPr lang="cs-CZ" sz="2800" dirty="0" smtClean="0">
                <a:solidFill>
                  <a:schemeClr val="bg1"/>
                </a:solidFill>
              </a:rPr>
              <a:t> in </a:t>
            </a:r>
            <a:r>
              <a:rPr lang="cs-CZ" sz="2800" dirty="0" err="1" smtClean="0">
                <a:solidFill>
                  <a:schemeClr val="bg1"/>
                </a:solidFill>
              </a:rPr>
              <a:t>the</a:t>
            </a:r>
            <a:r>
              <a:rPr lang="cs-CZ" sz="2800" dirty="0" smtClean="0">
                <a:solidFill>
                  <a:schemeClr val="bg1"/>
                </a:solidFill>
              </a:rPr>
              <a:t> </a:t>
            </a:r>
            <a:r>
              <a:rPr lang="cs-CZ" sz="2800" dirty="0" err="1" smtClean="0">
                <a:solidFill>
                  <a:schemeClr val="bg1"/>
                </a:solidFill>
              </a:rPr>
              <a:t>picture</a:t>
            </a:r>
            <a:r>
              <a:rPr lang="cs-CZ" sz="2800" dirty="0" smtClean="0">
                <a:solidFill>
                  <a:schemeClr val="bg1"/>
                </a:solidFill>
              </a:rPr>
              <a:t>?</a:t>
            </a:r>
          </a:p>
          <a:p>
            <a:r>
              <a:rPr lang="cs-CZ" sz="2800" dirty="0" err="1" smtClean="0">
                <a:solidFill>
                  <a:schemeClr val="bg1"/>
                </a:solidFill>
              </a:rPr>
              <a:t>There</a:t>
            </a:r>
            <a:r>
              <a:rPr lang="cs-CZ" sz="2800" dirty="0" smtClean="0">
                <a:solidFill>
                  <a:schemeClr val="bg1"/>
                </a:solidFill>
              </a:rPr>
              <a:t> are ___________ </a:t>
            </a:r>
            <a:r>
              <a:rPr lang="cs-CZ" sz="2800" dirty="0" err="1" smtClean="0">
                <a:solidFill>
                  <a:schemeClr val="bg1"/>
                </a:solidFill>
              </a:rPr>
              <a:t>ants</a:t>
            </a:r>
            <a:r>
              <a:rPr lang="cs-CZ" sz="2800" dirty="0" smtClean="0">
                <a:solidFill>
                  <a:schemeClr val="bg1"/>
                </a:solidFill>
              </a:rPr>
              <a:t>.</a:t>
            </a:r>
          </a:p>
          <a:p>
            <a:r>
              <a:rPr lang="cs-CZ" sz="2800" dirty="0" err="1" smtClean="0">
                <a:solidFill>
                  <a:schemeClr val="bg1"/>
                </a:solidFill>
              </a:rPr>
              <a:t>What</a:t>
            </a:r>
            <a:r>
              <a:rPr lang="cs-CZ" sz="2800" dirty="0" smtClean="0">
                <a:solidFill>
                  <a:schemeClr val="bg1"/>
                </a:solidFill>
              </a:rPr>
              <a:t> are </a:t>
            </a:r>
            <a:r>
              <a:rPr lang="cs-CZ" sz="2800" dirty="0" err="1" smtClean="0">
                <a:solidFill>
                  <a:schemeClr val="bg1"/>
                </a:solidFill>
              </a:rPr>
              <a:t>they</a:t>
            </a:r>
            <a:r>
              <a:rPr lang="cs-CZ" sz="2800" dirty="0" smtClean="0">
                <a:solidFill>
                  <a:schemeClr val="bg1"/>
                </a:solidFill>
              </a:rPr>
              <a:t> </a:t>
            </a:r>
            <a:r>
              <a:rPr lang="cs-CZ" sz="2800" dirty="0" err="1" smtClean="0">
                <a:solidFill>
                  <a:schemeClr val="bg1"/>
                </a:solidFill>
              </a:rPr>
              <a:t>carrying</a:t>
            </a:r>
            <a:r>
              <a:rPr lang="cs-CZ" sz="2800" dirty="0" smtClean="0">
                <a:solidFill>
                  <a:schemeClr val="bg1"/>
                </a:solidFill>
              </a:rPr>
              <a:t>?</a:t>
            </a:r>
          </a:p>
          <a:p>
            <a:r>
              <a:rPr lang="cs-CZ" sz="2800" dirty="0" err="1" smtClean="0">
                <a:solidFill>
                  <a:schemeClr val="bg1"/>
                </a:solidFill>
              </a:rPr>
              <a:t>They</a:t>
            </a:r>
            <a:r>
              <a:rPr lang="cs-CZ" sz="2800" dirty="0" smtClean="0">
                <a:solidFill>
                  <a:schemeClr val="bg1"/>
                </a:solidFill>
              </a:rPr>
              <a:t> are </a:t>
            </a:r>
            <a:r>
              <a:rPr lang="cs-CZ" sz="2800" dirty="0" err="1" smtClean="0">
                <a:solidFill>
                  <a:schemeClr val="bg1"/>
                </a:solidFill>
              </a:rPr>
              <a:t>carrying</a:t>
            </a:r>
            <a:r>
              <a:rPr lang="cs-CZ" sz="2800" dirty="0" smtClean="0">
                <a:solidFill>
                  <a:schemeClr val="bg1"/>
                </a:solidFill>
              </a:rPr>
              <a:t> a ________.</a:t>
            </a:r>
            <a:endParaRPr lang="cs-CZ" sz="2800" dirty="0">
              <a:solidFill>
                <a:schemeClr val="bg1"/>
              </a:solidFill>
            </a:endParaRPr>
          </a:p>
        </p:txBody>
      </p:sp>
      <p:sp>
        <p:nvSpPr>
          <p:cNvPr id="9" name="Šipka doleva 8"/>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pic>
        <p:nvPicPr>
          <p:cNvPr id="8194" name="Picture 2" descr="C:\Temp\Dočasné soubory Internetu\Content.IE5\AHIPWXPW\MM900365234[1].gif"/>
          <p:cNvPicPr>
            <a:picLocks noChangeAspect="1" noChangeArrowheads="1" noCrop="1"/>
          </p:cNvPicPr>
          <p:nvPr/>
        </p:nvPicPr>
        <p:blipFill>
          <a:blip r:embed="rId4" cstate="print"/>
          <a:srcRect/>
          <a:stretch>
            <a:fillRect/>
          </a:stretch>
        </p:blipFill>
        <p:spPr bwMode="auto">
          <a:xfrm>
            <a:off x="539552" y="3645024"/>
            <a:ext cx="2491710" cy="2491710"/>
          </a:xfrm>
          <a:prstGeom prst="rect">
            <a:avLst/>
          </a:prstGeom>
          <a:noFill/>
        </p:spPr>
      </p:pic>
      <p:sp>
        <p:nvSpPr>
          <p:cNvPr id="12" name="Slunce 11"/>
          <p:cNvSpPr/>
          <p:nvPr/>
        </p:nvSpPr>
        <p:spPr>
          <a:xfrm>
            <a:off x="6732240" y="1628800"/>
            <a:ext cx="2016224" cy="1728192"/>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Klikni na mě!</a:t>
            </a:r>
            <a:endParaRPr lang="cs-CZ" b="1"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additive="base">
                                        <p:cTn id="7" dur="5000" fill="hold"/>
                                        <p:tgtEl>
                                          <p:spTgt spid="8194"/>
                                        </p:tgtEl>
                                        <p:attrNameLst>
                                          <p:attrName>ppt_x</p:attrName>
                                        </p:attrNameLst>
                                      </p:cBhvr>
                                      <p:tavLst>
                                        <p:tav tm="0">
                                          <p:val>
                                            <p:strVal val="1+#ppt_w/2"/>
                                          </p:val>
                                        </p:tav>
                                        <p:tav tm="100000">
                                          <p:val>
                                            <p:strVal val="#ppt_x"/>
                                          </p:val>
                                        </p:tav>
                                      </p:tavLst>
                                    </p:anim>
                                    <p:anim calcmode="lin" valueType="num">
                                      <p:cBhvr additive="base">
                                        <p:cTn id="8" dur="5000" fill="hold"/>
                                        <p:tgtEl>
                                          <p:spTgt spid="819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applause.wav"/>
                                        </p:tgtEl>
                                      </p:cMediaNode>
                                    </p:audio>
                                  </p:subTnLst>
                                </p:cTn>
                              </p:par>
                            </p:childTnLst>
                          </p:cTn>
                        </p:par>
                      </p:childTnLst>
                    </p:cTn>
                  </p:par>
                </p:childTnLst>
              </p:cTn>
              <p:nextCondLst>
                <p:cond evt="onClick" delay="0">
                  <p:tgtEl>
                    <p:spTgt spid="1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75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What</a:t>
            </a:r>
            <a:r>
              <a:rPr lang="cs-CZ" b="1" dirty="0" smtClean="0"/>
              <a:t> </a:t>
            </a:r>
            <a:r>
              <a:rPr lang="cs-CZ" b="1" dirty="0" err="1" smtClean="0"/>
              <a:t>colour</a:t>
            </a:r>
            <a:r>
              <a:rPr lang="cs-CZ" b="1" dirty="0" smtClean="0"/>
              <a:t> are…?</a:t>
            </a:r>
            <a:endParaRPr lang="cs-CZ" b="1" dirty="0"/>
          </a:p>
        </p:txBody>
      </p:sp>
      <p:sp>
        <p:nvSpPr>
          <p:cNvPr id="3" name="Zástupný symbol pro obsah 2"/>
          <p:cNvSpPr>
            <a:spLocks noGrp="1"/>
          </p:cNvSpPr>
          <p:nvPr>
            <p:ph idx="1"/>
          </p:nvPr>
        </p:nvSpPr>
        <p:spPr>
          <a:xfrm>
            <a:off x="457200" y="1600200"/>
            <a:ext cx="8229600" cy="5069160"/>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dirty="0" err="1" smtClean="0"/>
              <a:t>The</a:t>
            </a:r>
            <a:r>
              <a:rPr lang="cs-CZ" dirty="0" smtClean="0"/>
              <a:t> </a:t>
            </a:r>
            <a:r>
              <a:rPr lang="cs-CZ" dirty="0" err="1" smtClean="0"/>
              <a:t>bear</a:t>
            </a:r>
            <a:r>
              <a:rPr lang="cs-CZ" dirty="0" smtClean="0"/>
              <a:t> </a:t>
            </a:r>
            <a:r>
              <a:rPr lang="cs-CZ" dirty="0" err="1" smtClean="0"/>
              <a:t>and</a:t>
            </a:r>
            <a:r>
              <a:rPr lang="cs-CZ" dirty="0" smtClean="0"/>
              <a:t> </a:t>
            </a:r>
            <a:r>
              <a:rPr lang="cs-CZ" dirty="0" err="1" smtClean="0"/>
              <a:t>the</a:t>
            </a:r>
            <a:r>
              <a:rPr lang="cs-CZ" dirty="0" smtClean="0"/>
              <a:t> </a:t>
            </a:r>
            <a:r>
              <a:rPr lang="cs-CZ" dirty="0" err="1" smtClean="0"/>
              <a:t>horse</a:t>
            </a:r>
            <a:r>
              <a:rPr lang="cs-CZ" dirty="0" smtClean="0"/>
              <a:t>  are         ________ .</a:t>
            </a:r>
          </a:p>
          <a:p>
            <a:r>
              <a:rPr lang="cs-CZ" dirty="0" err="1" smtClean="0"/>
              <a:t>The</a:t>
            </a:r>
            <a:r>
              <a:rPr lang="cs-CZ" dirty="0" smtClean="0"/>
              <a:t> </a:t>
            </a:r>
            <a:r>
              <a:rPr lang="cs-CZ" dirty="0" err="1" smtClean="0"/>
              <a:t>cat</a:t>
            </a:r>
            <a:r>
              <a:rPr lang="cs-CZ" dirty="0" smtClean="0"/>
              <a:t> </a:t>
            </a:r>
            <a:r>
              <a:rPr lang="cs-CZ" dirty="0" err="1" smtClean="0"/>
              <a:t>and</a:t>
            </a:r>
            <a:r>
              <a:rPr lang="cs-CZ" dirty="0" smtClean="0"/>
              <a:t> </a:t>
            </a:r>
            <a:r>
              <a:rPr lang="cs-CZ" dirty="0" err="1" smtClean="0"/>
              <a:t>coffee</a:t>
            </a:r>
            <a:r>
              <a:rPr lang="cs-CZ" dirty="0" smtClean="0"/>
              <a:t> are 		________ .</a:t>
            </a:r>
          </a:p>
          <a:p>
            <a:endParaRPr lang="cs-CZ" sz="3600" dirty="0" smtClean="0"/>
          </a:p>
          <a:p>
            <a:endParaRPr lang="cs-CZ" sz="3600" dirty="0" smtClean="0"/>
          </a:p>
          <a:p>
            <a:pPr>
              <a:buNone/>
            </a:pPr>
            <a:endParaRPr lang="cs-CZ" sz="3600" dirty="0" smtClean="0"/>
          </a:p>
          <a:p>
            <a:endParaRPr lang="cs-CZ" dirty="0" smtClean="0"/>
          </a:p>
          <a:p>
            <a:endParaRPr lang="cs-CZ" dirty="0" smtClean="0"/>
          </a:p>
          <a:p>
            <a:pPr lvl="8"/>
            <a:r>
              <a:rPr lang="cs-CZ" dirty="0" smtClean="0">
                <a:solidFill>
                  <a:srgbClr val="FF0000"/>
                </a:solidFill>
              </a:rPr>
              <a:t>Pro kontrolu klikni na jednotlivé barvy!</a:t>
            </a:r>
          </a:p>
          <a:p>
            <a:pPr lvl="8"/>
            <a:endParaRPr lang="cs-CZ" dirty="0"/>
          </a:p>
        </p:txBody>
      </p:sp>
      <p:sp>
        <p:nvSpPr>
          <p:cNvPr id="5" name="Obdélník 4"/>
          <p:cNvSpPr/>
          <p:nvPr/>
        </p:nvSpPr>
        <p:spPr>
          <a:xfrm>
            <a:off x="1115616" y="3501008"/>
            <a:ext cx="1656184" cy="504056"/>
          </a:xfrm>
          <a:prstGeom prst="rect">
            <a:avLst/>
          </a:prstGeom>
          <a:solidFill>
            <a:schemeClr val="accent6">
              <a:lumMod val="75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BROWN</a:t>
            </a:r>
            <a:endParaRPr lang="cs-CZ" sz="2800" b="1" dirty="0"/>
          </a:p>
        </p:txBody>
      </p:sp>
      <p:sp>
        <p:nvSpPr>
          <p:cNvPr id="6" name="Obdélník 5"/>
          <p:cNvSpPr/>
          <p:nvPr/>
        </p:nvSpPr>
        <p:spPr>
          <a:xfrm>
            <a:off x="1187624" y="4725144"/>
            <a:ext cx="1656184" cy="504056"/>
          </a:xfrm>
          <a:prstGeom prst="rect">
            <a:avLst/>
          </a:prstGeom>
          <a:solidFill>
            <a:schemeClr val="tx2">
              <a:lumMod val="60000"/>
              <a:lumOff val="4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BLUE</a:t>
            </a:r>
            <a:endParaRPr lang="cs-CZ" sz="2800" b="1" dirty="0"/>
          </a:p>
        </p:txBody>
      </p:sp>
      <p:sp>
        <p:nvSpPr>
          <p:cNvPr id="7" name="Obdélník 6"/>
          <p:cNvSpPr/>
          <p:nvPr/>
        </p:nvSpPr>
        <p:spPr>
          <a:xfrm>
            <a:off x="3635896" y="4653136"/>
            <a:ext cx="1656184" cy="504056"/>
          </a:xfrm>
          <a:prstGeom prst="rect">
            <a:avLst/>
          </a:prstGeom>
          <a:solidFill>
            <a:schemeClr val="tx1"/>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solidFill>
                  <a:schemeClr val="bg1"/>
                </a:solidFill>
              </a:rPr>
              <a:t>BLACK</a:t>
            </a:r>
            <a:endParaRPr lang="cs-CZ" sz="2800" b="1" dirty="0">
              <a:solidFill>
                <a:schemeClr val="bg1"/>
              </a:solidFill>
            </a:endParaRPr>
          </a:p>
        </p:txBody>
      </p:sp>
      <p:sp>
        <p:nvSpPr>
          <p:cNvPr id="8" name="Obdélník 7"/>
          <p:cNvSpPr/>
          <p:nvPr/>
        </p:nvSpPr>
        <p:spPr>
          <a:xfrm>
            <a:off x="5292080" y="3645024"/>
            <a:ext cx="1656184" cy="504056"/>
          </a:xfrm>
          <a:prstGeom prst="rect">
            <a:avLst/>
          </a:prstGeom>
          <a:solidFill>
            <a:srgbClr val="CAF52B"/>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GREEN</a:t>
            </a:r>
            <a:endParaRPr lang="cs-CZ" sz="2800" b="1" dirty="0"/>
          </a:p>
        </p:txBody>
      </p:sp>
      <p:sp>
        <p:nvSpPr>
          <p:cNvPr id="9" name="Obdélník 8"/>
          <p:cNvSpPr/>
          <p:nvPr/>
        </p:nvSpPr>
        <p:spPr>
          <a:xfrm>
            <a:off x="6228184" y="5157192"/>
            <a:ext cx="1656184" cy="504056"/>
          </a:xfrm>
          <a:prstGeom prst="rect">
            <a:avLst/>
          </a:prstGeom>
          <a:solidFill>
            <a:srgbClr val="FF0000"/>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RED</a:t>
            </a:r>
            <a:endParaRPr lang="cs-CZ" sz="2800" b="1" dirty="0"/>
          </a:p>
        </p:txBody>
      </p:sp>
      <p:sp>
        <p:nvSpPr>
          <p:cNvPr id="10" name="Šipka doleva 9"/>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pic>
        <p:nvPicPr>
          <p:cNvPr id="4098" name="Picture 2" descr="C:\Temp\Dočasné soubory Internetu\Content.IE5\DHQMYV7H\MP900405188[1].jpg"/>
          <p:cNvPicPr>
            <a:picLocks noChangeAspect="1" noChangeArrowheads="1"/>
          </p:cNvPicPr>
          <p:nvPr/>
        </p:nvPicPr>
        <p:blipFill>
          <a:blip r:embed="rId4" cstate="print"/>
          <a:srcRect/>
          <a:stretch>
            <a:fillRect/>
          </a:stretch>
        </p:blipFill>
        <p:spPr bwMode="auto">
          <a:xfrm>
            <a:off x="539552" y="5373216"/>
            <a:ext cx="1310190" cy="748680"/>
          </a:xfrm>
          <a:prstGeom prst="rect">
            <a:avLst/>
          </a:prstGeom>
          <a:noFill/>
        </p:spPr>
      </p:pic>
      <p:pic>
        <p:nvPicPr>
          <p:cNvPr id="4099" name="Picture 3" descr="C:\Temp\Dočasné soubory Internetu\Content.IE5\44BTR92M\MP900448371[1].jpg"/>
          <p:cNvPicPr>
            <a:picLocks noChangeAspect="1" noChangeArrowheads="1"/>
          </p:cNvPicPr>
          <p:nvPr/>
        </p:nvPicPr>
        <p:blipFill>
          <a:blip r:embed="rId5" cstate="print"/>
          <a:srcRect/>
          <a:stretch>
            <a:fillRect/>
          </a:stretch>
        </p:blipFill>
        <p:spPr bwMode="auto">
          <a:xfrm>
            <a:off x="7452320" y="3284984"/>
            <a:ext cx="1085867" cy="1628800"/>
          </a:xfrm>
          <a:prstGeom prst="rect">
            <a:avLst/>
          </a:prstGeom>
          <a:noFill/>
        </p:spPr>
      </p:pic>
      <p:pic>
        <p:nvPicPr>
          <p:cNvPr id="4100" name="Picture 4" descr="C:\Temp\Dočasné soubory Internetu\Content.IE5\DHQMYV7H\MC900425856[1].wmf"/>
          <p:cNvPicPr>
            <a:picLocks noChangeAspect="1" noChangeArrowheads="1"/>
          </p:cNvPicPr>
          <p:nvPr/>
        </p:nvPicPr>
        <p:blipFill>
          <a:blip r:embed="rId6" cstate="print"/>
          <a:srcRect/>
          <a:stretch>
            <a:fillRect/>
          </a:stretch>
        </p:blipFill>
        <p:spPr bwMode="auto">
          <a:xfrm>
            <a:off x="2915816" y="5229200"/>
            <a:ext cx="1090871" cy="923479"/>
          </a:xfrm>
          <a:prstGeom prst="rect">
            <a:avLst/>
          </a:prstGeom>
          <a:noFill/>
        </p:spPr>
      </p:pic>
      <p:pic>
        <p:nvPicPr>
          <p:cNvPr id="4101" name="Picture 5" descr="C:\Temp\Dočasné soubory Internetu\Content.IE5\44BTR92M\MC900293200[1].wmf"/>
          <p:cNvPicPr>
            <a:picLocks noChangeAspect="1" noChangeArrowheads="1"/>
          </p:cNvPicPr>
          <p:nvPr/>
        </p:nvPicPr>
        <p:blipFill>
          <a:blip r:embed="rId7" cstate="print"/>
          <a:srcRect/>
          <a:stretch>
            <a:fillRect/>
          </a:stretch>
        </p:blipFill>
        <p:spPr bwMode="auto">
          <a:xfrm>
            <a:off x="4139952" y="3501008"/>
            <a:ext cx="792088" cy="897086"/>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01181 0.02361 C 0.00104 0.03472 0.00243 0.06042 0.0184 0.0669 C 0.02413 0.07222 0.01927 0.06875 0.02656 0.07153 C 0.02899 0.07246 0.03351 0.07477 0.03351 0.075 C 0.04514 0.07408 0.05781 0.07801 0.0684 0.07153 C 0.07535 0.06713 0.08108 0.05741 0.08819 0.05463 C 0.09392 0.04676 0.09931 0.04236 0.10677 0.0375 C 0.11181 0.02755 0.11545 0.02084 0.1184 0.00972 C 0.12031 -0.00833 0.12066 -0.02662 0.12188 -0.04467 C 0.12604 -0.01828 0.13316 0.0088 0.1474 0.02824 C 0.14878 0.03009 0.15677 0.03195 0.15903 0.03287 C 0.16198 0.03264 0.17361 0.03449 0.1776 0.02824 C 0.18177 0.02176 0.18142 0.01227 0.18351 0.00486 C 0.18472 0.0007 0.18819 -0.00741 0.18819 -0.00717 C 0.19167 -0.03333 0.18941 -0.05741 0.18455 -0.08194 C 0.1842 -0.08356 0.18524 -0.0787 0.18576 -0.07731 C 0.1875 -0.07222 0.1901 -0.06736 0.19271 -0.06319 C 0.19896 -0.05301 0.20556 -0.04421 0.21372 -0.0368 C 0.2158 -0.03495 0.21736 -0.03241 0.21944 -0.03078 C 0.2217 -0.02916 0.22656 -0.02754 0.22656 -0.02731 C 0.23455 -0.03032 0.23316 -0.03588 0.23576 -0.04467 C 0.23976 -0.05787 0.24253 -0.07129 0.24514 -0.08495 C 0.24653 -0.09977 0.24635 -0.11435 0.24983 -0.12847 C 0.25243 -0.11319 0.25434 -0.1081 0.26146 -0.09583 C 0.26719 -0.08611 0.26997 -0.07662 0.27656 -0.06782 C 0.2783 -0.06551 0.28125 -0.06597 0.28351 -0.06481 C 0.28837 -0.06898 0.29097 -0.075 0.29514 -0.08032 C 0.29757 -0.09143 0.30486 -0.09953 0.30903 -0.10972 C 0.31198 -0.11713 0.31701 -0.12662 0.31944 -0.13449 C 0.32361 -0.14861 0.31979 -0.13958 0.32413 -0.14861 C 0.32674 -0.13541 0.32656 -0.12199 0.33108 -0.10972 C 0.33316 -0.09653 0.33542 -0.07916 0.34618 -0.07407 C 0.35226 -0.08565 0.34392 -0.07083 0.3533 -0.08333 C 0.35747 -0.08889 0.35972 -0.09444 0.36493 -0.09884 C 0.37274 -0.11481 0.36128 -0.09259 0.37066 -0.10671 C 0.37292 -0.10995 0.37465 -0.11389 0.37656 -0.11759 C 0.3776 -0.11944 0.37882 -0.1206 0.38003 -0.12222 C 0.38142 -0.12824 0.38472 -0.13495 0.38819 -0.13912 C 0.38958 -0.12546 0.39063 -0.1118 0.39392 -0.09884 C 0.39618 -0.09004 0.39983 -0.08148 0.40208 -0.07245 C 0.40538 -0.07824 0.40608 -0.08356 0.40903 -0.08958 C 0.41076 -0.09884 0.41493 -0.10555 0.41719 -0.11435 C 0.42865 -0.0956 0.43559 -0.07384 0.4533 -0.06481 C 0.46111 -0.0544 0.46944 -0.05972 0.48003 -0.0618 C 0.49132 -0.07153 0.50243 -0.08102 0.51372 -0.0912 C 0.51944 -0.09629 0.525 -0.1 0.53003 -0.10671 C 0.53455 -0.10023 0.53264 -0.09143 0.53455 -0.08333 C 0.5375 -0.07014 0.54097 -0.05324 0.54618 -0.04143 C 0.54809 -0.03703 0.55104 -0.03333 0.5533 -0.02916 C 0.55799 -0.02037 0.56024 -0.01273 0.5684 -0.00903 C 0.5901 -0.01088 0.58299 -0.00578 0.59514 -0.01666 C 0.59948 -0.0206 0.60556 -0.03217 0.60556 -0.03194 C 0.60694 -0.03727 0.60799 -0.04236 0.60903 -0.04768 C 0.60747 -0.07754 0.61094 -0.06921 0.59618 -0.0787 C 0.59253 -0.08611 0.58646 -0.09166 0.58003 -0.09421 C 0.575 -0.09884 0.56962 -0.10046 0.56372 -0.10208 C 0.55712 -0.10787 0.54792 -0.10879 0.54045 -0.11296 C 0.52188 -0.1125 0.50313 -0.11227 0.48455 -0.11134 C 0.47708 -0.11088 0.47014 -0.10393 0.4625 -0.10208 C 0.45052 -0.09375 0.46563 -0.10347 0.45208 -0.09745 C 0.44427 -0.09398 0.43698 -0.08889 0.42882 -0.08657 C 0.42274 -0.08241 0.41823 -0.07708 0.4125 -0.07245 C 0.41007 -0.0706 0.40556 -0.06643 0.40556 -0.0662 C 0.40278 -0.05879 0.40122 -0.05602 0.39618 -0.05092 C 0.39167 -0.03842 0.38576 -0.02754 0.38108 -0.01528 C 0.37795 -0.00717 0.37726 0.00162 0.37413 0.00972 C 0.37274 0.01968 0.36823 0.03611 0.36493 0.04537 C 0.36233 0.06597 0.3625 0.06019 0.36493 0.09491 C 0.36684 0.12153 0.39167 0.14329 0.40556 0.15695 C 0.41719 0.16829 0.4375 0.17477 0.45087 0.18009 C 0.45781 0.18287 0.47188 0.18634 0.47188 0.18658 C 0.47535 0.18611 0.5092 0.1882 0.52066 0.17871 C 0.5283 0.17246 0.5309 0.16806 0.53698 0.15996 C 0.53819 0.15834 0.54045 0.15533 0.54045 0.15556 C 0.54358 0.14653 0.54844 0.13912 0.55208 0.13056 C 0.55382 0.12662 0.55677 0.11806 0.55677 0.11829 C 0.55799 0.11134 0.55903 0.10579 0.56146 0.09954 C 0.57083 0.04306 0.56354 0.06435 0.5625 -0.05694 C 0.56302 -0.08148 0.55903 -0.11713 0.57066 -0.14074 C 0.57674 -0.17222 0.57448 -0.2243 0.55434 -0.2493 C 0.5533 -0.25578 0.55191 -0.2618 0.54983 -0.26782 " pathEditMode="relative" rAng="0" ptsTypes="ffffffffffffffffffffffffffffffffffffffffffffffffffffffffffffffffffffffffffffffffA">
                                      <p:cBhvr>
                                        <p:cTn id="6" dur="3000" fill="hold"/>
                                        <p:tgtEl>
                                          <p:spTgt spid="5"/>
                                        </p:tgtEl>
                                        <p:attrNameLst>
                                          <p:attrName>ppt_x</p:attrName>
                                          <p:attrName>ppt_y</p:attrName>
                                        </p:attrNameLst>
                                      </p:cBhvr>
                                      <p:rCtr x="31100" y="-6300"/>
                                    </p:animMotion>
                                  </p:childTnLst>
                                  <p:subTnLst>
                                    <p:audio>
                                      <p:cMediaNode>
                                        <p:cTn display="0" masterRel="sameClick">
                                          <p:stCondLst>
                                            <p:cond evt="begin" delay="0">
                                              <p:tn val="5"/>
                                            </p:cond>
                                          </p:stCondLst>
                                          <p:endCondLst>
                                            <p:cond evt="onStopAudio" delay="0">
                                              <p:tgtEl>
                                                <p:sldTgt/>
                                              </p:tgtEl>
                                            </p:cond>
                                          </p:endCondLst>
                                        </p:cTn>
                                        <p:tgtEl>
                                          <p:sndTgt r:embed="rId3" name="wind.wav"/>
                                        </p:tgtEl>
                                      </p:cMediaNode>
                                    </p:audio>
                                  </p:subTnLst>
                                </p:cTn>
                              </p:par>
                            </p:childTnLst>
                          </p:cTn>
                        </p:par>
                      </p:childTnLst>
                    </p:cTn>
                  </p:par>
                </p:childTnLst>
              </p:cTn>
              <p:nextCondLst>
                <p:cond evt="onClick" delay="0">
                  <p:tgtEl>
                    <p:spTgt spid="5"/>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0" presetClass="path" presetSubtype="0" accel="50000" decel="50000" fill="hold" grpId="0" nodeType="clickEffect">
                                  <p:stCondLst>
                                    <p:cond delay="0"/>
                                  </p:stCondLst>
                                  <p:childTnLst>
                                    <p:animMotion origin="layout" path="M 0.01962 -0.00417 C 0.02223 0.00139 0.02188 0.00463 0.02657 0.00671 C 0.02952 0.01805 0.0382 0.025 0.04636 0.02847 C 0.04983 0.03009 0.05678 0.0331 0.05678 0.03333 C 0.08247 0.03217 0.10764 0.04097 0.12084 0.00833 C 0.12205 0.00069 0.12431 -0.00579 0.12535 -0.01343 C 0.12761 0.01435 0.1316 0.03032 0.1533 0.03773 C 0.16667 0.03611 0.16546 0.03912 0.17188 0.02986 C 0.17275 0.02731 0.17344 0.02477 0.17431 0.02222 C 0.175 0.0206 0.17587 0.01921 0.17657 0.01759 C 0.17865 0.0118 0.17934 0.00486 0.18125 -0.00116 C 0.1816 -0.00371 0.18212 -0.00625 0.1823 -0.0088 C 0.18299 -0.02732 0.18212 -0.04607 0.18351 -0.06459 C 0.18369 -0.06644 0.18525 -0.06158 0.18594 -0.05996 C 0.18681 -0.05787 0.18733 -0.05579 0.1882 -0.05371 C 0.19046 -0.04838 0.19358 -0.04306 0.19636 -0.0382 C 0.20296 -0.02639 0.21858 -0.01922 0.22882 -0.01667 C 0.23924 -0.01713 0.24983 -0.01667 0.26025 -0.01806 C 0.26511 -0.01875 0.27205 -0.02894 0.27657 -0.03218 C 0.27882 -0.03982 0.28125 -0.04769 0.28351 -0.05533 C 0.28438 -0.05787 0.28594 -0.0632 0.28594 -0.06297 C 0.28716 -0.07431 0.29063 -0.08472 0.29289 -0.0956 C 0.29393 -0.10023 0.29636 -0.10949 0.29636 -0.10926 C 0.29827 -0.10301 0.29931 -0.09537 0.30209 -0.08935 C 0.31667 -0.0588 0.34219 -0.05 0.36719 -0.04283 C 0.37882 -0.04329 0.39063 -0.04144 0.40209 -0.04445 C 0.40539 -0.04537 0.40678 -0.0507 0.40921 -0.05371 C 0.4158 -0.06227 0.41598 -0.07523 0.42084 -0.08472 C 0.42205 -0.09375 0.42379 -0.10232 0.42535 -0.11111 C 0.42448 -0.13357 0.42535 -0.13704 0.41719 -0.15301 C 0.41268 -0.16181 0.41198 -0.16597 0.40452 -0.17014 C 0.39306 -0.18542 0.37709 -0.19422 0.36146 -0.19792 C 0.35313 -0.20556 0.33455 -0.21181 0.32431 -0.21667 C 0.32049 -0.22037 0.31806 -0.22384 0.31372 -0.22593 C 0.30174 -0.2382 0.29671 -0.26273 0.29167 -0.28172 C 0.29202 -0.29306 0.29063 -0.30486 0.29289 -0.31574 C 0.29445 -0.32338 0.30938 -0.32454 0.31268 -0.325 C 0.32622 -0.32986 0.32188 -0.34445 0.32188 -0.36227 " pathEditMode="relative" rAng="0" ptsTypes="fffffffffffffffffffffffffffffffffffffA">
                                      <p:cBhvr>
                                        <p:cTn id="11" dur="2000" fill="hold"/>
                                        <p:tgtEl>
                                          <p:spTgt spid="7"/>
                                        </p:tgtEl>
                                        <p:attrNameLst>
                                          <p:attrName>ppt_x</p:attrName>
                                          <p:attrName>ppt_y</p:attrName>
                                        </p:attrNameLst>
                                      </p:cBhvr>
                                      <p:rCtr x="20300" y="-15600"/>
                                    </p:animMotion>
                                  </p:childTnLst>
                                  <p:subTnLst>
                                    <p:audio>
                                      <p:cMediaNode>
                                        <p:cTn display="0" masterRel="sameClick">
                                          <p:stCondLst>
                                            <p:cond evt="begin" delay="0">
                                              <p:tn val="10"/>
                                            </p:cond>
                                          </p:stCondLst>
                                          <p:endCondLst>
                                            <p:cond evt="onStopAudio" delay="0">
                                              <p:tgtEl>
                                                <p:sldTgt/>
                                              </p:tgtEl>
                                            </p:cond>
                                          </p:endCondLst>
                                        </p:cTn>
                                        <p:tgtEl>
                                          <p:sndTgt r:embed="rId3" name="wind.wav"/>
                                        </p:tgtEl>
                                      </p:cMediaNode>
                                    </p:audio>
                                  </p:subTnLst>
                                </p:cTn>
                              </p:par>
                            </p:childTnLst>
                          </p:cTn>
                        </p:par>
                      </p:childTnLst>
                    </p:cTn>
                  </p:par>
                </p:childTnLst>
              </p:cTn>
              <p:nextCondLst>
                <p:cond evt="onClick" delay="0">
                  <p:tgtEl>
                    <p:spTgt spid="7"/>
                  </p:tgtEl>
                </p:cond>
              </p:nextCondLst>
            </p:seq>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45" presetClass="exit" presetSubtype="0" fill="hold" grpId="0" nodeType="clickEffect">
                                  <p:stCondLst>
                                    <p:cond delay="0"/>
                                  </p:stCondLst>
                                  <p:iterate type="lt">
                                    <p:tmPct val="10000"/>
                                  </p:iterate>
                                  <p:childTnLst>
                                    <p:animEffect transition="out" filter="fade">
                                      <p:cBhvr>
                                        <p:cTn id="16" dur="2000"/>
                                        <p:tgtEl>
                                          <p:spTgt spid="6"/>
                                        </p:tgtEl>
                                      </p:cBhvr>
                                    </p:animEffect>
                                    <p:anim calcmode="lin" valueType="num">
                                      <p:cBhvr>
                                        <p:cTn id="1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8" dur="2000"/>
                                        <p:tgtEl>
                                          <p:spTgt spid="6"/>
                                        </p:tgtEl>
                                        <p:attrNameLst>
                                          <p:attrName>ppt_h</p:attrName>
                                        </p:attrNameLst>
                                      </p:cBhvr>
                                      <p:tavLst>
                                        <p:tav tm="0">
                                          <p:val>
                                            <p:strVal val="ppt_h"/>
                                          </p:val>
                                        </p:tav>
                                        <p:tav tm="100000">
                                          <p:val>
                                            <p:strVal val="ppt_h"/>
                                          </p:val>
                                        </p:tav>
                                      </p:tavLst>
                                    </p:anim>
                                    <p:set>
                                      <p:cBhvr>
                                        <p:cTn id="19"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20" restart="whenNotActive" fill="hold" evtFilter="cancelBubble" nodeType="interactiveSeq">
                <p:stCondLst>
                  <p:cond evt="onClick" delay="0">
                    <p:tgtEl>
                      <p:spTgt spid="8"/>
                    </p:tgtEl>
                  </p:cond>
                </p:stCondLst>
                <p:endSync evt="end" delay="0">
                  <p:rtn val="all"/>
                </p:endSync>
                <p:childTnLst>
                  <p:par>
                    <p:cTn id="21" fill="hold">
                      <p:stCondLst>
                        <p:cond delay="0"/>
                      </p:stCondLst>
                      <p:childTnLst>
                        <p:par>
                          <p:cTn id="22" fill="hold">
                            <p:stCondLst>
                              <p:cond delay="0"/>
                            </p:stCondLst>
                            <p:childTnLst>
                              <p:par>
                                <p:cTn id="23" presetID="45" presetClass="exit" presetSubtype="0" fill="hold" grpId="0" nodeType="clickEffect">
                                  <p:stCondLst>
                                    <p:cond delay="0"/>
                                  </p:stCondLst>
                                  <p:iterate type="lt">
                                    <p:tmPct val="10000"/>
                                  </p:iterate>
                                  <p:childTnLst>
                                    <p:animEffect transition="out" filter="fade">
                                      <p:cBhvr>
                                        <p:cTn id="24" dur="2000"/>
                                        <p:tgtEl>
                                          <p:spTgt spid="8"/>
                                        </p:tgtEl>
                                      </p:cBhvr>
                                    </p:animEffect>
                                    <p:anim calcmode="lin" valueType="num">
                                      <p:cBhvr>
                                        <p:cTn id="25"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6" dur="2000"/>
                                        <p:tgtEl>
                                          <p:spTgt spid="8"/>
                                        </p:tgtEl>
                                        <p:attrNameLst>
                                          <p:attrName>ppt_h</p:attrName>
                                        </p:attrNameLst>
                                      </p:cBhvr>
                                      <p:tavLst>
                                        <p:tav tm="0">
                                          <p:val>
                                            <p:strVal val="ppt_h"/>
                                          </p:val>
                                        </p:tav>
                                        <p:tav tm="100000">
                                          <p:val>
                                            <p:strVal val="ppt_h"/>
                                          </p:val>
                                        </p:tav>
                                      </p:tavLst>
                                    </p:anim>
                                    <p:set>
                                      <p:cBhvr>
                                        <p:cTn id="27"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45" presetClass="exit" presetSubtype="0" fill="hold" grpId="0" nodeType="clickEffect">
                                  <p:stCondLst>
                                    <p:cond delay="0"/>
                                  </p:stCondLst>
                                  <p:iterate type="lt">
                                    <p:tmPct val="10000"/>
                                  </p:iterate>
                                  <p:childTnLst>
                                    <p:animEffect transition="out" filter="fade">
                                      <p:cBhvr>
                                        <p:cTn id="32" dur="2000"/>
                                        <p:tgtEl>
                                          <p:spTgt spid="9"/>
                                        </p:tgtEl>
                                      </p:cBhvr>
                                    </p:animEffect>
                                    <p:anim calcmode="lin" valueType="num">
                                      <p:cBhvr>
                                        <p:cTn id="33"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4" dur="2000"/>
                                        <p:tgtEl>
                                          <p:spTgt spid="9"/>
                                        </p:tgtEl>
                                        <p:attrNameLst>
                                          <p:attrName>ppt_h</p:attrName>
                                        </p:attrNameLst>
                                      </p:cBhvr>
                                      <p:tavLst>
                                        <p:tav tm="0">
                                          <p:val>
                                            <p:strVal val="ppt_h"/>
                                          </p:val>
                                        </p:tav>
                                        <p:tav tm="100000">
                                          <p:val>
                                            <p:strVal val="ppt_h"/>
                                          </p:val>
                                        </p:tav>
                                      </p:tavLst>
                                    </p:anim>
                                    <p:set>
                                      <p:cBhvr>
                                        <p:cTn id="35"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childTnLst>
        </p:cTn>
      </p:par>
    </p:tnLst>
    <p:bldLst>
      <p:bldP spid="5" grpId="0" animBg="1"/>
      <p:bldP spid="6" grpId="0" animBg="1"/>
      <p:bldP spid="7" grpId="0" animBg="1"/>
      <p:bldP spid="8"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CAF52B"/>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What</a:t>
            </a:r>
            <a:r>
              <a:rPr lang="cs-CZ" b="1" dirty="0" smtClean="0"/>
              <a:t> </a:t>
            </a:r>
            <a:r>
              <a:rPr lang="cs-CZ" b="1" dirty="0" err="1" smtClean="0"/>
              <a:t>colour</a:t>
            </a:r>
            <a:r>
              <a:rPr lang="cs-CZ" b="1" dirty="0" smtClean="0"/>
              <a:t> are…?</a:t>
            </a:r>
            <a:endParaRPr lang="cs-CZ" b="1" dirty="0"/>
          </a:p>
        </p:txBody>
      </p:sp>
      <p:sp>
        <p:nvSpPr>
          <p:cNvPr id="3" name="Zástupný symbol pro obsah 2"/>
          <p:cNvSpPr>
            <a:spLocks noGrp="1"/>
          </p:cNvSpPr>
          <p:nvPr>
            <p:ph idx="1"/>
          </p:nvPr>
        </p:nvSpPr>
        <p:spPr>
          <a:xfrm>
            <a:off x="457200" y="1600200"/>
            <a:ext cx="8229600" cy="5069160"/>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dirty="0" err="1" smtClean="0"/>
              <a:t>The</a:t>
            </a:r>
            <a:r>
              <a:rPr lang="cs-CZ" dirty="0" smtClean="0"/>
              <a:t> </a:t>
            </a:r>
            <a:r>
              <a:rPr lang="cs-CZ" dirty="0" err="1" smtClean="0"/>
              <a:t>heart</a:t>
            </a:r>
            <a:r>
              <a:rPr lang="cs-CZ" dirty="0" smtClean="0"/>
              <a:t> </a:t>
            </a:r>
            <a:r>
              <a:rPr lang="cs-CZ" dirty="0" err="1" smtClean="0"/>
              <a:t>and</a:t>
            </a:r>
            <a:r>
              <a:rPr lang="cs-CZ" dirty="0" smtClean="0"/>
              <a:t> </a:t>
            </a:r>
            <a:r>
              <a:rPr lang="cs-CZ" dirty="0" err="1" smtClean="0"/>
              <a:t>the</a:t>
            </a:r>
            <a:r>
              <a:rPr lang="cs-CZ" dirty="0" smtClean="0"/>
              <a:t>  </a:t>
            </a:r>
            <a:r>
              <a:rPr lang="cs-CZ" dirty="0" err="1" smtClean="0"/>
              <a:t>mouth</a:t>
            </a:r>
            <a:r>
              <a:rPr lang="cs-CZ" dirty="0" smtClean="0"/>
              <a:t> are________ .</a:t>
            </a:r>
          </a:p>
          <a:p>
            <a:r>
              <a:rPr lang="cs-CZ" dirty="0" smtClean="0"/>
              <a:t> </a:t>
            </a:r>
            <a:r>
              <a:rPr lang="cs-CZ" dirty="0" err="1" smtClean="0"/>
              <a:t>The</a:t>
            </a:r>
            <a:r>
              <a:rPr lang="cs-CZ" dirty="0" smtClean="0"/>
              <a:t> </a:t>
            </a:r>
            <a:r>
              <a:rPr lang="cs-CZ" dirty="0" err="1" smtClean="0"/>
              <a:t>grass</a:t>
            </a:r>
            <a:r>
              <a:rPr lang="cs-CZ" dirty="0" smtClean="0"/>
              <a:t> </a:t>
            </a:r>
            <a:r>
              <a:rPr lang="cs-CZ" dirty="0" err="1" smtClean="0"/>
              <a:t>and</a:t>
            </a:r>
            <a:r>
              <a:rPr lang="cs-CZ" dirty="0" smtClean="0"/>
              <a:t> a </a:t>
            </a:r>
            <a:r>
              <a:rPr lang="cs-CZ" dirty="0" err="1" smtClean="0"/>
              <a:t>pear</a:t>
            </a:r>
            <a:r>
              <a:rPr lang="cs-CZ" dirty="0" smtClean="0"/>
              <a:t> are 	         	___________.</a:t>
            </a:r>
          </a:p>
          <a:p>
            <a:endParaRPr lang="cs-CZ" sz="3600" dirty="0" smtClean="0"/>
          </a:p>
          <a:p>
            <a:endParaRPr lang="cs-CZ" sz="3600" dirty="0" smtClean="0"/>
          </a:p>
          <a:p>
            <a:pPr>
              <a:buNone/>
            </a:pPr>
            <a:endParaRPr lang="cs-CZ" sz="3600" dirty="0" smtClean="0"/>
          </a:p>
          <a:p>
            <a:endParaRPr lang="cs-CZ" dirty="0" smtClean="0"/>
          </a:p>
          <a:p>
            <a:endParaRPr lang="cs-CZ" dirty="0" smtClean="0"/>
          </a:p>
          <a:p>
            <a:pPr lvl="8"/>
            <a:r>
              <a:rPr lang="cs-CZ" dirty="0" smtClean="0">
                <a:solidFill>
                  <a:srgbClr val="FF0000"/>
                </a:solidFill>
              </a:rPr>
              <a:t>Pro kontrolu klikni na jednotlivé barvy!</a:t>
            </a:r>
          </a:p>
          <a:p>
            <a:pPr lvl="8"/>
            <a:endParaRPr lang="cs-CZ" dirty="0"/>
          </a:p>
        </p:txBody>
      </p:sp>
      <p:sp>
        <p:nvSpPr>
          <p:cNvPr id="5" name="Obdélník 4"/>
          <p:cNvSpPr/>
          <p:nvPr/>
        </p:nvSpPr>
        <p:spPr>
          <a:xfrm>
            <a:off x="1115616" y="3501008"/>
            <a:ext cx="1656184" cy="504056"/>
          </a:xfrm>
          <a:prstGeom prst="rect">
            <a:avLst/>
          </a:prstGeom>
          <a:solidFill>
            <a:srgbClr val="FF0000"/>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RED</a:t>
            </a:r>
            <a:endParaRPr lang="cs-CZ" sz="2800" b="1" dirty="0"/>
          </a:p>
        </p:txBody>
      </p:sp>
      <p:sp>
        <p:nvSpPr>
          <p:cNvPr id="6" name="Obdélník 5"/>
          <p:cNvSpPr/>
          <p:nvPr/>
        </p:nvSpPr>
        <p:spPr>
          <a:xfrm>
            <a:off x="1187624" y="4725144"/>
            <a:ext cx="1656184" cy="504056"/>
          </a:xfrm>
          <a:prstGeom prst="rect">
            <a:avLst/>
          </a:prstGeom>
          <a:solidFill>
            <a:schemeClr val="accent1">
              <a:lumMod val="60000"/>
              <a:lumOff val="4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BLUE</a:t>
            </a:r>
            <a:endParaRPr lang="cs-CZ" sz="2800" b="1" dirty="0"/>
          </a:p>
        </p:txBody>
      </p:sp>
      <p:sp>
        <p:nvSpPr>
          <p:cNvPr id="7" name="Obdélník 6"/>
          <p:cNvSpPr/>
          <p:nvPr/>
        </p:nvSpPr>
        <p:spPr>
          <a:xfrm>
            <a:off x="3635896" y="4653136"/>
            <a:ext cx="1656184" cy="504056"/>
          </a:xfrm>
          <a:prstGeom prst="rect">
            <a:avLst/>
          </a:prstGeom>
          <a:solidFill>
            <a:srgbClr val="CAF52B"/>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GREEN</a:t>
            </a:r>
            <a:endParaRPr lang="cs-CZ" sz="2800" b="1" dirty="0"/>
          </a:p>
        </p:txBody>
      </p:sp>
      <p:sp>
        <p:nvSpPr>
          <p:cNvPr id="8" name="Obdélník 7"/>
          <p:cNvSpPr/>
          <p:nvPr/>
        </p:nvSpPr>
        <p:spPr>
          <a:xfrm>
            <a:off x="5292080" y="3645024"/>
            <a:ext cx="1656184" cy="504056"/>
          </a:xfrm>
          <a:prstGeom prst="rect">
            <a:avLst/>
          </a:prstGeom>
          <a:solidFill>
            <a:srgbClr val="FFFF00"/>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YELLOW</a:t>
            </a:r>
            <a:endParaRPr lang="cs-CZ" sz="2800" b="1" dirty="0"/>
          </a:p>
        </p:txBody>
      </p:sp>
      <p:sp>
        <p:nvSpPr>
          <p:cNvPr id="9" name="Obdélník 8"/>
          <p:cNvSpPr/>
          <p:nvPr/>
        </p:nvSpPr>
        <p:spPr>
          <a:xfrm>
            <a:off x="6228184" y="5157192"/>
            <a:ext cx="1656184" cy="504056"/>
          </a:xfrm>
          <a:prstGeom prst="rect">
            <a:avLst/>
          </a:prstGeom>
          <a:solidFill>
            <a:schemeClr val="accent6">
              <a:lumMod val="5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BROWN</a:t>
            </a:r>
            <a:endParaRPr lang="cs-CZ" sz="2800" b="1" dirty="0"/>
          </a:p>
        </p:txBody>
      </p:sp>
      <p:sp>
        <p:nvSpPr>
          <p:cNvPr id="10" name="Šipka doleva 9"/>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05903 0.03426 C -0.04618 0.04537 -0.04479 0.07107 -0.02882 0.07755 C -0.02309 0.08287 -0.02795 0.0794 -0.02066 0.08218 C -0.01823 0.0831 -0.01372 0.08542 -0.01372 0.08565 C -0.00208 0.08472 0.01059 0.08866 0.02118 0.08218 C 0.02813 0.07778 0.03385 0.06806 0.04097 0.06528 C 0.0467 0.05741 0.05208 0.05301 0.05955 0.04815 C 0.06458 0.0382 0.06823 0.03148 0.07118 0.02037 C 0.07309 0.00232 0.07344 -0.01597 0.07465 -0.03403 C 0.07882 -0.00764 0.08594 0.01945 0.10017 0.03889 C 0.10156 0.04074 0.10955 0.04259 0.11181 0.04352 C 0.11476 0.04329 0.12639 0.04514 0.13038 0.03889 C 0.13455 0.03241 0.1342 0.02292 0.13628 0.01551 C 0.1375 0.01134 0.14097 0.00324 0.14097 0.00347 C 0.14444 -0.02268 0.14219 -0.04676 0.13733 -0.07129 C 0.13698 -0.07291 0.13802 -0.06805 0.13854 -0.06666 C 0.14028 -0.06157 0.14288 -0.05671 0.14549 -0.05254 C 0.15174 -0.04236 0.15833 -0.03356 0.16649 -0.02616 C 0.16858 -0.0243 0.17014 -0.02176 0.17222 -0.02014 C 0.17448 -0.01852 0.17934 -0.0169 0.17934 -0.01666 C 0.18733 -0.01967 0.18594 -0.02523 0.18854 -0.03403 C 0.19253 -0.04722 0.19531 -0.06065 0.19792 -0.0743 C 0.19931 -0.08912 0.19913 -0.1037 0.2026 -0.11782 C 0.20521 -0.10254 0.20712 -0.09745 0.21424 -0.08518 C 0.21997 -0.07546 0.22274 -0.06597 0.22934 -0.05717 C 0.23108 -0.05486 0.23403 -0.05532 0.23628 -0.05416 C 0.24115 -0.05833 0.24375 -0.06435 0.24792 -0.06967 C 0.25035 -0.08078 0.25764 -0.08889 0.26181 -0.09907 C 0.26476 -0.10648 0.26979 -0.11597 0.27222 -0.12384 C 0.27639 -0.13796 0.27257 -0.12893 0.27691 -0.13796 C 0.27951 -0.12477 0.27934 -0.11134 0.28385 -0.09907 C 0.28594 -0.08588 0.28819 -0.06852 0.29896 -0.06342 C 0.30503 -0.075 0.2967 -0.06018 0.30608 -0.07268 C 0.31024 -0.07824 0.3125 -0.08379 0.31771 -0.08819 C 0.32552 -0.10416 0.31406 -0.08194 0.32344 -0.09606 C 0.32569 -0.0993 0.32743 -0.10324 0.32934 -0.10694 C 0.33038 -0.10879 0.3316 -0.10995 0.33281 -0.11157 C 0.3342 -0.11759 0.3375 -0.1243 0.34097 -0.12847 C 0.34236 -0.11481 0.3434 -0.10116 0.3467 -0.08819 C 0.34896 -0.0794 0.3526 -0.07083 0.35486 -0.0618 C 0.35816 -0.06759 0.35885 -0.07291 0.36181 -0.07893 C 0.36354 -0.08819 0.36771 -0.09491 0.36997 -0.1037 C 0.38142 -0.08495 0.38837 -0.06319 0.40608 -0.05416 C 0.41389 -0.04375 0.42222 -0.04907 0.43281 -0.05116 C 0.4441 -0.06088 0.45521 -0.07037 0.46649 -0.08055 C 0.47222 -0.08565 0.47778 -0.08935 0.48281 -0.09606 C 0.48733 -0.08958 0.48542 -0.08078 0.48733 -0.07268 C 0.49028 -0.05949 0.49375 -0.04259 0.49896 -0.03078 C 0.50087 -0.02639 0.50382 -0.02268 0.50608 -0.01852 C 0.51076 -0.00972 0.51302 -0.00208 0.52118 0.00162 C 0.54288 -0.00023 0.53576 0.00486 0.54792 -0.00602 C 0.55226 -0.00995 0.55833 -0.02153 0.55833 -0.02129 C 0.55972 -0.02662 0.56076 -0.03171 0.56181 -0.03703 C 0.56024 -0.0669 0.56372 -0.05856 0.54896 -0.06805 C 0.54531 -0.07546 0.53924 -0.08102 0.53281 -0.08356 C 0.52778 -0.08819 0.5224 -0.08981 0.51649 -0.09143 C 0.5099 -0.09722 0.50069 -0.09815 0.49323 -0.10231 C 0.47465 -0.10185 0.4559 -0.10162 0.43733 -0.10069 C 0.42986 -0.10023 0.42292 -0.09328 0.41528 -0.09143 C 0.4033 -0.0831 0.4184 -0.09282 0.40486 -0.0868 C 0.39705 -0.08333 0.38976 -0.07824 0.3816 -0.07592 C 0.37552 -0.07176 0.37101 -0.06643 0.36528 -0.0618 C 0.36285 -0.05995 0.35833 -0.05578 0.35833 -0.05555 C 0.35556 -0.04815 0.35399 -0.04537 0.34896 -0.04028 C 0.34444 -0.02778 0.33854 -0.0169 0.33385 -0.00463 C 0.33073 0.00347 0.33003 0.01227 0.32691 0.02037 C 0.32552 0.03033 0.32101 0.04676 0.31771 0.05602 C 0.3151 0.07662 0.31528 0.07084 0.31771 0.10556 C 0.31962 0.13218 0.34444 0.15394 0.35833 0.16759 C 0.36997 0.17894 0.39028 0.18542 0.40365 0.19074 C 0.41059 0.19352 0.42465 0.19699 0.42465 0.19722 C 0.42813 0.19676 0.46198 0.19884 0.47344 0.18935 C 0.48108 0.1831 0.48368 0.17871 0.48976 0.1706 C 0.49097 0.16898 0.49323 0.16597 0.49323 0.16621 C 0.49635 0.15718 0.50122 0.14977 0.50486 0.14121 C 0.5066 0.13727 0.50955 0.12871 0.50955 0.12894 C 0.51076 0.12199 0.51181 0.11644 0.51424 0.11019 C 0.52361 0.05371 0.51632 0.075 0.51528 -0.04629 C 0.5158 -0.07083 0.51181 -0.10648 0.52344 -0.13009 C 0.52951 -0.16157 0.52726 -0.21366 0.50712 -0.23866 C 0.50608 -0.24514 0.50469 -0.25116 0.5026 -0.25717 " pathEditMode="relative" rAng="0" ptsTypes="ffffffffffffffffffffffffffffffffffffffffffffffffffffffffffffffffffffffffffffffffA">
                                      <p:cBhvr>
                                        <p:cTn id="6" dur="3000" fill="hold"/>
                                        <p:tgtEl>
                                          <p:spTgt spid="5"/>
                                        </p:tgtEl>
                                        <p:attrNameLst>
                                          <p:attrName>ppt_x</p:attrName>
                                          <p:attrName>ppt_y</p:attrName>
                                        </p:attrNameLst>
                                      </p:cBhvr>
                                      <p:rCtr x="31100" y="-6300"/>
                                    </p:animMotion>
                                  </p:childTnLst>
                                  <p:subTnLst>
                                    <p:audio>
                                      <p:cMediaNode>
                                        <p:cTn display="0" masterRel="sameClick">
                                          <p:stCondLst>
                                            <p:cond evt="begin" delay="0">
                                              <p:tn val="5"/>
                                            </p:cond>
                                          </p:stCondLst>
                                          <p:endCondLst>
                                            <p:cond evt="onStopAudio" delay="0">
                                              <p:tgtEl>
                                                <p:sldTgt/>
                                              </p:tgtEl>
                                            </p:cond>
                                          </p:endCondLst>
                                        </p:cTn>
                                        <p:tgtEl>
                                          <p:sndTgt r:embed="rId3" name="wind.wav"/>
                                        </p:tgtEl>
                                      </p:cMediaNode>
                                    </p:audio>
                                  </p:subTnLst>
                                </p:cTn>
                              </p:par>
                            </p:childTnLst>
                          </p:cTn>
                        </p:par>
                      </p:childTnLst>
                    </p:cTn>
                  </p:par>
                </p:childTnLst>
              </p:cTn>
              <p:nextCondLst>
                <p:cond evt="onClick" delay="0">
                  <p:tgtEl>
                    <p:spTgt spid="5"/>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0" presetClass="path" presetSubtype="0" accel="50000" decel="50000" fill="hold" grpId="0" nodeType="clickEffect">
                                  <p:stCondLst>
                                    <p:cond delay="0"/>
                                  </p:stCondLst>
                                  <p:childTnLst>
                                    <p:animMotion origin="layout" path="M 0.01962 -0.00417 C 0.02223 0.00139 0.02188 0.00463 0.02657 0.00671 C 0.02952 0.01805 0.0382 0.025 0.04636 0.02847 C 0.04983 0.03009 0.05678 0.0331 0.05678 0.03333 C 0.08247 0.03217 0.10764 0.04097 0.12084 0.00833 C 0.12205 0.00069 0.12431 -0.00579 0.12535 -0.01343 C 0.12761 0.01435 0.1316 0.03032 0.1533 0.03773 C 0.16667 0.03611 0.16546 0.03912 0.17188 0.02986 C 0.17275 0.02731 0.17344 0.02477 0.17431 0.02222 C 0.175 0.0206 0.17587 0.01921 0.17657 0.01759 C 0.17865 0.0118 0.17934 0.00486 0.18125 -0.00116 C 0.1816 -0.00371 0.18212 -0.00625 0.1823 -0.0088 C 0.18299 -0.02732 0.18212 -0.04607 0.18351 -0.06459 C 0.18369 -0.06644 0.18525 -0.06158 0.18594 -0.05996 C 0.18681 -0.05787 0.18733 -0.05579 0.1882 -0.05371 C 0.19046 -0.04838 0.19358 -0.04306 0.19636 -0.0382 C 0.20296 -0.02639 0.21858 -0.01922 0.22882 -0.01667 C 0.23924 -0.01713 0.24983 -0.01667 0.26025 -0.01806 C 0.26511 -0.01875 0.27205 -0.02894 0.27657 -0.03218 C 0.27882 -0.03982 0.28125 -0.04769 0.28351 -0.05533 C 0.28438 -0.05787 0.28594 -0.0632 0.28594 -0.06297 C 0.28716 -0.07431 0.29063 -0.08472 0.29289 -0.0956 C 0.29393 -0.10023 0.29636 -0.10949 0.29636 -0.10926 C 0.29827 -0.10301 0.29931 -0.09537 0.30209 -0.08935 C 0.31667 -0.0588 0.34219 -0.05 0.36719 -0.04283 C 0.37882 -0.04329 0.39063 -0.04144 0.40209 -0.04445 C 0.40539 -0.04537 0.40678 -0.0507 0.40921 -0.05371 C 0.4158 -0.06227 0.41598 -0.07523 0.42084 -0.08472 C 0.42205 -0.09375 0.42379 -0.10232 0.42535 -0.11111 C 0.42448 -0.13357 0.42535 -0.13704 0.41719 -0.15301 C 0.41268 -0.16181 0.41198 -0.16597 0.40452 -0.17014 C 0.39306 -0.18542 0.37709 -0.19422 0.36146 -0.19792 C 0.35313 -0.20556 0.33455 -0.21181 0.32431 -0.21667 C 0.32049 -0.22037 0.31806 -0.22384 0.31372 -0.22593 C 0.30174 -0.2382 0.29671 -0.26273 0.29167 -0.28172 C 0.29202 -0.29306 0.29063 -0.30486 0.29289 -0.31574 C 0.29445 -0.32338 0.30938 -0.32454 0.31268 -0.325 C 0.32622 -0.32986 0.32188 -0.34445 0.32188 -0.36227 " pathEditMode="relative" rAng="0" ptsTypes="fffffffffffffffffffffffffffffffffffffA">
                                      <p:cBhvr>
                                        <p:cTn id="11" dur="2000" fill="hold"/>
                                        <p:tgtEl>
                                          <p:spTgt spid="7"/>
                                        </p:tgtEl>
                                        <p:attrNameLst>
                                          <p:attrName>ppt_x</p:attrName>
                                          <p:attrName>ppt_y</p:attrName>
                                        </p:attrNameLst>
                                      </p:cBhvr>
                                      <p:rCtr x="20300" y="-15600"/>
                                    </p:animMotion>
                                  </p:childTnLst>
                                  <p:subTnLst>
                                    <p:audio>
                                      <p:cMediaNode>
                                        <p:cTn display="0" masterRel="sameClick">
                                          <p:stCondLst>
                                            <p:cond evt="begin" delay="0">
                                              <p:tn val="10"/>
                                            </p:cond>
                                          </p:stCondLst>
                                          <p:endCondLst>
                                            <p:cond evt="onStopAudio" delay="0">
                                              <p:tgtEl>
                                                <p:sldTgt/>
                                              </p:tgtEl>
                                            </p:cond>
                                          </p:endCondLst>
                                        </p:cTn>
                                        <p:tgtEl>
                                          <p:sndTgt r:embed="rId3" name="wind.wav"/>
                                        </p:tgtEl>
                                      </p:cMediaNode>
                                    </p:audio>
                                  </p:subTnLst>
                                </p:cTn>
                              </p:par>
                            </p:childTnLst>
                          </p:cTn>
                        </p:par>
                      </p:childTnLst>
                    </p:cTn>
                  </p:par>
                </p:childTnLst>
              </p:cTn>
              <p:nextCondLst>
                <p:cond evt="onClick" delay="0">
                  <p:tgtEl>
                    <p:spTgt spid="7"/>
                  </p:tgtEl>
                </p:cond>
              </p:nextCondLst>
            </p:seq>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45" presetClass="exit" presetSubtype="0" fill="hold" grpId="0" nodeType="clickEffect">
                                  <p:stCondLst>
                                    <p:cond delay="0"/>
                                  </p:stCondLst>
                                  <p:iterate type="lt">
                                    <p:tmPct val="10000"/>
                                  </p:iterate>
                                  <p:childTnLst>
                                    <p:animEffect transition="out" filter="fade">
                                      <p:cBhvr>
                                        <p:cTn id="16" dur="2000"/>
                                        <p:tgtEl>
                                          <p:spTgt spid="6"/>
                                        </p:tgtEl>
                                      </p:cBhvr>
                                    </p:animEffect>
                                    <p:anim calcmode="lin" valueType="num">
                                      <p:cBhvr>
                                        <p:cTn id="1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8" dur="2000"/>
                                        <p:tgtEl>
                                          <p:spTgt spid="6"/>
                                        </p:tgtEl>
                                        <p:attrNameLst>
                                          <p:attrName>ppt_h</p:attrName>
                                        </p:attrNameLst>
                                      </p:cBhvr>
                                      <p:tavLst>
                                        <p:tav tm="0">
                                          <p:val>
                                            <p:strVal val="ppt_h"/>
                                          </p:val>
                                        </p:tav>
                                        <p:tav tm="100000">
                                          <p:val>
                                            <p:strVal val="ppt_h"/>
                                          </p:val>
                                        </p:tav>
                                      </p:tavLst>
                                    </p:anim>
                                    <p:set>
                                      <p:cBhvr>
                                        <p:cTn id="19"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20" restart="whenNotActive" fill="hold" evtFilter="cancelBubble" nodeType="interactiveSeq">
                <p:stCondLst>
                  <p:cond evt="onClick" delay="0">
                    <p:tgtEl>
                      <p:spTgt spid="8"/>
                    </p:tgtEl>
                  </p:cond>
                </p:stCondLst>
                <p:endSync evt="end" delay="0">
                  <p:rtn val="all"/>
                </p:endSync>
                <p:childTnLst>
                  <p:par>
                    <p:cTn id="21" fill="hold">
                      <p:stCondLst>
                        <p:cond delay="0"/>
                      </p:stCondLst>
                      <p:childTnLst>
                        <p:par>
                          <p:cTn id="22" fill="hold">
                            <p:stCondLst>
                              <p:cond delay="0"/>
                            </p:stCondLst>
                            <p:childTnLst>
                              <p:par>
                                <p:cTn id="23" presetID="45" presetClass="exit" presetSubtype="0" fill="hold" grpId="0" nodeType="clickEffect">
                                  <p:stCondLst>
                                    <p:cond delay="0"/>
                                  </p:stCondLst>
                                  <p:iterate type="lt">
                                    <p:tmPct val="10000"/>
                                  </p:iterate>
                                  <p:childTnLst>
                                    <p:animEffect transition="out" filter="fade">
                                      <p:cBhvr>
                                        <p:cTn id="24" dur="2000"/>
                                        <p:tgtEl>
                                          <p:spTgt spid="8"/>
                                        </p:tgtEl>
                                      </p:cBhvr>
                                    </p:animEffect>
                                    <p:anim calcmode="lin" valueType="num">
                                      <p:cBhvr>
                                        <p:cTn id="25"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6" dur="2000"/>
                                        <p:tgtEl>
                                          <p:spTgt spid="8"/>
                                        </p:tgtEl>
                                        <p:attrNameLst>
                                          <p:attrName>ppt_h</p:attrName>
                                        </p:attrNameLst>
                                      </p:cBhvr>
                                      <p:tavLst>
                                        <p:tav tm="0">
                                          <p:val>
                                            <p:strVal val="ppt_h"/>
                                          </p:val>
                                        </p:tav>
                                        <p:tav tm="100000">
                                          <p:val>
                                            <p:strVal val="ppt_h"/>
                                          </p:val>
                                        </p:tav>
                                      </p:tavLst>
                                    </p:anim>
                                    <p:set>
                                      <p:cBhvr>
                                        <p:cTn id="27"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45" presetClass="exit" presetSubtype="0" fill="hold" grpId="0" nodeType="clickEffect">
                                  <p:stCondLst>
                                    <p:cond delay="0"/>
                                  </p:stCondLst>
                                  <p:iterate type="lt">
                                    <p:tmPct val="10000"/>
                                  </p:iterate>
                                  <p:childTnLst>
                                    <p:animEffect transition="out" filter="fade">
                                      <p:cBhvr>
                                        <p:cTn id="32" dur="2000"/>
                                        <p:tgtEl>
                                          <p:spTgt spid="9"/>
                                        </p:tgtEl>
                                      </p:cBhvr>
                                    </p:animEffect>
                                    <p:anim calcmode="lin" valueType="num">
                                      <p:cBhvr>
                                        <p:cTn id="33"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4" dur="2000"/>
                                        <p:tgtEl>
                                          <p:spTgt spid="9"/>
                                        </p:tgtEl>
                                        <p:attrNameLst>
                                          <p:attrName>ppt_h</p:attrName>
                                        </p:attrNameLst>
                                      </p:cBhvr>
                                      <p:tavLst>
                                        <p:tav tm="0">
                                          <p:val>
                                            <p:strVal val="ppt_h"/>
                                          </p:val>
                                        </p:tav>
                                        <p:tav tm="100000">
                                          <p:val>
                                            <p:strVal val="ppt_h"/>
                                          </p:val>
                                        </p:tav>
                                      </p:tavLst>
                                    </p:anim>
                                    <p:set>
                                      <p:cBhvr>
                                        <p:cTn id="35"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childTnLst>
        </p:cTn>
      </p:par>
    </p:tnLst>
    <p:bldLst>
      <p:bldP spid="5" grpId="0" animBg="1"/>
      <p:bldP spid="6" grpId="0" animBg="1"/>
      <p:bldP spid="7" grpId="0" animBg="1"/>
      <p:bldP spid="8" grpId="0" animBg="1"/>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6740307"/>
          </a:xfrm>
          <a:prstGeom prst="rect">
            <a:avLst/>
          </a:prstGeom>
          <a:noFill/>
        </p:spPr>
        <p:txBody>
          <a:bodyPr wrap="square" rtlCol="0">
            <a:spAutoFit/>
          </a:bodyPr>
          <a:lstStyle/>
          <a:p>
            <a:r>
              <a:rPr lang="cs-CZ" smtClean="0"/>
              <a:t>Zdroj </a:t>
            </a:r>
            <a:r>
              <a:rPr lang="cs-CZ" dirty="0" smtClean="0"/>
              <a:t>obrázků:</a:t>
            </a:r>
          </a:p>
          <a:p>
            <a:r>
              <a:rPr lang="cs-CZ" dirty="0" smtClean="0">
                <a:hlinkClick r:id="rId3"/>
              </a:rPr>
              <a:t>http://office.</a:t>
            </a:r>
            <a:r>
              <a:rPr lang="cs-CZ" dirty="0" err="1" smtClean="0">
                <a:hlinkClick r:id="rId3"/>
              </a:rPr>
              <a:t>microsoft.com</a:t>
            </a:r>
            <a:r>
              <a:rPr lang="cs-CZ" dirty="0" smtClean="0">
                <a:hlinkClick r:id="rId3"/>
              </a:rPr>
              <a:t>/klipart</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cs-CZ" dirty="0" smtClean="0"/>
              <a:t> </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564</Words>
  <Application>Microsoft Office PowerPoint</Application>
  <PresentationFormat>Předvádění na obrazovce (4:3)</PresentationFormat>
  <Paragraphs>191</Paragraphs>
  <Slides>20</Slides>
  <Notes>20</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Motiv sady Office</vt:lpstr>
      <vt:lpstr>Doplňkové barvy VY_32_INOVACE_2B_02 Číslo projektu: CZ.1.07/1.4.00/21.1101</vt:lpstr>
      <vt:lpstr>Prezentace aplikace PowerPoint</vt:lpstr>
      <vt:lpstr>Doplňkové barvy  </vt:lpstr>
      <vt:lpstr>Colours</vt:lpstr>
      <vt:lpstr>Green, brown and black</vt:lpstr>
      <vt:lpstr>Pamatuješ si?</vt:lpstr>
      <vt:lpstr>Green</vt:lpstr>
      <vt:lpstr>What colour is the …?</vt:lpstr>
      <vt:lpstr>Check it! </vt:lpstr>
      <vt:lpstr>Brown</vt:lpstr>
      <vt:lpstr>What colour is the …?</vt:lpstr>
      <vt:lpstr>Check it!</vt:lpstr>
      <vt:lpstr>Black</vt:lpstr>
      <vt:lpstr>What colour is the …?</vt:lpstr>
      <vt:lpstr>Check it!</vt:lpstr>
      <vt:lpstr>Black cat</vt:lpstr>
      <vt:lpstr>Complete the senteses!</vt:lpstr>
      <vt:lpstr>What colour are…?</vt:lpstr>
      <vt:lpstr>What colour are…?</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Doplňkové barvy VY_32_INOVACE_2B_02 Číslo projektu: CZ.1.07/1.4.00/21.1101</dc:title>
  <dc:creator>Iva</dc:creator>
  <cp:lastModifiedBy>uzivatel</cp:lastModifiedBy>
  <cp:revision>2</cp:revision>
  <dcterms:created xsi:type="dcterms:W3CDTF">2011-09-01T18:16:34Z</dcterms:created>
  <dcterms:modified xsi:type="dcterms:W3CDTF">2013-01-25T11:44:47Z</dcterms:modified>
</cp:coreProperties>
</file>