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F24BA-280A-4DBD-BF93-19A98B5A2BC9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F93-EBC6-4421-840E-A199433B6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F24BA-280A-4DBD-BF93-19A98B5A2BC9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F93-EBC6-4421-840E-A199433B6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F24BA-280A-4DBD-BF93-19A98B5A2BC9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F93-EBC6-4421-840E-A199433B6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F24BA-280A-4DBD-BF93-19A98B5A2BC9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F93-EBC6-4421-840E-A199433B6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F24BA-280A-4DBD-BF93-19A98B5A2BC9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F93-EBC6-4421-840E-A199433B6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F24BA-280A-4DBD-BF93-19A98B5A2BC9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F93-EBC6-4421-840E-A199433B6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F24BA-280A-4DBD-BF93-19A98B5A2BC9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F93-EBC6-4421-840E-A199433B6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F24BA-280A-4DBD-BF93-19A98B5A2BC9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F93-EBC6-4421-840E-A199433B6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F24BA-280A-4DBD-BF93-19A98B5A2BC9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F93-EBC6-4421-840E-A199433B6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F24BA-280A-4DBD-BF93-19A98B5A2BC9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F93-EBC6-4421-840E-A199433B6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F24BA-280A-4DBD-BF93-19A98B5A2BC9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F93-EBC6-4421-840E-A199433B65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4F24BA-280A-4DBD-BF93-19A98B5A2BC9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C02F93-EBC6-4421-840E-A199433B65B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9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Přídavná jména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VY_32_INOVACE_2B_04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Jazyk a jazyková 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2344324"/>
              </p:ext>
            </p:extLst>
          </p:nvPr>
        </p:nvGraphicFramePr>
        <p:xfrm>
          <a:off x="395536" y="854997"/>
          <a:ext cx="8280920" cy="56353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přečtou uvedené anglické slovíčko ve žlutém obdélníku a pokusí se do volného obdélníku skrytým perem zapsat český ekvivalent. Nápovědou mohou žákům obrázky, které se objeví po kliknutí myší na žlutý obdélník s anglickým výrazem. Tímto způsobem pracují se slovíčky nice,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ugly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, happy, sad, 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clean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,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dirty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,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wet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,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dry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,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young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a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old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 Žáci skrytým perem spojují k sobě se hodící antonyma. Správné odpovědi si mohou ověřit (kliknutím myší na pole s červeným otazníkem se objeví ke každému přídavnému jménu příslušné antonymum). Žáci skrytým perem dopisují vhodná přídavná jména k daným obrázkům.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Září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Anglický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15 – 17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293665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solidFill>
            <a:srgbClr val="CAF52B"/>
          </a:solidFill>
          <a:ln/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Přídavná jména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Nice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Klikni na žlutý obdélník</a:t>
            </a:r>
          </a:p>
          <a:p>
            <a:pPr>
              <a:buNone/>
            </a:pPr>
            <a:r>
              <a:rPr lang="cs-CZ" sz="1800" dirty="0" smtClean="0"/>
              <a:t>pro nápovědu!</a:t>
            </a:r>
            <a:endParaRPr lang="cs-CZ" sz="18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2996952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NICE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Temp\Dočasné soubory Internetu\Content.IE5\DHQMYV7H\MP90042768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2132856"/>
            <a:ext cx="4794418" cy="3528392"/>
          </a:xfrm>
          <a:prstGeom prst="rect">
            <a:avLst/>
          </a:prstGeom>
          <a:noFill/>
        </p:spPr>
      </p:pic>
      <p:sp>
        <p:nvSpPr>
          <p:cNvPr id="14" name="Zaoblený obdélník 13"/>
          <p:cNvSpPr/>
          <p:nvPr/>
        </p:nvSpPr>
        <p:spPr>
          <a:xfrm>
            <a:off x="611560" y="4221088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Ugly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Klikni na žlutý obdélník</a:t>
            </a:r>
          </a:p>
          <a:p>
            <a:pPr>
              <a:buNone/>
            </a:pPr>
            <a:r>
              <a:rPr lang="cs-CZ" sz="1800" dirty="0" smtClean="0"/>
              <a:t>pro nápovědu!</a:t>
            </a:r>
            <a:endParaRPr lang="cs-CZ" sz="18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2492896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UGLY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2052" name="Picture 4" descr="C:\Temp\Dočasné soubory Internetu\Content.IE5\AHIPWXPW\MC9000526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636911"/>
            <a:ext cx="3096344" cy="2547269"/>
          </a:xfrm>
          <a:prstGeom prst="rect">
            <a:avLst/>
          </a:prstGeom>
          <a:noFill/>
        </p:spPr>
      </p:pic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11560" y="3717032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Happy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Klikni na žlutý obdélník</a:t>
            </a:r>
          </a:p>
          <a:p>
            <a:pPr>
              <a:buNone/>
            </a:pPr>
            <a:r>
              <a:rPr lang="cs-CZ" sz="1800" dirty="0" smtClean="0"/>
              <a:t>pro nápovědu!</a:t>
            </a:r>
            <a:endParaRPr lang="cs-CZ" sz="18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2564904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HAPPY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Temp\Dočasné soubory Internetu\Content.IE5\AHIPWXPW\MP9004425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988840"/>
            <a:ext cx="4363480" cy="3607602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611560" y="3861048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Sad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Klikni na žlutý obdélník</a:t>
            </a:r>
          </a:p>
          <a:p>
            <a:pPr>
              <a:buNone/>
            </a:pPr>
            <a:r>
              <a:rPr lang="cs-CZ" sz="1800" dirty="0" smtClean="0"/>
              <a:t>pro nápovědu!</a:t>
            </a:r>
            <a:endParaRPr lang="cs-CZ" sz="18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2708920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SAD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4099" name="Picture 3" descr="C:\Temp\Dočasné soubory Internetu\Content.IE5\JU2LUQQP\MP90017884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132856"/>
            <a:ext cx="4752528" cy="3168352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611560" y="4077072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Clean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Klikni na žlutý obdélník</a:t>
            </a:r>
          </a:p>
          <a:p>
            <a:pPr>
              <a:buNone/>
            </a:pPr>
            <a:r>
              <a:rPr lang="cs-CZ" sz="1800" dirty="0" smtClean="0"/>
              <a:t>pro nápovědu!</a:t>
            </a:r>
            <a:endParaRPr lang="cs-CZ" sz="18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2564904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CLEAN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Temp\Dočasné soubory Internetu\Content.IE5\44BTR92M\MP90044842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700808"/>
            <a:ext cx="3096344" cy="4309563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611560" y="3861048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Dirty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Klikni na žlutý obdélník</a:t>
            </a:r>
          </a:p>
          <a:p>
            <a:pPr>
              <a:buNone/>
            </a:pPr>
            <a:r>
              <a:rPr lang="cs-CZ" sz="1800" dirty="0" smtClean="0"/>
              <a:t>pro nápovědu!</a:t>
            </a:r>
            <a:endParaRPr lang="cs-CZ" sz="18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2564904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DIRTY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6147" name="Picture 3" descr="C:\Temp\Dočasné soubory Internetu\Content.IE5\AHIPWXPW\MP9004393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700808"/>
            <a:ext cx="3095837" cy="4404344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611560" y="3861048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Dry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Klikni na žlutý obdélník</a:t>
            </a:r>
          </a:p>
          <a:p>
            <a:pPr>
              <a:buNone/>
            </a:pPr>
            <a:r>
              <a:rPr lang="cs-CZ" sz="1800" dirty="0" smtClean="0"/>
              <a:t>pro nápovědu!</a:t>
            </a:r>
            <a:endParaRPr lang="cs-CZ" sz="18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2492896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DRY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7171" name="Picture 3" descr="C:\Temp\Dočasné soubory Internetu\Content.IE5\DHQMYV7H\MP90043113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772816"/>
            <a:ext cx="3018879" cy="4116288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683568" y="3789040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Wet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Klikni na žlutý obdélník</a:t>
            </a:r>
          </a:p>
          <a:p>
            <a:pPr>
              <a:buNone/>
            </a:pPr>
            <a:r>
              <a:rPr lang="cs-CZ" sz="1800" dirty="0" smtClean="0"/>
              <a:t>pro nápovědu!</a:t>
            </a:r>
            <a:endParaRPr lang="cs-CZ" sz="18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2492896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WET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8194" name="Picture 2" descr="C:\Temp\Dočasné soubory Internetu\Content.IE5\44BTR92M\MP9004065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276872"/>
            <a:ext cx="4752528" cy="3144836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611560" y="3789040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Young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Klikni na žlutý obdélník</a:t>
            </a:r>
          </a:p>
          <a:p>
            <a:pPr>
              <a:buNone/>
            </a:pPr>
            <a:r>
              <a:rPr lang="cs-CZ" sz="1800" dirty="0" smtClean="0"/>
              <a:t>pro nápovědu!</a:t>
            </a:r>
            <a:endParaRPr lang="cs-CZ" sz="18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2492896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YOUNG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9218" name="Picture 2" descr="C:\Temp\Dočasné soubory Internetu\Content.IE5\AHIPWXPW\MP90044840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772816"/>
            <a:ext cx="2694045" cy="4041068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611560" y="3789040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Old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Zapiš český výraz pro anglické slovíčko!</a:t>
            </a:r>
          </a:p>
          <a:p>
            <a:pPr>
              <a:buNone/>
            </a:pPr>
            <a:r>
              <a:rPr lang="cs-CZ" sz="1800" dirty="0" smtClean="0"/>
              <a:t>Klikni na žlutý obdélník</a:t>
            </a:r>
          </a:p>
          <a:p>
            <a:pPr>
              <a:buNone/>
            </a:pPr>
            <a:r>
              <a:rPr lang="cs-CZ" sz="1800" dirty="0" smtClean="0"/>
              <a:t>pro nápovědu!</a:t>
            </a:r>
            <a:endParaRPr lang="cs-CZ" sz="18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2636912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OLD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10242" name="Picture 2" descr="C:\Temp\Dočasné soubory Internetu\Content.IE5\AHIPWXPW\MP90043873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772816"/>
            <a:ext cx="2872797" cy="4293096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611560" y="3933056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Antonymes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err="1" smtClean="0"/>
              <a:t>Antonymes</a:t>
            </a:r>
            <a:r>
              <a:rPr lang="cs-CZ" sz="1800" dirty="0" smtClean="0"/>
              <a:t> (</a:t>
            </a:r>
            <a:r>
              <a:rPr lang="cs-CZ" sz="1800" dirty="0" err="1" smtClean="0"/>
              <a:t>Match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antonymes</a:t>
            </a:r>
            <a:r>
              <a:rPr lang="cs-CZ" sz="1800" dirty="0" smtClean="0"/>
              <a:t>!)</a:t>
            </a:r>
            <a:endParaRPr lang="cs-CZ" sz="1800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2060848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NICE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9552" y="3429000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HAPPY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644008" y="3429000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DIRTY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572000" y="1988840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UGLY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716016" y="4869160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SAD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9552" y="4869160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CLEAN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Antonymes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err="1" smtClean="0"/>
              <a:t>Antonymes</a:t>
            </a:r>
            <a:r>
              <a:rPr lang="cs-CZ" sz="1800" dirty="0" smtClean="0"/>
              <a:t> (</a:t>
            </a:r>
            <a:r>
              <a:rPr lang="cs-CZ" sz="1800" dirty="0" err="1" smtClean="0"/>
              <a:t>Match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antonymes</a:t>
            </a:r>
            <a:r>
              <a:rPr lang="cs-CZ" sz="1800" dirty="0" smtClean="0"/>
              <a:t>!)</a:t>
            </a:r>
            <a:endParaRPr lang="cs-CZ" sz="1800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2060848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DRY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9552" y="3429000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YOUNG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644008" y="3429000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WET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572000" y="1988840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UNHAPPY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716016" y="4869160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SAD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9552" y="4869160"/>
            <a:ext cx="2664296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HAPPY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Antonymes</a:t>
            </a:r>
            <a:r>
              <a:rPr lang="cs-CZ" b="1" dirty="0" smtClean="0"/>
              <a:t> – </a:t>
            </a:r>
            <a:r>
              <a:rPr lang="cs-CZ" b="1" dirty="0" err="1" smtClean="0"/>
              <a:t>Check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err="1" smtClean="0"/>
              <a:t>Antonymes</a:t>
            </a:r>
            <a:r>
              <a:rPr lang="cs-CZ" sz="1800" dirty="0" smtClean="0"/>
              <a:t> (</a:t>
            </a:r>
            <a:r>
              <a:rPr lang="cs-CZ" sz="1800" dirty="0" err="1" smtClean="0"/>
              <a:t>Match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antonymes</a:t>
            </a:r>
            <a:r>
              <a:rPr lang="cs-CZ" sz="1800" dirty="0" smtClean="0"/>
              <a:t>!)</a:t>
            </a:r>
            <a:endParaRPr lang="cs-CZ" sz="18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2060848"/>
            <a:ext cx="1944216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NICE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11560" y="2852936"/>
            <a:ext cx="2016224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HAPPY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11560" y="3573016"/>
            <a:ext cx="1944216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YOUNG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83568" y="4509120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DRY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83568" y="5373216"/>
            <a:ext cx="1872208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CLEAN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779912" y="2060848"/>
            <a:ext cx="1944216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UGLY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779912" y="2852936"/>
            <a:ext cx="1944216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SAD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851920" y="5373216"/>
            <a:ext cx="1944216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DIRTY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779912" y="4509120"/>
            <a:ext cx="1944216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WET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779912" y="3645024"/>
            <a:ext cx="1944216" cy="64807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OLD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4" name="Tlačítko akce: Nápověda 23">
            <a:hlinkClick r:id="" action="ppaction://noaction" highlightClick="1"/>
          </p:cNvPr>
          <p:cNvSpPr/>
          <p:nvPr/>
        </p:nvSpPr>
        <p:spPr>
          <a:xfrm>
            <a:off x="6876256" y="3501008"/>
            <a:ext cx="1224136" cy="1224136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Check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800" dirty="0" err="1" smtClean="0"/>
              <a:t>Complete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sentences</a:t>
            </a:r>
            <a:r>
              <a:rPr lang="cs-CZ" sz="1800" dirty="0" smtClean="0"/>
              <a:t>!</a:t>
            </a:r>
          </a:p>
          <a:p>
            <a:pPr>
              <a:buNone/>
            </a:pPr>
            <a:r>
              <a:rPr lang="cs-CZ" sz="1800" dirty="0" smtClean="0"/>
              <a:t>				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________.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				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__________.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</a:t>
            </a:r>
          </a:p>
          <a:p>
            <a:pPr>
              <a:buNone/>
            </a:pPr>
            <a:r>
              <a:rPr lang="cs-CZ" sz="2400" dirty="0" smtClean="0"/>
              <a:t>				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________ 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</a:t>
            </a:r>
          </a:p>
          <a:p>
            <a:pPr>
              <a:buNone/>
            </a:pPr>
            <a:r>
              <a:rPr lang="cs-CZ" sz="2400" dirty="0" smtClean="0"/>
              <a:t>				</a:t>
            </a:r>
            <a:r>
              <a:rPr lang="cs-CZ" sz="2400" dirty="0" err="1" smtClean="0"/>
              <a:t>They</a:t>
            </a:r>
            <a:r>
              <a:rPr lang="cs-CZ" sz="2400" dirty="0" smtClean="0"/>
              <a:t> are ________ .</a:t>
            </a:r>
            <a:endParaRPr lang="cs-CZ" sz="2400" dirty="0"/>
          </a:p>
        </p:txBody>
      </p:sp>
      <p:pic>
        <p:nvPicPr>
          <p:cNvPr id="14" name="Picture 3" descr="C:\Temp\Dočasné soubory Internetu\Content.IE5\DHQMYV7H\MP9004276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988840"/>
            <a:ext cx="1152128" cy="847894"/>
          </a:xfrm>
          <a:prstGeom prst="rect">
            <a:avLst/>
          </a:prstGeom>
          <a:noFill/>
        </p:spPr>
      </p:pic>
      <p:pic>
        <p:nvPicPr>
          <p:cNvPr id="15" name="Picture 4" descr="C:\Temp\Dočasné soubory Internetu\Content.IE5\AHIPWXPW\MC9000526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852936"/>
            <a:ext cx="1080120" cy="888582"/>
          </a:xfrm>
          <a:prstGeom prst="rect">
            <a:avLst/>
          </a:prstGeom>
          <a:noFill/>
        </p:spPr>
      </p:pic>
      <p:pic>
        <p:nvPicPr>
          <p:cNvPr id="16" name="Picture 3" descr="C:\Temp\Dočasné soubory Internetu\Content.IE5\JU2LUQQP\MP90017884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861048"/>
            <a:ext cx="1296144" cy="864096"/>
          </a:xfrm>
          <a:prstGeom prst="rect">
            <a:avLst/>
          </a:prstGeom>
          <a:noFill/>
        </p:spPr>
      </p:pic>
      <p:pic>
        <p:nvPicPr>
          <p:cNvPr id="17" name="Picture 3" descr="C:\Temp\Dočasné soubory Internetu\Content.IE5\AHIPWXPW\MP90044252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941168"/>
            <a:ext cx="1339144" cy="1107166"/>
          </a:xfrm>
          <a:prstGeom prst="rect">
            <a:avLst/>
          </a:prstGeom>
          <a:noFill/>
        </p:spPr>
      </p:pic>
      <p:sp>
        <p:nvSpPr>
          <p:cNvPr id="18" name="Šipka doleva 1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Check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800" dirty="0" err="1" smtClean="0"/>
              <a:t>Complete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sentences</a:t>
            </a:r>
            <a:r>
              <a:rPr lang="cs-CZ" sz="1800" dirty="0" smtClean="0"/>
              <a:t>!</a:t>
            </a:r>
          </a:p>
          <a:p>
            <a:pPr>
              <a:buNone/>
            </a:pPr>
            <a:r>
              <a:rPr lang="cs-CZ" sz="1800" dirty="0" smtClean="0"/>
              <a:t>				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________.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				</a:t>
            </a:r>
            <a:r>
              <a:rPr lang="cs-CZ" sz="2400" dirty="0" smtClean="0"/>
              <a:t>He </a:t>
            </a:r>
            <a:r>
              <a:rPr lang="cs-CZ" sz="2400" dirty="0" err="1" smtClean="0"/>
              <a:t>is</a:t>
            </a:r>
            <a:r>
              <a:rPr lang="cs-CZ" sz="2400" dirty="0" smtClean="0"/>
              <a:t> __________.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</a:t>
            </a:r>
          </a:p>
          <a:p>
            <a:pPr>
              <a:buNone/>
            </a:pPr>
            <a:r>
              <a:rPr lang="cs-CZ" sz="2400" dirty="0" smtClean="0"/>
              <a:t>				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________ 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</a:t>
            </a:r>
          </a:p>
          <a:p>
            <a:pPr>
              <a:buNone/>
            </a:pPr>
            <a:r>
              <a:rPr lang="cs-CZ" sz="2400" dirty="0" smtClean="0"/>
              <a:t>				</a:t>
            </a:r>
            <a:r>
              <a:rPr lang="cs-CZ" sz="2400" dirty="0" err="1" smtClean="0"/>
              <a:t>They</a:t>
            </a:r>
            <a:r>
              <a:rPr lang="cs-CZ" sz="2400" dirty="0" smtClean="0"/>
              <a:t> are ________ .</a:t>
            </a:r>
            <a:endParaRPr lang="cs-CZ" sz="2400" dirty="0"/>
          </a:p>
        </p:txBody>
      </p:sp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9" name="Picture 3" descr="C:\Temp\Dočasné soubory Internetu\Content.IE5\AHIPWXPW\MP9004393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97152"/>
            <a:ext cx="961681" cy="1368152"/>
          </a:xfrm>
          <a:prstGeom prst="rect">
            <a:avLst/>
          </a:prstGeom>
          <a:noFill/>
        </p:spPr>
      </p:pic>
      <p:pic>
        <p:nvPicPr>
          <p:cNvPr id="10" name="Picture 2" descr="C:\Temp\Dočasné soubory Internetu\Content.IE5\AHIPWXPW\MP90044840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4005064"/>
            <a:ext cx="768085" cy="1152128"/>
          </a:xfrm>
          <a:prstGeom prst="rect">
            <a:avLst/>
          </a:prstGeom>
          <a:noFill/>
        </p:spPr>
      </p:pic>
      <p:pic>
        <p:nvPicPr>
          <p:cNvPr id="11" name="Picture 2" descr="C:\Temp\Dočasné soubory Internetu\Content.IE5\44BTR92M\MP90040652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780928"/>
            <a:ext cx="1584176" cy="1048279"/>
          </a:xfrm>
          <a:prstGeom prst="rect">
            <a:avLst/>
          </a:prstGeom>
          <a:noFill/>
        </p:spPr>
      </p:pic>
      <p:pic>
        <p:nvPicPr>
          <p:cNvPr id="12" name="Picture 2" descr="C:\Temp\Dočasné soubory Internetu\Content.IE5\AHIPWXPW\MP90043873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1988840"/>
            <a:ext cx="674595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 </a:t>
            </a:r>
            <a:r>
              <a:rPr lang="cs-CZ" dirty="0" smtClean="0"/>
              <a:t>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448</Words>
  <Application>Microsoft Office PowerPoint</Application>
  <PresentationFormat>Předvádění na obrazovce (4:3)</PresentationFormat>
  <Paragraphs>158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Přídavná jména VY_32_INOVACE_2B_04 Číslo projektu: CZ.1.07/1.4.00/21.1101</vt:lpstr>
      <vt:lpstr>Prezentace aplikace PowerPoint</vt:lpstr>
      <vt:lpstr>Přídavná jména</vt:lpstr>
      <vt:lpstr>Nice</vt:lpstr>
      <vt:lpstr>Ugly</vt:lpstr>
      <vt:lpstr>Happy</vt:lpstr>
      <vt:lpstr>Sad</vt:lpstr>
      <vt:lpstr>Clean</vt:lpstr>
      <vt:lpstr>Dirty</vt:lpstr>
      <vt:lpstr>Dry</vt:lpstr>
      <vt:lpstr>Wet</vt:lpstr>
      <vt:lpstr>Young</vt:lpstr>
      <vt:lpstr>Old</vt:lpstr>
      <vt:lpstr>Antonymes</vt:lpstr>
      <vt:lpstr>Antonymes</vt:lpstr>
      <vt:lpstr>Antonymes – Check it!</vt:lpstr>
      <vt:lpstr>Check it!</vt:lpstr>
      <vt:lpstr>Check it!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Přídavná jména VY_32_INOVACE_2B_04 Číslo projektu: CZ.1.07/1.4.00/21.1101</dc:title>
  <dc:creator>Iva</dc:creator>
  <cp:lastModifiedBy>uzivatel</cp:lastModifiedBy>
  <cp:revision>2</cp:revision>
  <dcterms:created xsi:type="dcterms:W3CDTF">2011-09-02T16:19:09Z</dcterms:created>
  <dcterms:modified xsi:type="dcterms:W3CDTF">2013-01-25T11:45:23Z</dcterms:modified>
</cp:coreProperties>
</file>