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8CA94-E545-410C-8FD7-7797A62FA02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C4091-E763-4033-BB69-B6C833EED3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8CA94-E545-410C-8FD7-7797A62FA02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C4091-E763-4033-BB69-B6C833EED3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8CA94-E545-410C-8FD7-7797A62FA02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C4091-E763-4033-BB69-B6C833EED3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8CA94-E545-410C-8FD7-7797A62FA02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C4091-E763-4033-BB69-B6C833EED3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8CA94-E545-410C-8FD7-7797A62FA02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C4091-E763-4033-BB69-B6C833EED3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8CA94-E545-410C-8FD7-7797A62FA02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C4091-E763-4033-BB69-B6C833EED3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8CA94-E545-410C-8FD7-7797A62FA02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C4091-E763-4033-BB69-B6C833EED3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8CA94-E545-410C-8FD7-7797A62FA02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C4091-E763-4033-BB69-B6C833EED3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8CA94-E545-410C-8FD7-7797A62FA02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C4091-E763-4033-BB69-B6C833EED3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8CA94-E545-410C-8FD7-7797A62FA02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C4091-E763-4033-BB69-B6C833EED3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8CA94-E545-410C-8FD7-7797A62FA02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C4091-E763-4033-BB69-B6C833EED3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38CA94-E545-410C-8FD7-7797A62FA02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1C4091-E763-4033-BB69-B6C833EED3E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jpeg"/><Relationship Id="rId4" Type="http://schemas.openxmlformats.org/officeDocument/2006/relationships/image" Target="../media/image18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6.jpeg"/><Relationship Id="rId7" Type="http://schemas.openxmlformats.org/officeDocument/2006/relationships/image" Target="../media/image27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31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30.wmf"/><Relationship Id="rId4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3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33.gif"/><Relationship Id="rId4" Type="http://schemas.openxmlformats.org/officeDocument/2006/relationships/image" Target="../media/image32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Jídlo a pití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VY_32_INOVACE_2B_06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Jazyk a jazyková 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4990998"/>
              </p:ext>
            </p:extLst>
          </p:nvPr>
        </p:nvGraphicFramePr>
        <p:xfrm>
          <a:off x="518161" y="1052736"/>
          <a:ext cx="8280920" cy="557441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si prohlížejí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obrázky a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studují anglické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výrazy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breakfast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„lunch“ a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dinner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“. Doplňují skrytým perem  anglické věty, které se vztahují k  jídlům během dne. Pro kontrolu žáci mohou kliknout myší na červené pole s otazníkem, odpovědi doletí na vyhrazená místa. Žáci se zabývají slovní zásobou k tématu anglická  snídaně. Skrytým perem spojují anglické výrazy s obrázky. Ze tří možností </a:t>
                      </a:r>
                      <a:r>
                        <a:rPr lang="cs-CZ" sz="1200" b="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vybírají správnou odpověď 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na danou otázku. Písmena, která označují špatnou odpověď, po kliknutí myší zmizí, písmeno se správnou odpovědí se zvětší a zazní potlesk. Stejným způsobem žáci studují slovní zásobu k tématu oběd a večere. Žáci si prohlížejí obrázek kuchaře a diskutují o něm. V závěrečných cvičeních žáci skrytým perem zapisují názvy jídel na obrázcích. Správné odpovědi se objeví po kliknutí myší na červené pole s otazníkem.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Září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Anglický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15 – 17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Food</a:t>
            </a: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8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</a:t>
            </a: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drink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5" descr="C:\Temp\Dočasné soubory Internetu\Content.IE5\JU2LUQQP\MM90033702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581128"/>
            <a:ext cx="1872208" cy="18022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  <a:lin ang="16200000" scaled="1"/>
          </a:gra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chemeClr val="tx2">
                <a:lumMod val="60000"/>
                <a:lumOff val="40000"/>
                <a:alpha val="38000"/>
              </a:scheme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Food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1400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sz="5400" dirty="0" smtClean="0">
                <a:solidFill>
                  <a:schemeClr val="tx1"/>
                </a:solidFill>
              </a:rPr>
              <a:t>	08:00	</a:t>
            </a:r>
            <a:r>
              <a:rPr lang="cs-CZ" sz="5400" dirty="0" err="1" smtClean="0">
                <a:solidFill>
                  <a:schemeClr val="tx1"/>
                </a:solidFill>
              </a:rPr>
              <a:t>breakfast</a:t>
            </a:r>
            <a:endParaRPr lang="cs-CZ" sz="54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5400" dirty="0" smtClean="0">
                <a:solidFill>
                  <a:schemeClr val="tx1"/>
                </a:solidFill>
              </a:rPr>
              <a:t>		</a:t>
            </a:r>
          </a:p>
          <a:p>
            <a:pPr>
              <a:buNone/>
            </a:pPr>
            <a:r>
              <a:rPr lang="cs-CZ" sz="5400" dirty="0" smtClean="0">
                <a:solidFill>
                  <a:schemeClr val="tx1"/>
                </a:solidFill>
              </a:rPr>
              <a:t>	12:00	lunch</a:t>
            </a:r>
          </a:p>
          <a:p>
            <a:pPr>
              <a:buNone/>
            </a:pPr>
            <a:r>
              <a:rPr lang="cs-CZ" sz="5400" dirty="0" smtClean="0">
                <a:solidFill>
                  <a:schemeClr val="tx1"/>
                </a:solidFill>
              </a:rPr>
              <a:t>		</a:t>
            </a:r>
          </a:p>
          <a:p>
            <a:pPr>
              <a:buNone/>
            </a:pPr>
            <a:r>
              <a:rPr lang="cs-CZ" sz="5400" dirty="0" smtClean="0">
                <a:solidFill>
                  <a:schemeClr val="tx1"/>
                </a:solidFill>
              </a:rPr>
              <a:t>	18:00	</a:t>
            </a:r>
            <a:r>
              <a:rPr lang="cs-CZ" sz="5400" dirty="0" err="1" smtClean="0">
                <a:solidFill>
                  <a:schemeClr val="tx1"/>
                </a:solidFill>
              </a:rPr>
              <a:t>dinner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endParaRPr lang="cs-CZ" sz="5400" dirty="0"/>
          </a:p>
        </p:txBody>
      </p:sp>
      <p:pic>
        <p:nvPicPr>
          <p:cNvPr id="4" name="Picture 2" descr="C:\Temp\Dočasné soubory Internetu\Content.IE5\AHIPWXPW\MP9004028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700808"/>
            <a:ext cx="1674605" cy="1440160"/>
          </a:xfrm>
          <a:prstGeom prst="rect">
            <a:avLst/>
          </a:prstGeom>
          <a:noFill/>
        </p:spPr>
      </p:pic>
      <p:pic>
        <p:nvPicPr>
          <p:cNvPr id="5" name="Picture 3" descr="C:\Temp\Dočasné soubory Internetu\Content.IE5\AHIPWXPW\MC9002325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284984"/>
            <a:ext cx="1719389" cy="1224136"/>
          </a:xfrm>
          <a:prstGeom prst="rect">
            <a:avLst/>
          </a:prstGeom>
          <a:noFill/>
        </p:spPr>
      </p:pic>
      <p:pic>
        <p:nvPicPr>
          <p:cNvPr id="7" name="Picture 5" descr="C:\Temp\Dočasné soubory Internetu\Content.IE5\44BTR92M\MP9004035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4797152"/>
            <a:ext cx="2058774" cy="13719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  <a:lin ang="16200000" scaled="1"/>
          </a:gra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chemeClr val="tx2">
                <a:lumMod val="60000"/>
                <a:lumOff val="40000"/>
                <a:alpha val="38000"/>
              </a:scheme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Breakfast</a:t>
            </a:r>
            <a:r>
              <a:rPr lang="cs-CZ" b="1" dirty="0" smtClean="0"/>
              <a:t>, lunch, </a:t>
            </a:r>
            <a:r>
              <a:rPr lang="cs-CZ" b="1" dirty="0" err="1" smtClean="0"/>
              <a:t>dinner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1400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>
                <a:solidFill>
                  <a:schemeClr val="tx1"/>
                </a:solidFill>
              </a:rPr>
              <a:t>We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have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breakfast</a:t>
            </a:r>
            <a:r>
              <a:rPr lang="cs-CZ" dirty="0" smtClean="0">
                <a:solidFill>
                  <a:schemeClr val="tx1"/>
                </a:solidFill>
              </a:rPr>
              <a:t> ______________.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We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have</a:t>
            </a:r>
            <a:r>
              <a:rPr lang="cs-CZ" dirty="0" smtClean="0">
                <a:solidFill>
                  <a:schemeClr val="tx1"/>
                </a:solidFill>
              </a:rPr>
              <a:t> lunch _______________.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We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have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dinner</a:t>
            </a:r>
            <a:r>
              <a:rPr lang="cs-CZ" dirty="0" smtClean="0">
                <a:solidFill>
                  <a:schemeClr val="tx1"/>
                </a:solidFill>
              </a:rPr>
              <a:t> ______________.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83568" y="5157192"/>
            <a:ext cx="2520280" cy="69837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in </a:t>
            </a:r>
            <a:r>
              <a:rPr lang="cs-CZ" sz="2800" dirty="0" err="1" smtClean="0">
                <a:solidFill>
                  <a:schemeClr val="tx1"/>
                </a:solidFill>
              </a:rPr>
              <a:t>the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morning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3347864" y="5157192"/>
            <a:ext cx="2520280" cy="69837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evening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6084168" y="5157192"/>
            <a:ext cx="2520280" cy="69837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noon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8" name="Tlačítko akce: Nápověda 7">
            <a:hlinkClick r:id="" action="ppaction://noaction" highlightClick="1"/>
          </p:cNvPr>
          <p:cNvSpPr/>
          <p:nvPr/>
        </p:nvSpPr>
        <p:spPr>
          <a:xfrm>
            <a:off x="7884368" y="1628800"/>
            <a:ext cx="826392" cy="720080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79 -0.0037 C 0.01267 -0.0132 0.01302 -0.02245 0.00816 -0.0331 C 0.00729 -0.03519 0.0033 -0.0412 0.00243 -0.04398 C -0.00017 -0.05162 -0.0026 -0.06088 -0.00469 -0.06875 C -0.00434 -0.09745 -0.01181 -0.16227 0.0059 -0.19583 C 0.00816 -0.20602 0.01493 -0.21921 0.02101 -0.22685 C 0.02222 -0.23264 0.02917 -0.24097 0.02917 -0.24074 C 0.03142 -0.24861 0.03247 -0.25208 0.03837 -0.25486 C 0.04653 -0.26505 0.05764 -0.27083 0.06858 -0.27338 C 0.07795 -0.27269 0.08802 -0.27546 0.09653 -0.27037 C 0.10156 -0.26736 0.1059 -0.26204 0.11042 -0.25787 C 0.12656 -0.24282 0.14566 -0.225 0.1651 -0.21921 C 0.1717 -0.21482 0.17899 -0.21273 0.18611 -0.20995 C 0.1934 -0.20278 0.19983 -0.20232 0.20816 -0.19907 C 0.21563 -0.19607 0.22274 -0.19051 0.23021 -0.1882 C 0.23663 -0.18611 0.2434 -0.18495 0.25 -0.18357 C 0.27552 -0.18403 0.30122 -0.18287 0.32674 -0.18495 C 0.33368 -0.18565 0.33976 -0.1912 0.34653 -0.19282 C 0.37031 -0.20857 0.3375 -0.18796 0.36042 -0.19907 C 0.3776 -0.20741 0.35451 -0.20093 0.37326 -0.20532 C 0.3816 -0.20949 0.38819 -0.21667 0.39531 -0.22384 C 0.39688 -0.22546 0.39861 -0.22662 0.4 -0.22847 C 0.40191 -0.23102 0.4059 -0.23611 0.4059 -0.23588 C 0.41215 -0.25324 0.40382 -0.23218 0.41163 -0.24699 C 0.41424 -0.25185 0.41545 -0.2588 0.41753 -0.26412 C 0.42135 -0.2875 0.41944 -0.27292 0.41753 -0.32454 C 0.41667 -0.34607 0.39358 -0.3632 0.37917 -0.36343 C 0.33142 -0.36435 0.28385 -0.36435 0.23611 -0.36482 C 0.22535 -0.36551 0.20503 -0.36551 0.19306 -0.36945 C 0.16962 -0.37708 0.14722 -0.39491 0.12326 -0.40046 C 0.11736 -0.40556 0.11215 -0.40625 0.1059 -0.40995 C 0.09965 -0.41366 0.09479 -0.41921 0.08837 -0.42222 C 0.08646 -0.42477 0.08455 -0.42755 0.08264 -0.43009 C 0.0783 -0.43611 0.08299 -0.44653 0.08368 -0.45486 C 0.08472 -0.46829 0.09549 -0.48426 0.10469 -0.48889 C 0.11042 -0.49167 0.11719 -0.49306 0.12326 -0.49514 C 0.13333 -0.49421 0.1434 -0.49398 0.15347 -0.49213 C 0.15816 -0.4912 0.16858 -0.47894 0.17326 -0.475 C 0.1849 -0.46551 0.1967 -0.45556 0.20816 -0.4456 C 0.21979 -0.43565 0.23038 -0.42199 0.24427 -0.41921 C 0.26163 -0.40995 0.28038 -0.40556 0.29774 -0.39583 C 0.31979 -0.38333 0.3441 -0.37477 0.36753 -0.36806 C 0.38212 -0.36389 0.39722 -0.3632 0.41163 -0.3588 C 0.41962 -0.35625 0.42674 -0.35394 0.4349 -0.35255 C 0.45816 -0.34375 0.47899 -0.34005 0.50347 -0.33866 C 0.59097 -0.34005 0.56181 -0.33542 0.60122 -0.34468 C 0.61667 -0.35509 0.59983 -0.34491 0.6151 -0.35093 C 0.62135 -0.35347 0.61875 -0.3544 0.62448 -0.3588 C 0.63281 -0.36505 0.62778 -0.35787 0.6349 -0.36644 C 0.64184 -0.37477 0.64167 -0.37523 0.64653 -0.38495 C 0.6474 -0.38657 0.64878 -0.38982 0.64878 -0.38958 C 0.65434 -0.41782 0.64826 -0.43009 0.63715 -0.45324 C 0.62986 -0.46829 0.62691 -0.47616 0.61389 -0.47963 C 0.60469 -0.47894 0.59497 -0.48056 0.58611 -0.47662 C 0.57535 -0.47176 0.56545 -0.46412 0.55469 -0.45949 C 0.54514 -0.45093 0.5342 -0.44583 0.52326 -0.44097 C 0.52101 -0.43889 0.51875 -0.43657 0.51632 -0.43472 C 0.51372 -0.43287 0.51076 -0.43218 0.50816 -0.43009 C 0.49635 -0.4206 0.48351 -0.40949 0.47205 -0.39907 C 0.45972 -0.38773 0.46111 -0.3875 0.45243 -0.37269 C 0.45087 -0.37014 0.44774 -0.36482 0.44774 -0.36458 C 0.44514 -0.35509 0.44115 -0.34884 0.43715 -0.34005 C 0.43403 -0.31227 0.43872 -0.34954 0.43368 -0.32153 C 0.43264 -0.31597 0.43142 -0.3044 0.43142 -0.30417 C 0.43281 -0.19861 0.42708 -0.23542 0.44306 -0.17107 C 0.4474 -0.1537 0.45295 -0.13333 0.46389 -0.12153 C 0.47552 -0.1088 0.49375 -0.10324 0.50816 -0.09977 C 0.53177 -0.10139 0.55556 -0.10116 0.57917 -0.1044 C 0.58802 -0.10556 0.60313 -0.12153 0.61042 -0.12778 C 0.63559 -0.14954 0.65208 -0.16829 0.66042 -0.20833 C 0.66007 -0.21366 0.66076 -0.24514 0.6559 -0.25787 C 0.64236 -0.29375 0.61007 -0.30556 0.58368 -0.31829 C 0.55938 -0.32986 0.58038 -0.32384 0.5559 -0.32917 C 0.49809 -0.32778 0.50851 -0.33912 0.47795 -0.30903 C 0.47431 -0.29514 0.47344 -0.27732 0.47917 -0.26412 C 0.4809 -0.25995 0.48403 -0.25695 0.48611 -0.25324 C 0.49809 -0.23218 0.50799 -0.21088 0.52674 -0.19907 C 0.53038 -0.19676 0.53455 -0.19607 0.53837 -0.19445 C 0.54774 -0.19051 0.56632 -0.18195 0.56632 -0.18171 C 0.61337 -0.18519 0.63003 -0.18102 0.6651 -0.20671 C 0.67517 -0.22245 0.6809 -0.2375 0.68368 -0.25787 C 0.68299 -0.26829 0.68264 -0.2787 0.68142 -0.28889 C 0.67899 -0.30949 0.65139 -0.32477 0.6408 -0.3338 C 0.59462 -0.37384 0.54392 -0.40116 0.48958 -0.41458 C 0.46094 -0.4132 0.41875 -0.43148 0.40122 -0.39282 C 0.3941 -0.34792 0.41389 -0.33241 0.44184 -0.3169 C 0.45781 -0.30787 0.45955 -0.30301 0.47917 -0.30139 C 0.50313 -0.29931 0.52726 -0.30023 0.55122 -0.29977 C 0.58646 -0.30139 0.60764 -0.30301 0.6349 -0.3338 C 0.63819 -0.3375 0.64167 -0.34144 0.64427 -0.3463 C 0.64913 -0.35556 0.65694 -0.3757 0.65694 -0.37546 C 0.67431 -0.46181 0.62413 -0.5088 0.56858 -0.52153 C 0.51667 -0.51991 0.46458 -0.52361 0.41285 -0.5169 C 0.39653 -0.51482 0.38177 -0.50255 0.36632 -0.49514 C 0.32917 -0.47755 0.28976 -0.46875 0.25816 -0.43611 C 0.25538 -0.43009 0.25399 -0.42593 0.25243 -0.41921 C 0.25313 -0.41412 0.25295 -0.40857 0.25469 -0.4037 C 0.25556 -0.40139 0.25781 -0.4007 0.25938 -0.39907 C 0.26615 -0.3919 0.27066 -0.38843 0.27917 -0.38657 C 0.29896 -0.37477 0.31944 -0.36898 0.3408 -0.36482 C 0.37899 -0.36968 0.37986 -0.36736 0.40469 -0.37894 C 0.40938 -0.38357 0.41215 -0.38681 0.41389 -0.39445 C 0.40608 -0.40116 0.40694 -0.38958 0.4059 -0.38195 C 0.40712 -0.36852 0.40729 -0.35486 0.40938 -0.34167 C 0.4158 -0.30093 0.44462 -0.25741 0.47552 -0.24861 C 0.48212 -0.24954 0.48889 -0.24931 0.49531 -0.25162 C 0.50556 -0.25532 0.51007 -0.27801 0.51285 -0.28889 C 0.51198 -0.30903 0.51285 -0.3294 0.51042 -0.34931 C 0.50868 -0.3632 0.49722 -0.37245 0.48958 -0.37894 C 0.46892 -0.39653 0.44375 -0.40718 0.41979 -0.41458 C 0.41059 -0.41412 0.38733 -0.4213 0.37674 -0.40833 C 0.37604 -0.40532 0.37431 -0.40232 0.37448 -0.39907 C 0.37552 -0.37199 0.3783 -0.37037 0.39427 -0.36482 C 0.41076 -0.36667 0.40938 -0.36389 0.41285 -0.38195 C 0.4125 -0.39491 0.41267 -0.40787 0.41163 -0.4206 C 0.41042 -0.43588 0.3974 -0.44745 0.38837 -0.45324 C 0.38646 -0.45278 0.38455 -0.45093 0.38264 -0.45162 C 0.38177 -0.45208 0.37847 -0.46204 0.37674 -0.46412 C 0.37639 -0.48056 0.37552 -0.49722 0.37552 -0.51366 " pathEditMode="relative" rAng="0" ptsTypes="fffffffffffffffffffffffffffffffffffffff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600" y="-26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7037E-7 C -0.00521 -0.00741 -0.01215 -0.01065 -0.01858 -0.01551 C -0.02153 -0.01782 -0.02396 -0.02083 -0.02674 -0.02338 C -0.03663 -0.03287 -0.05052 -0.03727 -0.06146 -0.04352 C -0.06806 -0.04722 -0.07465 -0.05278 -0.08021 -0.05903 C -0.08351 -0.06273 -0.08837 -0.07292 -0.08837 -0.07292 C -0.09063 -0.08657 -0.09601 -0.10023 -0.10347 -0.11019 C -0.10469 -0.11574 -0.10608 -0.1206 -0.10799 -0.12569 C -0.10764 -0.13495 -0.10799 -0.14421 -0.10695 -0.15347 C -0.10642 -0.15833 -0.09757 -0.16134 -0.09757 -0.16134 C -0.08125 -0.16065 -0.06424 -0.16505 -0.04879 -0.1581 C -0.03142 -0.15046 -0.01354 -0.13958 0.00469 -0.13657 C 0.01163 -0.13333 0.01684 -0.13287 0.02448 -0.13194 C 0.08993 -0.13357 0.15885 -0.11204 0.22101 -0.13958 C 0.24358 -0.14954 0.25573 -0.16875 0.26875 -0.19398 C 0.27448 -0.20509 0.27951 -0.21667 0.2849 -0.22801 C 0.2868 -0.23218 0.2908 -0.24028 0.2908 -0.24028 C 0.29566 -0.26157 0.30104 -0.28264 0.3059 -0.30394 C 0.30868 -0.33171 0.3099 -0.33866 0.30469 -0.37847 C 0.30243 -0.3963 0.29427 -0.40787 0.28733 -0.42176 C 0.2592 -0.47801 0.21996 -0.5088 0.17326 -0.53194 C 0.14809 -0.54444 0.1224 -0.55857 0.09653 -0.56759 C 0.08542 -0.57153 0.06285 -0.57685 0.06285 -0.57685 C 0.02639 -0.57569 -0.0099 -0.575 -0.04635 -0.57361 C -0.05243 -0.57338 -0.06267 -0.56296 -0.06267 -0.56296 C -0.06476 -0.5581 -0.06806 -0.55417 -0.06962 -0.54884 C -0.07049 -0.54583 -0.07014 -0.54259 -0.07083 -0.53958 C -0.0717 -0.53634 -0.07309 -0.53333 -0.07431 -0.53032 C -0.07934 -0.49236 -0.07205 -0.44607 -0.04879 -0.42014 C -0.03594 -0.40579 -0.01927 -0.40093 -0.00347 -0.39537 C 0.04514 -0.39815 0.07135 -0.38171 0.10121 -0.42014 C 0.11302 -0.45046 0.08958 -0.46759 0.07222 -0.47917 C 0.05278 -0.49213 0.04948 -0.49005 0.02795 -0.49931 C -0.04948 -0.53264 -0.00104 -0.51597 -0.05573 -0.53333 C -0.10417 -0.53148 -0.23802 -0.54815 -0.27205 -0.45741 C -0.27361 -0.44282 -0.275 -0.43472 -0.27205 -0.41713 C -0.27135 -0.41319 -0.26806 -0.41111 -0.26615 -0.40787 C -0.25382 -0.38657 -0.2375 -0.37361 -0.21858 -0.36435 C -0.20504 -0.35787 -0.19132 -0.35208 -0.17778 -0.34583 C -0.16962 -0.34213 -0.16198 -0.33611 -0.15347 -0.33495 C -0.12049 -0.33079 -0.13715 -0.33241 -0.10347 -0.33032 C -0.07917 -0.33125 -0.03976 -0.31829 -0.0151 -0.3412 C -0.00556 -0.37107 -0.02656 -0.39236 -0.0441 -0.40787 C -0.05642 -0.41875 -0.06736 -0.4213 -0.08125 -0.42801 C -0.1257 -0.44907 -0.17118 -0.4625 -0.21858 -0.46528 C -0.27379 -0.46042 -0.29757 -0.46551 -0.33941 -0.42639 C -0.34583 -0.41366 -0.35139 -0.40255 -0.35451 -0.38773 C -0.35226 -0.37639 -0.35156 -0.36412 -0.34757 -0.35347 C -0.34514 -0.34676 -0.32326 -0.3287 -0.32083 -0.32732 C -0.28455 -0.30625 -0.24288 -0.28866 -0.20347 -0.2838 C -0.12899 -0.28565 -0.1125 -0.26319 -0.06962 -0.30093 C -0.05052 -0.34282 -0.10017 -0.38495 -0.12309 -0.39699 C -0.18872 -0.43171 -0.25608 -0.45949 -0.32674 -0.46204 C -0.33438 -0.46181 -0.4684 -0.47755 -0.5092 -0.43727 C -0.50417 -0.41782 -0.50538 -0.38565 -0.49184 -0.3706 C -0.46372 -0.33958 -0.42517 -0.32407 -0.38941 -0.31944 C -0.35035 -0.32014 -0.29115 -0.30324 -0.25799 -0.34745 C -0.25104 -0.39815 -0.29931 -0.40671 -0.32552 -0.41713 C -0.33385 -0.42037 -0.34254 -0.42222 -0.35104 -0.42477 C -0.36285 -0.42431 -0.51129 -0.45602 -0.53472 -0.37685 C -0.53021 -0.33681 -0.51476 -0.34005 -0.48594 -0.32732 C -0.45833 -0.31528 -0.43056 -0.30023 -0.40104 -0.29769 C -0.31476 -0.29028 -0.2283 -0.29537 -0.14184 -0.29468 C -0.12656 -0.2912 -0.11198 -0.28819 -0.09635 -0.28681 C -0.0783 -0.28241 -0.06163 -0.2831 -0.04288 -0.28218 C -0.03455 -0.2787 -0.02691 -0.27315 -0.01858 -0.26991 C -0.01215 -0.26366 -0.00486 -0.2625 0.00243 -0.25903 C 0.00399 -0.25694 0.0059 -0.25532 0.00712 -0.25278 C 0.00781 -0.25139 0.00746 -0.24954 0.00816 -0.24815 C 0.01146 -0.24074 0.01771 -0.23935 0.02222 -0.23426 C 0.02517 -0.23102 0.02726 -0.22778 0.03038 -0.22477 C 0.0316 -0.21968 0.03368 -0.21597 0.0349 -0.21088 C 0.03559 -0.20787 0.03733 -0.20162 0.03733 -0.20162 C 0.03611 -0.18194 0.03403 -0.18866 0.03733 -0.17986 " pathEditMode="relative" ptsTypes="fffffffffff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7.40741E-7 C 0.00451 -0.00208 0.01563 -0.01134 0.01962 -0.01551 C 0.02188 -0.01782 0.02552 -0.02338 0.02552 -0.02338 C 0.03438 -0.05671 0.04098 -0.09167 0.04879 -0.12569 C 0.05104 -0.16435 0.05295 -0.2044 0.0441 -0.2419 C 0.02066 -0.34097 -0.04791 -0.41759 -0.12327 -0.43426 C -0.1606 -0.4331 -0.18612 -0.43843 -0.21407 -0.40625 C -0.22414 -0.39468 -0.23317 -0.37755 -0.23837 -0.36134 C -0.24202 -0.34977 -0.24775 -0.32569 -0.24775 -0.32569 C -0.24653 -0.30255 -0.24688 -0.27894 -0.24428 -0.25602 C -0.24358 -0.25023 -0.24063 -0.24537 -0.23837 -0.24051 C -0.22553 -0.2125 -0.20817 -0.20764 -0.18612 -0.19861 C -0.16129 -0.20046 -0.14115 -0.19653 -0.12101 -0.21551 C -0.11216 -0.22384 -0.10487 -0.23611 -0.10122 -0.24977 C -0.09931 -0.25694 -0.09653 -0.27153 -0.09653 -0.27153 C -0.0981 -0.28287 -0.09862 -0.29444 -0.10122 -0.30556 C -0.11181 -0.35093 -0.15903 -0.36597 -0.18837 -0.37523 C -0.21667 -0.37176 -0.22518 -0.37431 -0.24897 -0.36134 C -0.29358 -0.33681 -0.3231 -0.28356 -0.34202 -0.22639 C -0.34376 -0.21528 -0.34914 -0.18611 -0.34897 -0.17384 C -0.34879 -0.15972 -0.34775 -0.1456 -0.34549 -0.13194 C -0.33959 -0.0956 -0.30435 -0.08565 -0.28265 -0.07755 C -0.24966 -0.07917 -0.2165 -0.07616 -0.18386 -0.08218 C -0.14827 -0.08889 -0.10886 -0.12245 -0.09427 -0.16597 C -0.0809 -0.24838 -0.1481 -0.25833 -0.19202 -0.26366 C -0.24636 -0.25787 -0.26841 -0.26505 -0.30591 -0.22176 C -0.31719 -0.2088 -0.32397 -0.19907 -0.33039 -0.18148 C -0.33473 -0.16944 -0.34202 -0.14421 -0.34202 -0.14421 C -0.34046 -0.13333 -0.34063 -0.12176 -0.33733 -0.11181 C -0.33282 -0.09838 -0.30695 -0.09444 -0.29897 -0.09167 C -0.26633 -0.09213 -0.23351 -0.0875 -0.20122 -0.09306 C -0.18473 -0.09583 -0.15469 -0.11644 -0.15469 -0.11644 C -0.12709 -0.1463 -0.13629 -0.13125 -0.12327 -0.15671 C -0.11633 -0.19491 -0.13751 -0.2169 -0.15938 -0.23565 C -0.21667 -0.28495 -0.28508 -0.30856 -0.35244 -0.31319 C -0.44671 -0.30972 -0.49306 -0.31991 -0.56876 -0.26065 C -0.5856 -0.22014 -0.53525 -0.18819 -0.51285 -0.17847 C -0.50678 -0.17593 -0.50053 -0.17431 -0.49428 -0.17222 C -0.44653 -0.17685 -0.4389 -0.16991 -0.40712 -0.19398 C -0.40105 -0.2037 -0.39792 -0.21065 -0.39653 -0.22338 C -0.39688 -0.23056 -0.39636 -0.23819 -0.39775 -0.24514 C -0.40591 -0.28912 -0.46094 -0.31829 -0.49081 -0.32569 C -0.49879 -0.32778 -0.50695 -0.32685 -0.51511 -0.32731 C -0.5448 -0.32593 -0.62501 -0.34745 -0.64653 -0.29005 C -0.64775 -0.28264 -0.64983 -0.26736 -0.64428 -0.26204 C -0.64237 -0.26042 -0.6349 -0.25741 -0.63143 -0.25602 C -0.62796 -0.25648 -0.62431 -0.25579 -0.62101 -0.25741 C -0.6198 -0.2581 -0.6198 -0.26042 -0.6198 -0.26204 C -0.6198 -0.30162 -0.61858 -0.28588 -0.6257 -0.31181 C -0.63525 -0.3463 -0.6507 -0.37083 -0.67796 -0.37847 C -0.68612 -0.37523 -0.68994 -0.37778 -0.69202 -0.36759 C -0.69306 -0.36204 -0.69428 -0.35046 -0.69428 -0.35046 C -0.69358 -0.33657 -0.69358 -0.32245 -0.69202 -0.30856 C -0.68872 -0.2794 -0.66251 -0.26829 -0.64428 -0.26528 C -0.63456 -0.26574 -0.62483 -0.26505 -0.61511 -0.26667 C -0.59549 -0.26968 -0.58282 -0.28958 -0.5757 -0.31181 C -0.57535 -0.31435 -0.57431 -0.3169 -0.57449 -0.31944 C -0.57501 -0.32731 -0.57587 -0.33542 -0.57796 -0.34282 C -0.5816 -0.35579 -0.60018 -0.35903 -0.60817 -0.36134 C -0.67761 -0.36042 -0.73108 -0.37106 -0.79202 -0.33194 C -0.7941 -0.31412 -0.79532 -0.29954 -0.79306 -0.28079 C -0.79046 -0.26019 -0.78195 -0.24306 -0.77327 -0.22639 C -0.75799 -0.19676 -0.74289 -0.16204 -0.72101 -0.13958 C -0.67605 -0.09352 -0.68247 -0.10486 -0.64549 -0.07292 C -0.61494 -0.04653 -0.5856 -0.02338 -0.55122 -0.00625 C -0.49445 0.02199 -0.50851 0.0169 -0.46511 0.02616 C -0.45487 0.02593 -0.42049 0.03773 -0.41164 0.01551 C -0.41372 0.00741 -0.41633 0.00972 -0.42223 0.00764 C -0.40869 -0.00671 -0.39063 -0.00995 -0.37449 -0.01713 C -0.33681 -0.03403 -0.30383 -0.07014 -0.29775 -0.12407 C -0.2981 -0.12662 -0.29897 -0.14005 -0.30122 -0.14282 C -0.30938 -0.15301 -0.31181 -0.15185 -0.32101 -0.15347 C -0.32674 -0.15139 -0.33334 -0.15162 -0.33837 -0.14745 C -0.34532 -0.1419 -0.35157 -0.12176 -0.35469 -0.11319 C -0.36546 -0.0544 -0.38282 0.01296 -0.33039 0.04329 C -0.31407 0.05278 -0.3066 0.05324 -0.28959 0.05718 C -0.26355 0.0537 -0.23733 0.05231 -0.21164 0.04653 C -0.17692 0.03866 -0.15157 0.00347 -0.13265 -0.03264 C -0.11511 -0.10347 -0.11581 -0.10625 -0.1257 -0.19861 C -0.12831 -0.22361 -0.14167 -0.24722 -0.15817 -0.25903 C -0.17605 -0.27176 -0.1816 -0.26852 -0.20244 -0.26991 C -0.21945 -0.26829 -0.23664 -0.26898 -0.25348 -0.26528 C -0.29358 -0.25648 -0.31025 -0.21829 -0.32327 -0.17222 C -0.32622 -0.1294 -0.32935 -0.11898 -0.31633 -0.06991 C -0.29619 0.00625 -0.2198 0.02801 -0.1698 0.04653 C -0.13178 0.04537 -0.09357 0.04861 -0.0559 0.04329 C -0.04201 0.0412 -0.02934 0.03125 -0.01633 0.02477 C 0.0224 0.00532 0.04861 -0.0169 0.06736 -0.06667 C 0.0717 -0.09144 0.08195 -0.11852 0.05799 -0.13032 C 0.04167 -0.12824 0.02518 -0.12824 0.0092 -0.12407 C -0.03368 -0.11296 -0.06458 -0.05602 -0.07449 -0.00324 C -0.07291 0.00856 -0.07291 0.02106 -0.06979 0.03241 C -0.06875 0.03588 -0.06545 0.03704 -0.06284 0.03866 C -0.04757 0.04769 -0.03142 0.04954 -0.0151 0.05116 C -0.00034 0.04907 0.01459 0.04884 0.029 0.04491 C 0.05278 0.03819 0.07327 0.00995 0.08594 -0.01551 C 0.09549 -0.05648 0.09723 -0.09931 0.07431 -0.13333 C 0.06476 -0.14722 0.05348 -0.15162 0.04289 -0.16296 C 0.01337 -0.15972 -0.00173 -0.16782 -0.01633 -0.13657 C -0.025 -0.09606 -0.02812 -0.04444 -0.00122 -0.01412 C 0.00973 -0.00185 0.02604 0.00023 0.03941 0.00139 C 0.07622 -0.00532 0.0915 -0.00694 0.11511 -0.04514 C 0.12309 -0.07338 0.12674 -0.09375 0.12778 -0.12407 C 0.12622 -0.17731 0.11615 -0.23148 0.07674 -0.25602 C 0.06528 -0.26319 0.05261 -0.2662 0.04063 -0.27153 C 0.01216 -0.27014 0.01285 -0.27778 -0.00122 -0.25903 C -0.00399 -0.25116 -0.00451 -0.24722 0.00104 -0.2419 C 0.02327 -0.24468 0.02657 -0.24236 0.04184 -0.25602 C 0.04896 -0.26921 0.05365 -0.28241 0.05799 -0.29769 C 0.06285 -0.33843 0.06146 -0.37847 0.04757 -0.41551 C 0.04219 -0.42986 0.03924 -0.44676 0.03021 -0.45741 C 0.01389 -0.47662 -0.00052 -0.48264 -0.021 -0.48681 C -0.0283 -0.48634 -0.03576 -0.48727 -0.04305 -0.48542 C -0.05486 -0.48264 -0.05816 -0.46667 -0.06284 -0.4544 C -0.06527 -0.43264 -0.06824 -0.41319 -0.05816 -0.39398 C -0.05243 -0.3831 -0.03264 -0.37384 -0.03264 -0.37384 C -0.01909 -0.37546 -0.00539 -0.375 0.00799 -0.37847 C 0.0165 -0.38079 0.02205 -0.40787 0.02205 -0.40787 C 0.02049 -0.42593 0.02205 -0.44491 0.01736 -0.46204 C 0.00608 -0.50255 -0.02309 -0.51944 -0.05243 -0.52269 C -0.08055 -0.5169 -0.08194 -0.52593 -0.08836 -0.49931 C -0.08767 -0.49306 -0.08802 -0.48657 -0.08611 -0.48079 C -0.08541 -0.47847 -0.07049 -0.47222 -0.06875 -0.47153 C -0.04652 -0.47292 -0.04461 -0.46806 -0.03732 -0.49306 C -0.03767 -0.50556 -0.03628 -0.51829 -0.03836 -0.53032 C -0.03958 -0.53727 -0.04357 -0.54282 -0.04652 -0.54884 C -0.07673 -0.61042 -0.11702 -0.61551 -0.16754 -0.61875 C -0.21337 -0.61412 -0.23508 -0.61713 -0.2698 -0.58611 C -0.27674 -0.56991 -0.27883 -0.56319 -0.27449 -0.54282 C -0.27362 -0.53912 -0.26042 -0.53287 -0.25817 -0.53194 C -0.23837 -0.53449 -0.23508 -0.52708 -0.23143 -0.54583 C -0.23178 -0.55162 -0.23143 -0.55741 -0.23265 -0.56296 C -0.23612 -0.57778 -0.25765 -0.60185 -0.26754 -0.60949 C -0.27431 -0.61458 -0.28091 -0.61458 -0.28837 -0.61551 C -0.32206 -0.61111 -0.34497 -0.60741 -0.3757 -0.59236 C -0.4007 -0.58009 -0.42761 -0.57176 -0.44306 -0.5412 C -0.44237 -0.53287 -0.44289 -0.52431 -0.44081 -0.51644 C -0.43872 -0.50856 -0.42622 -0.50185 -0.42223 -0.49931 C -0.40678 -0.49005 -0.39358 -0.48542 -0.37674 -0.4838 C -0.34844 -0.48472 -0.33612 -0.4794 -0.31511 -0.49306 C -0.31442 -0.49398 -0.30747 -0.50231 -0.31407 -0.50394 C -0.32206 -0.50579 -0.33022 -0.50278 -0.33837 -0.50231 C -0.34949 -0.49514 -0.34428 -0.49722 -0.35348 -0.49468 C -0.35817 -0.48958 -0.36147 -0.4875 -0.36633 -0.4838 C -0.37171 -0.47986 -0.37501 -0.475 -0.38039 -0.47153 C -0.3823 -0.4625 -0.38074 -0.46806 -0.38733 -0.45602 C -0.39028 -0.45093 -0.39185 -0.43958 -0.39306 -0.43264 C -0.39272 -0.40694 -0.4014 -0.35116 -0.38265 -0.32407 C -0.38126 -0.31875 -0.37987 -0.31551 -0.37674 -0.31181 C -0.37414 -0.30023 -0.36754 -0.29236 -0.36285 -0.28218 C -0.34185 -0.23611 -0.30174 -0.21458 -0.26285 -0.21088 C -0.25591 -0.21134 -0.24879 -0.21065 -0.24202 -0.2125 C -0.23612 -0.21412 -0.23976 -0.23866 -0.24428 -0.24514 C -0.24619 -0.25208 -0.24723 -0.25949 -0.24897 -0.26667 C -0.25001 -0.2713 -0.25244 -0.28079 -0.25244 -0.28079 C -0.25487 -0.30949 -0.25348 -0.28889 -0.25348 -0.34282 " pathEditMode="relative" ptsTypes="ffffffffffffffffffffffffffffffffffffffffffffffffffffffffffffffffffffffffffffffffffffffffffffffffffffffff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  <a:lin ang="16200000" scaled="1"/>
          </a:gra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chemeClr val="tx2">
                <a:lumMod val="60000"/>
                <a:lumOff val="40000"/>
                <a:alpha val="38000"/>
              </a:scheme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Morning</a:t>
            </a:r>
            <a:r>
              <a:rPr lang="cs-CZ" b="1" dirty="0" smtClean="0"/>
              <a:t>, </a:t>
            </a:r>
            <a:r>
              <a:rPr lang="cs-CZ" b="1" dirty="0" err="1" smtClean="0"/>
              <a:t>noon</a:t>
            </a:r>
            <a:r>
              <a:rPr lang="cs-CZ" b="1" dirty="0" smtClean="0"/>
              <a:t>, </a:t>
            </a:r>
            <a:r>
              <a:rPr lang="cs-CZ" b="1" dirty="0" err="1" smtClean="0"/>
              <a:t>evening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1400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err="1" smtClean="0">
                <a:solidFill>
                  <a:schemeClr val="tx1"/>
                </a:solidFill>
              </a:rPr>
              <a:t>We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have</a:t>
            </a:r>
            <a:r>
              <a:rPr lang="cs-CZ" sz="3600" dirty="0" smtClean="0">
                <a:solidFill>
                  <a:schemeClr val="tx1"/>
                </a:solidFill>
              </a:rPr>
              <a:t> _________ in </a:t>
            </a:r>
            <a:r>
              <a:rPr lang="cs-CZ" sz="3600" dirty="0" err="1" smtClean="0">
                <a:solidFill>
                  <a:schemeClr val="tx1"/>
                </a:solidFill>
              </a:rPr>
              <a:t>the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morning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</a:p>
          <a:p>
            <a:endParaRPr lang="cs-CZ" sz="3600" dirty="0" smtClean="0">
              <a:solidFill>
                <a:schemeClr val="tx1"/>
              </a:solidFill>
            </a:endParaRPr>
          </a:p>
          <a:p>
            <a:r>
              <a:rPr lang="cs-CZ" sz="3600" dirty="0" err="1" smtClean="0">
                <a:solidFill>
                  <a:schemeClr val="tx1"/>
                </a:solidFill>
              </a:rPr>
              <a:t>We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have</a:t>
            </a:r>
            <a:r>
              <a:rPr lang="cs-CZ" sz="3600" dirty="0" smtClean="0">
                <a:solidFill>
                  <a:schemeClr val="tx1"/>
                </a:solidFill>
              </a:rPr>
              <a:t> _________ </a:t>
            </a:r>
            <a:r>
              <a:rPr lang="cs-CZ" sz="3600" dirty="0" err="1" smtClean="0">
                <a:solidFill>
                  <a:schemeClr val="tx1"/>
                </a:solidFill>
              </a:rPr>
              <a:t>at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noon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</a:p>
          <a:p>
            <a:endParaRPr lang="cs-CZ" sz="3600" dirty="0" smtClean="0">
              <a:solidFill>
                <a:schemeClr val="tx1"/>
              </a:solidFill>
            </a:endParaRPr>
          </a:p>
          <a:p>
            <a:r>
              <a:rPr lang="cs-CZ" sz="3600" dirty="0" err="1" smtClean="0">
                <a:solidFill>
                  <a:schemeClr val="tx1"/>
                </a:solidFill>
              </a:rPr>
              <a:t>We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have</a:t>
            </a:r>
            <a:r>
              <a:rPr lang="cs-CZ" sz="3600" dirty="0" smtClean="0">
                <a:solidFill>
                  <a:schemeClr val="tx1"/>
                </a:solidFill>
              </a:rPr>
              <a:t> _________in </a:t>
            </a:r>
            <a:r>
              <a:rPr lang="cs-CZ" sz="3600" dirty="0" err="1" smtClean="0">
                <a:solidFill>
                  <a:schemeClr val="tx1"/>
                </a:solidFill>
              </a:rPr>
              <a:t>the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evening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2627784" y="1772816"/>
            <a:ext cx="1944216" cy="55436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breakfast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627784" y="3068960"/>
            <a:ext cx="1944216" cy="55436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lunch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627784" y="4365104"/>
            <a:ext cx="1944216" cy="55436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dinner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Tlačítko akce: Nápověda 9">
            <a:hlinkClick r:id="" action="ppaction://noaction" highlightClick="1"/>
          </p:cNvPr>
          <p:cNvSpPr/>
          <p:nvPr/>
        </p:nvSpPr>
        <p:spPr>
          <a:xfrm>
            <a:off x="7884368" y="1628800"/>
            <a:ext cx="826392" cy="720080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10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  <a:lin ang="16200000" scaled="1"/>
          </a:gra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chemeClr val="tx2">
                <a:lumMod val="60000"/>
                <a:lumOff val="40000"/>
                <a:alpha val="38000"/>
              </a:scheme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English</a:t>
            </a:r>
            <a:r>
              <a:rPr lang="cs-CZ" b="1" dirty="0" smtClean="0"/>
              <a:t> </a:t>
            </a:r>
            <a:r>
              <a:rPr lang="cs-CZ" b="1" dirty="0" err="1" smtClean="0"/>
              <a:t>breakfast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  <a:gradFill>
            <a:gsLst>
              <a:gs pos="1400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err="1" smtClean="0">
                <a:solidFill>
                  <a:schemeClr val="tx1"/>
                </a:solidFill>
              </a:rPr>
              <a:t>We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eat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breakfast</a:t>
            </a:r>
            <a:r>
              <a:rPr lang="cs-CZ" sz="2800" dirty="0" smtClean="0">
                <a:solidFill>
                  <a:schemeClr val="tx1"/>
                </a:solidFill>
              </a:rPr>
              <a:t> in </a:t>
            </a:r>
            <a:r>
              <a:rPr lang="cs-CZ" sz="2800" dirty="0" err="1" smtClean="0">
                <a:solidFill>
                  <a:schemeClr val="tx1"/>
                </a:solidFill>
              </a:rPr>
              <a:t>the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morning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800" dirty="0" err="1" smtClean="0">
                <a:solidFill>
                  <a:schemeClr val="tx1"/>
                </a:solidFill>
              </a:rPr>
              <a:t>Match</a:t>
            </a:r>
            <a:r>
              <a:rPr lang="cs-CZ" sz="2800" dirty="0" smtClean="0">
                <a:solidFill>
                  <a:schemeClr val="tx1"/>
                </a:solidFill>
              </a:rPr>
              <a:t>!</a:t>
            </a:r>
            <a:endParaRPr lang="cs-CZ" sz="2800" dirty="0"/>
          </a:p>
        </p:txBody>
      </p:sp>
      <p:pic>
        <p:nvPicPr>
          <p:cNvPr id="2050" name="Picture 2" descr="C:\Temp\Dočasné soubory Internetu\Content.IE5\44BTR92M\MP9004007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32656"/>
            <a:ext cx="1368152" cy="1094521"/>
          </a:xfrm>
          <a:prstGeom prst="rect">
            <a:avLst/>
          </a:prstGeom>
          <a:noFill/>
        </p:spPr>
      </p:pic>
      <p:pic>
        <p:nvPicPr>
          <p:cNvPr id="2053" name="Picture 5" descr="C:\Temp\Dočasné soubory Internetu\Content.IE5\AHIPWXPW\MC9002334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933056"/>
            <a:ext cx="2376264" cy="2035544"/>
          </a:xfrm>
          <a:prstGeom prst="rect">
            <a:avLst/>
          </a:prstGeom>
          <a:noFill/>
        </p:spPr>
      </p:pic>
      <p:pic>
        <p:nvPicPr>
          <p:cNvPr id="2054" name="Picture 6" descr="C:\Temp\Dočasné soubory Internetu\Content.IE5\44BTR92M\MC9002342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2780928"/>
            <a:ext cx="2545533" cy="2215081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6444208" y="1844824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toasts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79912" y="2348880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cornflakes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827584" y="5445224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orange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juice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6372200" y="3212976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fruit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923928" y="5085184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milk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851920" y="3573016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bacon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  <a:lin ang="16200000" scaled="1"/>
          </a:gra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chemeClr val="tx2">
                <a:lumMod val="60000"/>
                <a:lumOff val="40000"/>
                <a:alpha val="38000"/>
              </a:scheme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Breakfast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1400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>
                <a:solidFill>
                  <a:schemeClr val="tx1"/>
                </a:solidFill>
              </a:rPr>
              <a:t>They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eating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brekfast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What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they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drinking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They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drinking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</a:p>
          <a:p>
            <a:pPr lvl="1">
              <a:buNone/>
            </a:pPr>
            <a:r>
              <a:rPr lang="cs-CZ" dirty="0" smtClean="0">
                <a:solidFill>
                  <a:schemeClr val="tx1"/>
                </a:solidFill>
              </a:rPr>
              <a:t> 	</a:t>
            </a:r>
            <a:r>
              <a:rPr lang="cs-CZ" dirty="0" err="1" smtClean="0">
                <a:solidFill>
                  <a:schemeClr val="tx1"/>
                </a:solidFill>
              </a:rPr>
              <a:t>coffee</a:t>
            </a:r>
            <a:endParaRPr lang="cs-CZ" dirty="0" smtClean="0">
              <a:solidFill>
                <a:schemeClr val="tx1"/>
              </a:solidFill>
            </a:endParaRPr>
          </a:p>
          <a:p>
            <a:pPr lvl="1">
              <a:buNone/>
            </a:pP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dirty="0" err="1" smtClean="0">
                <a:solidFill>
                  <a:schemeClr val="tx1"/>
                </a:solidFill>
              </a:rPr>
              <a:t>orange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juice</a:t>
            </a:r>
            <a:endParaRPr lang="cs-CZ" dirty="0" smtClean="0">
              <a:solidFill>
                <a:schemeClr val="tx1"/>
              </a:solidFill>
            </a:endParaRPr>
          </a:p>
          <a:p>
            <a:pPr lvl="1">
              <a:buNone/>
            </a:pP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dirty="0" err="1" smtClean="0">
                <a:solidFill>
                  <a:schemeClr val="tx1"/>
                </a:solidFill>
              </a:rPr>
              <a:t>wine</a:t>
            </a:r>
            <a:endParaRPr lang="cs-CZ" dirty="0"/>
          </a:p>
        </p:txBody>
      </p:sp>
      <p:pic>
        <p:nvPicPr>
          <p:cNvPr id="6146" name="Picture 2" descr="C:\Temp\Dočasné soubory Internetu\Content.IE5\44BTR92M\MP9003863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772816"/>
            <a:ext cx="2808312" cy="4265790"/>
          </a:xfrm>
          <a:prstGeom prst="rect">
            <a:avLst/>
          </a:prstGeom>
          <a:noFill/>
        </p:spPr>
      </p:pic>
      <p:sp>
        <p:nvSpPr>
          <p:cNvPr id="5" name="Šipka doleva 4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7" name="Elipsa 6"/>
          <p:cNvSpPr/>
          <p:nvPr/>
        </p:nvSpPr>
        <p:spPr>
          <a:xfrm>
            <a:off x="683568" y="4509120"/>
            <a:ext cx="554360" cy="504056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83568" y="4005064"/>
            <a:ext cx="554360" cy="504056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83568" y="5085184"/>
            <a:ext cx="554360" cy="504056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c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  <a:lin ang="16200000" scaled="1"/>
          </a:gra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chemeClr val="tx2">
                <a:lumMod val="60000"/>
                <a:lumOff val="40000"/>
                <a:alpha val="38000"/>
              </a:scheme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English</a:t>
            </a:r>
            <a:r>
              <a:rPr lang="cs-CZ" b="1" dirty="0" smtClean="0"/>
              <a:t> lunch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  <a:gradFill>
            <a:gsLst>
              <a:gs pos="1400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err="1" smtClean="0">
                <a:solidFill>
                  <a:schemeClr val="tx1"/>
                </a:solidFill>
              </a:rPr>
              <a:t>We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eat</a:t>
            </a:r>
            <a:r>
              <a:rPr lang="cs-CZ" sz="2800" dirty="0" smtClean="0">
                <a:solidFill>
                  <a:schemeClr val="tx1"/>
                </a:solidFill>
              </a:rPr>
              <a:t> lunch </a:t>
            </a:r>
            <a:r>
              <a:rPr lang="cs-CZ" sz="2800" dirty="0" err="1" smtClean="0">
                <a:solidFill>
                  <a:schemeClr val="tx1"/>
                </a:solidFill>
              </a:rPr>
              <a:t>at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noon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800" dirty="0" err="1" smtClean="0">
                <a:solidFill>
                  <a:schemeClr val="tx1"/>
                </a:solidFill>
              </a:rPr>
              <a:t>Match</a:t>
            </a:r>
            <a:r>
              <a:rPr lang="cs-CZ" sz="2800" dirty="0" smtClean="0">
                <a:solidFill>
                  <a:schemeClr val="tx1"/>
                </a:solidFill>
              </a:rPr>
              <a:t>!</a:t>
            </a:r>
            <a:endParaRPr lang="cs-CZ" sz="2800" dirty="0"/>
          </a:p>
        </p:txBody>
      </p:sp>
      <p:pic>
        <p:nvPicPr>
          <p:cNvPr id="2050" name="Picture 2" descr="C:\Temp\Dočasné soubory Internetu\Content.IE5\44BTR92M\MP9004007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32656"/>
            <a:ext cx="1368152" cy="1094521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6444208" y="1844824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pizza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267744" y="2204864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hot</a:t>
            </a:r>
            <a:r>
              <a:rPr lang="cs-CZ" sz="2800" dirty="0" smtClean="0">
                <a:solidFill>
                  <a:schemeClr val="tx1"/>
                </a:solidFill>
              </a:rPr>
              <a:t> dog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827584" y="5445224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hamburger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6660232" y="4077072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fruit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and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vegetables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419872" y="5157192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lemonade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851920" y="3573016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sandwich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Temp\Dočasné soubory Internetu\Content.IE5\JU2LUQQP\MC90044174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4725144"/>
            <a:ext cx="1618496" cy="1618496"/>
          </a:xfrm>
          <a:prstGeom prst="rect">
            <a:avLst/>
          </a:prstGeom>
          <a:noFill/>
        </p:spPr>
      </p:pic>
      <p:pic>
        <p:nvPicPr>
          <p:cNvPr id="3076" name="Picture 4" descr="C:\Temp\Dočasné soubory Internetu\Content.IE5\DHQMYV7H\MC900441747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492896"/>
            <a:ext cx="2160240" cy="2160240"/>
          </a:xfrm>
          <a:prstGeom prst="rect">
            <a:avLst/>
          </a:prstGeom>
          <a:noFill/>
        </p:spPr>
      </p:pic>
      <p:pic>
        <p:nvPicPr>
          <p:cNvPr id="3077" name="Picture 5" descr="C:\Temp\Dočasné soubory Internetu\Content.IE5\JU2LUQQP\MC90044177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3501008"/>
            <a:ext cx="2376264" cy="2376264"/>
          </a:xfrm>
          <a:prstGeom prst="rect">
            <a:avLst/>
          </a:prstGeom>
          <a:noFill/>
        </p:spPr>
      </p:pic>
      <p:pic>
        <p:nvPicPr>
          <p:cNvPr id="3079" name="Picture 7" descr="C:\Temp\Dočasné soubory Internetu\Content.IE5\DHQMYV7H\MP90022771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3968" y="1844824"/>
            <a:ext cx="2062540" cy="1368152"/>
          </a:xfrm>
          <a:prstGeom prst="rect">
            <a:avLst/>
          </a:prstGeom>
          <a:noFill/>
        </p:spPr>
      </p:pic>
      <p:pic>
        <p:nvPicPr>
          <p:cNvPr id="3080" name="Picture 8" descr="C:\Temp\Dočasné soubory Internetu\Content.IE5\DHQMYV7H\MC90041188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2708920"/>
            <a:ext cx="1175611" cy="1351953"/>
          </a:xfrm>
          <a:prstGeom prst="rect">
            <a:avLst/>
          </a:prstGeom>
          <a:noFill/>
        </p:spPr>
      </p:pic>
      <p:pic>
        <p:nvPicPr>
          <p:cNvPr id="3081" name="Picture 9" descr="C:\Temp\Dočasné soubory Internetu\Content.IE5\JU2LUQQP\MC90023336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80112" y="4437112"/>
            <a:ext cx="971810" cy="9096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  <a:lin ang="16200000" scaled="1"/>
          </a:gra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chemeClr val="tx2">
                <a:lumMod val="60000"/>
                <a:lumOff val="40000"/>
                <a:alpha val="38000"/>
              </a:scheme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Lunch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1400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>
                <a:solidFill>
                  <a:schemeClr val="tx1"/>
                </a:solidFill>
              </a:rPr>
              <a:t>They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eating</a:t>
            </a:r>
            <a:r>
              <a:rPr lang="cs-CZ" dirty="0" smtClean="0">
                <a:solidFill>
                  <a:schemeClr val="tx1"/>
                </a:solidFill>
              </a:rPr>
              <a:t> lunch.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What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they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eating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They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eating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</a:p>
          <a:p>
            <a:pPr lvl="1">
              <a:buNone/>
            </a:pPr>
            <a:r>
              <a:rPr lang="cs-CZ" dirty="0" smtClean="0">
                <a:solidFill>
                  <a:schemeClr val="tx1"/>
                </a:solidFill>
              </a:rPr>
              <a:t> 	pizza</a:t>
            </a:r>
          </a:p>
          <a:p>
            <a:pPr lvl="1">
              <a:buNone/>
            </a:pP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dirty="0" err="1" smtClean="0">
                <a:solidFill>
                  <a:schemeClr val="tx1"/>
                </a:solidFill>
              </a:rPr>
              <a:t>fish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and</a:t>
            </a:r>
            <a:r>
              <a:rPr lang="cs-CZ" dirty="0" smtClean="0">
                <a:solidFill>
                  <a:schemeClr val="tx1"/>
                </a:solidFill>
              </a:rPr>
              <a:t> chips</a:t>
            </a:r>
          </a:p>
          <a:p>
            <a:pPr lvl="1">
              <a:buNone/>
            </a:pP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dirty="0" err="1" smtClean="0">
                <a:solidFill>
                  <a:schemeClr val="tx1"/>
                </a:solidFill>
              </a:rPr>
              <a:t>fruit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7" name="Elipsa 6"/>
          <p:cNvSpPr/>
          <p:nvPr/>
        </p:nvSpPr>
        <p:spPr>
          <a:xfrm>
            <a:off x="611560" y="3933056"/>
            <a:ext cx="554360" cy="504056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11560" y="4509120"/>
            <a:ext cx="554360" cy="504056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1560" y="5085184"/>
            <a:ext cx="554360" cy="504056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c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Temp\Dočasné soubory Internetu\Content.IE5\DHQMYV7H\MP9004096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924944"/>
            <a:ext cx="3848149" cy="22968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  <a:lin ang="16200000" scaled="1"/>
          </a:gra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chemeClr val="tx2">
                <a:lumMod val="60000"/>
                <a:lumOff val="40000"/>
                <a:alpha val="38000"/>
              </a:scheme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English</a:t>
            </a:r>
            <a:r>
              <a:rPr lang="cs-CZ" b="1" dirty="0" smtClean="0"/>
              <a:t> </a:t>
            </a:r>
            <a:r>
              <a:rPr lang="cs-CZ" b="1" dirty="0" err="1" smtClean="0"/>
              <a:t>dinner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  <a:gradFill>
            <a:gsLst>
              <a:gs pos="1400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err="1" smtClean="0">
                <a:solidFill>
                  <a:schemeClr val="tx1"/>
                </a:solidFill>
              </a:rPr>
              <a:t>We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eat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dinner</a:t>
            </a:r>
            <a:r>
              <a:rPr lang="cs-CZ" sz="2800" dirty="0" smtClean="0">
                <a:solidFill>
                  <a:schemeClr val="tx1"/>
                </a:solidFill>
              </a:rPr>
              <a:t> in </a:t>
            </a:r>
            <a:r>
              <a:rPr lang="cs-CZ" sz="2800" dirty="0" err="1" smtClean="0">
                <a:solidFill>
                  <a:schemeClr val="tx1"/>
                </a:solidFill>
              </a:rPr>
              <a:t>the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evening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800" dirty="0" err="1" smtClean="0">
                <a:solidFill>
                  <a:schemeClr val="tx1"/>
                </a:solidFill>
              </a:rPr>
              <a:t>Match</a:t>
            </a:r>
            <a:r>
              <a:rPr lang="cs-CZ" sz="2800" dirty="0" smtClean="0">
                <a:solidFill>
                  <a:schemeClr val="tx1"/>
                </a:solidFill>
              </a:rPr>
              <a:t>!</a:t>
            </a:r>
            <a:endParaRPr lang="cs-CZ" sz="2800" dirty="0"/>
          </a:p>
        </p:txBody>
      </p:sp>
      <p:pic>
        <p:nvPicPr>
          <p:cNvPr id="2050" name="Picture 2" descr="C:\Temp\Dočasné soubory Internetu\Content.IE5\44BTR92M\MP9004007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32656"/>
            <a:ext cx="1368152" cy="1094521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6660232" y="1772816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spaghetti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03848" y="2204864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chicken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555776" y="3861048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steak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6660232" y="3789040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vegetables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572000" y="2996952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chips 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123" name="Picture 3" descr="C:\Temp\Dočasné soubory Internetu\Content.IE5\DHQMYV7H\MC9002328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708920"/>
            <a:ext cx="2520280" cy="1522821"/>
          </a:xfrm>
          <a:prstGeom prst="rect">
            <a:avLst/>
          </a:prstGeom>
          <a:noFill/>
        </p:spPr>
      </p:pic>
      <p:pic>
        <p:nvPicPr>
          <p:cNvPr id="5124" name="Picture 4" descr="C:\Temp\Dočasné soubory Internetu\Content.IE5\DHQMYV7H\MC9003488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4221088"/>
            <a:ext cx="1718636" cy="1698990"/>
          </a:xfrm>
          <a:prstGeom prst="rect">
            <a:avLst/>
          </a:prstGeom>
          <a:noFill/>
        </p:spPr>
      </p:pic>
      <p:pic>
        <p:nvPicPr>
          <p:cNvPr id="5125" name="Picture 5" descr="C:\Temp\Dočasné soubory Internetu\Content.IE5\DHQMYV7H\MP90042437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509120"/>
            <a:ext cx="1512168" cy="1512168"/>
          </a:xfrm>
          <a:prstGeom prst="rect">
            <a:avLst/>
          </a:prstGeom>
          <a:noFill/>
        </p:spPr>
      </p:pic>
      <p:pic>
        <p:nvPicPr>
          <p:cNvPr id="5127" name="Picture 7" descr="C:\Temp\Dočasné soubory Internetu\Content.IE5\44BTR92M\MC90041118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1016" y="3933056"/>
            <a:ext cx="2192919" cy="22440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  <a:lin ang="16200000" scaled="1"/>
          </a:gra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chemeClr val="tx2">
                <a:lumMod val="60000"/>
                <a:lumOff val="40000"/>
                <a:alpha val="38000"/>
              </a:scheme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Dinner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1400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>
                <a:solidFill>
                  <a:schemeClr val="tx1"/>
                </a:solidFill>
              </a:rPr>
              <a:t>They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eating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dinner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How</a:t>
            </a:r>
            <a:r>
              <a:rPr lang="cs-CZ" dirty="0" smtClean="0">
                <a:solidFill>
                  <a:schemeClr val="tx1"/>
                </a:solidFill>
              </a:rPr>
              <a:t> many </a:t>
            </a:r>
            <a:r>
              <a:rPr lang="cs-CZ" dirty="0" err="1" smtClean="0">
                <a:solidFill>
                  <a:schemeClr val="tx1"/>
                </a:solidFill>
              </a:rPr>
              <a:t>people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there</a:t>
            </a:r>
            <a:r>
              <a:rPr lang="cs-CZ" dirty="0" smtClean="0">
                <a:solidFill>
                  <a:schemeClr val="tx1"/>
                </a:solidFill>
              </a:rPr>
              <a:t> in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picture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They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eating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</a:p>
          <a:p>
            <a:pPr lvl="1">
              <a:buNone/>
            </a:pPr>
            <a:r>
              <a:rPr lang="cs-CZ" dirty="0" smtClean="0">
                <a:solidFill>
                  <a:schemeClr val="tx1"/>
                </a:solidFill>
              </a:rPr>
              <a:t> 	</a:t>
            </a:r>
            <a:r>
              <a:rPr lang="cs-CZ" dirty="0" err="1" smtClean="0">
                <a:solidFill>
                  <a:schemeClr val="tx1"/>
                </a:solidFill>
              </a:rPr>
              <a:t>four</a:t>
            </a:r>
            <a:endParaRPr lang="cs-CZ" dirty="0" smtClean="0">
              <a:solidFill>
                <a:schemeClr val="tx1"/>
              </a:solidFill>
            </a:endParaRPr>
          </a:p>
          <a:p>
            <a:pPr lvl="1">
              <a:buNone/>
            </a:pP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dirty="0" err="1" smtClean="0">
                <a:solidFill>
                  <a:schemeClr val="tx1"/>
                </a:solidFill>
              </a:rPr>
              <a:t>five</a:t>
            </a:r>
            <a:endParaRPr lang="cs-CZ" dirty="0" smtClean="0">
              <a:solidFill>
                <a:schemeClr val="tx1"/>
              </a:solidFill>
            </a:endParaRPr>
          </a:p>
          <a:p>
            <a:pPr lvl="1">
              <a:buNone/>
            </a:pPr>
            <a:r>
              <a:rPr lang="cs-CZ" dirty="0" smtClean="0">
                <a:solidFill>
                  <a:schemeClr val="tx1"/>
                </a:solidFill>
              </a:rPr>
              <a:t>	ten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7" name="Elipsa 6"/>
          <p:cNvSpPr/>
          <p:nvPr/>
        </p:nvSpPr>
        <p:spPr>
          <a:xfrm>
            <a:off x="611560" y="3933056"/>
            <a:ext cx="554360" cy="504056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11560" y="4509120"/>
            <a:ext cx="554360" cy="504056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1560" y="5085184"/>
            <a:ext cx="554360" cy="504056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c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Temp\Dočasné soubory Internetu\Content.IE5\AHIPWXPW\MC9001550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45838" y="2924944"/>
            <a:ext cx="3354553" cy="24021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cook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A </a:t>
            </a:r>
            <a:r>
              <a:rPr lang="cs-CZ" sz="2400" dirty="0" err="1" smtClean="0"/>
              <a:t>cook</a:t>
            </a:r>
            <a:endParaRPr lang="cs-CZ" sz="2400" dirty="0"/>
          </a:p>
        </p:txBody>
      </p:sp>
      <p:pic>
        <p:nvPicPr>
          <p:cNvPr id="4098" name="Picture 2" descr="C:\Temp\Dočasné soubory Internetu\Content.IE5\44BTR92M\MM900295163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284984"/>
            <a:ext cx="2775932" cy="2582262"/>
          </a:xfrm>
          <a:prstGeom prst="rect">
            <a:avLst/>
          </a:prstGeom>
          <a:noFill/>
        </p:spPr>
      </p:pic>
      <p:pic>
        <p:nvPicPr>
          <p:cNvPr id="4100" name="Picture 4" descr="C:\Temp\Dočasné soubory Internetu\Content.IE5\44BTR92M\MP9004226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3789040"/>
            <a:ext cx="2969966" cy="2002407"/>
          </a:xfrm>
          <a:prstGeom prst="rect">
            <a:avLst/>
          </a:prstGeom>
          <a:noFill/>
        </p:spPr>
      </p:pic>
      <p:sp>
        <p:nvSpPr>
          <p:cNvPr id="8" name="Zaoblený obdélník 7"/>
          <p:cNvSpPr/>
          <p:nvPr/>
        </p:nvSpPr>
        <p:spPr>
          <a:xfrm>
            <a:off x="1187624" y="3140968"/>
            <a:ext cx="2880320" cy="55436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food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347864" y="1844824"/>
            <a:ext cx="3744416" cy="1188712"/>
          </a:xfrm>
          <a:prstGeom prst="wedgeEllipseCallout">
            <a:avLst>
              <a:gd name="adj1" fmla="val 52467"/>
              <a:gd name="adj2" fmla="val 16894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I </a:t>
            </a:r>
            <a:r>
              <a:rPr lang="cs-CZ" sz="2400" dirty="0" err="1" smtClean="0">
                <a:solidFill>
                  <a:schemeClr val="tx1"/>
                </a:solidFill>
              </a:rPr>
              <a:t>am</a:t>
            </a:r>
            <a:r>
              <a:rPr lang="cs-CZ" sz="2400" dirty="0" smtClean="0">
                <a:solidFill>
                  <a:schemeClr val="tx1"/>
                </a:solidFill>
              </a:rPr>
              <a:t> a </a:t>
            </a:r>
            <a:r>
              <a:rPr lang="cs-CZ" sz="2400" b="1" dirty="0" err="1" smtClean="0">
                <a:solidFill>
                  <a:schemeClr val="tx1"/>
                </a:solidFill>
              </a:rPr>
              <a:t>cook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and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</a:rPr>
              <a:t>cook</a:t>
            </a:r>
            <a:r>
              <a:rPr lang="cs-CZ" sz="2400" dirty="0" smtClean="0">
                <a:solidFill>
                  <a:schemeClr val="tx1"/>
                </a:solidFill>
              </a:rPr>
              <a:t>!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  <a:lin ang="16200000" scaled="1"/>
          </a:gra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chemeClr val="tx2">
                <a:lumMod val="60000"/>
                <a:lumOff val="40000"/>
                <a:alpha val="38000"/>
              </a:scheme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Write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check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  <a:gradFill>
            <a:gsLst>
              <a:gs pos="1400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err="1" smtClean="0">
                <a:solidFill>
                  <a:schemeClr val="tx1"/>
                </a:solidFill>
              </a:rPr>
              <a:t>Breakfast</a:t>
            </a:r>
            <a:r>
              <a:rPr lang="cs-CZ" sz="2800" dirty="0" smtClean="0">
                <a:solidFill>
                  <a:schemeClr val="tx1"/>
                </a:solidFill>
              </a:rPr>
              <a:t>. </a:t>
            </a:r>
            <a:r>
              <a:rPr lang="cs-CZ" sz="2800" dirty="0" err="1" smtClean="0">
                <a:solidFill>
                  <a:schemeClr val="tx1"/>
                </a:solidFill>
              </a:rPr>
              <a:t>Write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and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check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it</a:t>
            </a:r>
            <a:r>
              <a:rPr lang="cs-CZ" sz="2800" dirty="0" smtClean="0">
                <a:solidFill>
                  <a:schemeClr val="tx1"/>
                </a:solidFill>
              </a:rPr>
              <a:t>!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_______________________________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pPr lvl="2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		______________________________________</a:t>
            </a:r>
          </a:p>
        </p:txBody>
      </p:sp>
      <p:pic>
        <p:nvPicPr>
          <p:cNvPr id="2050" name="Picture 2" descr="C:\Temp\Dočasné soubory Internetu\Content.IE5\44BTR92M\MP9004007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1368152" cy="1094521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467544" y="3212976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toasts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156176" y="3356992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cornflakes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347864" y="3645024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orange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juice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5940152" y="5445224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milk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827584" y="5229200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eggs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Temp\Dočasné soubory Internetu\Content.IE5\44BTR92M\MC90023368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2276872"/>
            <a:ext cx="1150545" cy="1049448"/>
          </a:xfrm>
          <a:prstGeom prst="rect">
            <a:avLst/>
          </a:prstGeom>
          <a:noFill/>
        </p:spPr>
      </p:pic>
      <p:pic>
        <p:nvPicPr>
          <p:cNvPr id="3076" name="Picture 4" descr="C:\Temp\Dočasné soubory Internetu\Content.IE5\AHIPWXPW\MC90029992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4437112"/>
            <a:ext cx="1147340" cy="794745"/>
          </a:xfrm>
          <a:prstGeom prst="rect">
            <a:avLst/>
          </a:prstGeom>
          <a:noFill/>
        </p:spPr>
      </p:pic>
      <p:pic>
        <p:nvPicPr>
          <p:cNvPr id="3077" name="Picture 5" descr="C:\Program Files (x86)\Microsoft Office\MEDIA\CAGCAT10\j0199283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2204864"/>
            <a:ext cx="1080745" cy="970899"/>
          </a:xfrm>
          <a:prstGeom prst="rect">
            <a:avLst/>
          </a:prstGeom>
          <a:noFill/>
        </p:spPr>
      </p:pic>
      <p:pic>
        <p:nvPicPr>
          <p:cNvPr id="3078" name="Picture 6" descr="C:\Temp\Dočasné soubory Internetu\Content.IE5\DHQMYV7H\MP90040742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4041112"/>
            <a:ext cx="1104140" cy="1380512"/>
          </a:xfrm>
          <a:prstGeom prst="rect">
            <a:avLst/>
          </a:prstGeom>
          <a:noFill/>
        </p:spPr>
      </p:pic>
      <p:pic>
        <p:nvPicPr>
          <p:cNvPr id="3079" name="Picture 7" descr="C:\Temp\Dočasné soubory Internetu\Content.IE5\DHQMYV7H\MP90040524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91880" y="2492896"/>
            <a:ext cx="1587421" cy="1133872"/>
          </a:xfrm>
          <a:prstGeom prst="rect">
            <a:avLst/>
          </a:prstGeom>
          <a:noFill/>
        </p:spPr>
      </p:pic>
      <p:sp>
        <p:nvSpPr>
          <p:cNvPr id="20" name="Tlačítko akce: Nápověda 19">
            <a:hlinkClick r:id="" action="ppaction://noaction" highlightClick="1"/>
          </p:cNvPr>
          <p:cNvSpPr/>
          <p:nvPr/>
        </p:nvSpPr>
        <p:spPr>
          <a:xfrm>
            <a:off x="7596336" y="332656"/>
            <a:ext cx="1042416" cy="1042416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3" grpId="0" animBg="1"/>
      <p:bldP spid="16" grpId="0" animBg="1"/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  <a:lin ang="16200000" scaled="1"/>
          </a:gra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chemeClr val="tx2">
                <a:lumMod val="60000"/>
                <a:lumOff val="40000"/>
                <a:alpha val="38000"/>
              </a:scheme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Write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check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  <a:gradFill>
            <a:gsLst>
              <a:gs pos="1400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Lunch. </a:t>
            </a:r>
            <a:r>
              <a:rPr lang="cs-CZ" sz="2800" dirty="0" err="1" smtClean="0">
                <a:solidFill>
                  <a:schemeClr val="tx1"/>
                </a:solidFill>
              </a:rPr>
              <a:t>Write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and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check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it</a:t>
            </a:r>
            <a:r>
              <a:rPr lang="cs-CZ" sz="2800" dirty="0" smtClean="0">
                <a:solidFill>
                  <a:schemeClr val="tx1"/>
                </a:solidFill>
              </a:rPr>
              <a:t>!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		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 descr="C:\Temp\Dočasné soubory Internetu\Content.IE5\44BTR92M\MP9004007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1368152" cy="1094521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467544" y="4077072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pizza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076056" y="3140968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sandwich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915816" y="5085184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hamburger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6084168" y="5445224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hot</a:t>
            </a:r>
            <a:r>
              <a:rPr lang="cs-CZ" sz="2800" dirty="0" smtClean="0">
                <a:solidFill>
                  <a:schemeClr val="tx1"/>
                </a:solidFill>
              </a:rPr>
              <a:t> dog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Tlačítko akce: Nápověda 19">
            <a:hlinkClick r:id="" action="ppaction://noaction" highlightClick="1"/>
          </p:cNvPr>
          <p:cNvSpPr/>
          <p:nvPr/>
        </p:nvSpPr>
        <p:spPr>
          <a:xfrm>
            <a:off x="7596336" y="332656"/>
            <a:ext cx="1042416" cy="1042416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Temp\Dočasné soubory Internetu\Content.IE5\JU2LUQQP\MP9004064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2492896"/>
            <a:ext cx="1128216" cy="1426288"/>
          </a:xfrm>
          <a:prstGeom prst="rect">
            <a:avLst/>
          </a:prstGeom>
          <a:noFill/>
        </p:spPr>
      </p:pic>
      <p:pic>
        <p:nvPicPr>
          <p:cNvPr id="4099" name="Picture 3" descr="C:\Temp\Dočasné soubory Internetu\Content.IE5\DHQMYV7H\MC9004118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3573016"/>
            <a:ext cx="1994353" cy="1352069"/>
          </a:xfrm>
          <a:prstGeom prst="rect">
            <a:avLst/>
          </a:prstGeom>
          <a:noFill/>
        </p:spPr>
      </p:pic>
      <p:pic>
        <p:nvPicPr>
          <p:cNvPr id="4100" name="Picture 4" descr="C:\Temp\Dočasné soubory Internetu\Content.IE5\AHIPWXPW\MC90044174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1556792"/>
            <a:ext cx="1944216" cy="1944216"/>
          </a:xfrm>
          <a:prstGeom prst="rect">
            <a:avLst/>
          </a:prstGeom>
          <a:noFill/>
        </p:spPr>
      </p:pic>
      <p:pic>
        <p:nvPicPr>
          <p:cNvPr id="4101" name="Picture 5" descr="C:\Temp\Dočasné soubory Internetu\Content.IE5\JU2LUQQP\MC90041189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4149080"/>
            <a:ext cx="1213050" cy="13457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3" grpId="0" animBg="1"/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  <a:lin ang="16200000" scaled="1"/>
          </a:gra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chemeClr val="tx2">
                <a:lumMod val="60000"/>
                <a:lumOff val="40000"/>
                <a:alpha val="38000"/>
              </a:scheme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Write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check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  <a:gradFill>
            <a:gsLst>
              <a:gs pos="1400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Lunch. </a:t>
            </a:r>
            <a:r>
              <a:rPr lang="cs-CZ" sz="2800" dirty="0" err="1" smtClean="0">
                <a:solidFill>
                  <a:schemeClr val="tx1"/>
                </a:solidFill>
              </a:rPr>
              <a:t>Write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and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check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it</a:t>
            </a:r>
            <a:r>
              <a:rPr lang="cs-CZ" sz="2800" dirty="0" smtClean="0">
                <a:solidFill>
                  <a:schemeClr val="tx1"/>
                </a:solidFill>
              </a:rPr>
              <a:t>!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		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 descr="C:\Temp\Dočasné soubory Internetu\Content.IE5\44BTR92M\MP9004007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1368152" cy="1094521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539552" y="4509120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fish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796136" y="3068960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spaghetti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059832" y="4293096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chicken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6084168" y="5445224"/>
            <a:ext cx="1944216" cy="64807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chips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Tlačítko akce: Nápověda 19">
            <a:hlinkClick r:id="" action="ppaction://noaction" highlightClick="1"/>
          </p:cNvPr>
          <p:cNvSpPr/>
          <p:nvPr/>
        </p:nvSpPr>
        <p:spPr>
          <a:xfrm>
            <a:off x="7596336" y="332656"/>
            <a:ext cx="1042416" cy="1042416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3" name="Picture 3" descr="C:\Temp\Dočasné soubory Internetu\Content.IE5\DHQMYV7H\MP9004004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59" y="2132856"/>
            <a:ext cx="1765743" cy="2232248"/>
          </a:xfrm>
          <a:prstGeom prst="rect">
            <a:avLst/>
          </a:prstGeom>
          <a:noFill/>
        </p:spPr>
      </p:pic>
      <p:pic>
        <p:nvPicPr>
          <p:cNvPr id="5125" name="Picture 5" descr="C:\Temp\Dočasné soubory Internetu\Content.IE5\AHIPWXPW\MM900223778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2492896"/>
            <a:ext cx="2260122" cy="1512168"/>
          </a:xfrm>
          <a:prstGeom prst="rect">
            <a:avLst/>
          </a:prstGeom>
          <a:noFill/>
        </p:spPr>
      </p:pic>
      <p:pic>
        <p:nvPicPr>
          <p:cNvPr id="5126" name="Picture 6" descr="C:\Temp\Dočasné soubory Internetu\Content.IE5\44BTR92M\MC90034885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1124744"/>
            <a:ext cx="1839773" cy="1818742"/>
          </a:xfrm>
          <a:prstGeom prst="rect">
            <a:avLst/>
          </a:prstGeom>
          <a:noFill/>
        </p:spPr>
      </p:pic>
      <p:pic>
        <p:nvPicPr>
          <p:cNvPr id="5127" name="Picture 7" descr="C:\Temp\Dočasné soubory Internetu\Content.IE5\JU2LUQQP\MP90040648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3777232"/>
            <a:ext cx="1296144" cy="16406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3" grpId="0" animBg="1"/>
      <p:bldP spid="1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Translation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FFC000"/>
              </a:gs>
              <a:gs pos="35000">
                <a:schemeClr val="accent5">
                  <a:tint val="37000"/>
                  <a:satMod val="300000"/>
                </a:schemeClr>
              </a:gs>
              <a:gs pos="100000">
                <a:schemeClr val="accent5">
                  <a:tint val="15000"/>
                  <a:satMod val="350000"/>
                </a:schemeClr>
              </a:gs>
            </a:gsLst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eat</a:t>
            </a:r>
            <a:r>
              <a:rPr lang="cs-CZ" sz="2400" dirty="0" smtClean="0"/>
              <a:t> </a:t>
            </a:r>
            <a:r>
              <a:rPr lang="cs-CZ" sz="2400" dirty="0" err="1" smtClean="0"/>
              <a:t>breakfast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morning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eat</a:t>
            </a:r>
            <a:r>
              <a:rPr lang="cs-CZ" sz="2400" dirty="0" smtClean="0"/>
              <a:t> lunch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noon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smtClean="0"/>
              <a:t>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morning</a:t>
            </a:r>
            <a:r>
              <a:rPr lang="cs-CZ" sz="2400" dirty="0" smtClean="0"/>
              <a:t> </a:t>
            </a:r>
            <a:r>
              <a:rPr lang="cs-CZ" sz="2400" dirty="0" err="1" smtClean="0"/>
              <a:t>we</a:t>
            </a:r>
            <a:r>
              <a:rPr lang="cs-CZ" sz="2400" dirty="0" smtClean="0"/>
              <a:t> drink </a:t>
            </a:r>
            <a:r>
              <a:rPr lang="cs-CZ" sz="2400" dirty="0" err="1" smtClean="0"/>
              <a:t>coffee</a:t>
            </a:r>
            <a:r>
              <a:rPr lang="cs-CZ" sz="2400" dirty="0" smtClean="0"/>
              <a:t>, </a:t>
            </a:r>
            <a:r>
              <a:rPr lang="cs-CZ" sz="2400" dirty="0" err="1" smtClean="0"/>
              <a:t>tea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orange</a:t>
            </a:r>
            <a:r>
              <a:rPr lang="cs-CZ" sz="2400" dirty="0" smtClean="0"/>
              <a:t> </a:t>
            </a:r>
            <a:r>
              <a:rPr lang="cs-CZ" sz="2400" dirty="0" err="1" smtClean="0"/>
              <a:t>juice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eat</a:t>
            </a:r>
            <a:r>
              <a:rPr lang="cs-CZ" sz="2400" dirty="0" smtClean="0"/>
              <a:t> pizza </a:t>
            </a:r>
            <a:r>
              <a:rPr lang="cs-CZ" sz="2400" dirty="0" err="1" smtClean="0"/>
              <a:t>for</a:t>
            </a:r>
            <a:r>
              <a:rPr lang="cs-CZ" sz="2400" dirty="0" smtClean="0"/>
              <a:t> lunch.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eat</a:t>
            </a:r>
            <a:r>
              <a:rPr lang="cs-CZ" sz="2400" dirty="0" smtClean="0"/>
              <a:t> </a:t>
            </a:r>
            <a:r>
              <a:rPr lang="cs-CZ" sz="2400" dirty="0" err="1" smtClean="0"/>
              <a:t>eggs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breakfast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 </a:t>
            </a:r>
            <a:r>
              <a:rPr lang="cs-CZ" dirty="0" smtClean="0"/>
              <a:t>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600</Words>
  <Application>Microsoft Office PowerPoint</Application>
  <PresentationFormat>Předvádění na obrazovce (4:3)</PresentationFormat>
  <Paragraphs>195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Jídlo a pití VY_32_INOVACE_2B_06 Číslo projektu: CZ.1.07/1.4.00/21.1101</vt:lpstr>
      <vt:lpstr>Prezentace aplikace PowerPoint</vt:lpstr>
      <vt:lpstr>Food and drink</vt:lpstr>
      <vt:lpstr>Food</vt:lpstr>
      <vt:lpstr>Breakfast, lunch, dinner</vt:lpstr>
      <vt:lpstr>Morning, noon, evening</vt:lpstr>
      <vt:lpstr>English breakfast</vt:lpstr>
      <vt:lpstr>Breakfast</vt:lpstr>
      <vt:lpstr>English lunch</vt:lpstr>
      <vt:lpstr>Lunch</vt:lpstr>
      <vt:lpstr>English dinner</vt:lpstr>
      <vt:lpstr>Dinner</vt:lpstr>
      <vt:lpstr>A cook</vt:lpstr>
      <vt:lpstr>Write and check it!</vt:lpstr>
      <vt:lpstr>Write and check it!</vt:lpstr>
      <vt:lpstr>Write and check it!</vt:lpstr>
      <vt:lpstr>Translation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Jídlo a pití VY_32_INOVACE_2B_06 Číslo projektu: CZ.1.07/1.4.00/21.1101</dc:title>
  <dc:creator>Iva</dc:creator>
  <cp:lastModifiedBy>uzivatel</cp:lastModifiedBy>
  <cp:revision>2</cp:revision>
  <dcterms:created xsi:type="dcterms:W3CDTF">2011-09-03T00:21:23Z</dcterms:created>
  <dcterms:modified xsi:type="dcterms:W3CDTF">2013-01-25T11:47:17Z</dcterms:modified>
</cp:coreProperties>
</file>