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57" r:id="rId5"/>
    <p:sldId id="264" r:id="rId6"/>
    <p:sldId id="258" r:id="rId7"/>
    <p:sldId id="259" r:id="rId8"/>
    <p:sldId id="265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</a:t>
          </a:r>
          <a:r>
            <a:rPr lang="cs-CZ" dirty="0" err="1" smtClean="0"/>
            <a:t>Mgr.Zdeňka</a:t>
          </a:r>
          <a:r>
            <a:rPr lang="cs-CZ" dirty="0" smtClean="0"/>
            <a:t> Hrádková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smtClean="0"/>
            <a:t>VY_32_INOVACE_03_Opakování Egypta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Opakování Egypta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Starověké státy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D7012E-CB5D-47D5-B9A6-32BD7DC4480B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65E7EDB-5059-4BB6-9AA0-D877D88596C1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D7585ADD-252F-4669-9FD9-FF28D5F5258D}" type="presOf" srcId="{39F8B381-5807-488E-AC22-73DD4140ED4A}" destId="{71045F8C-00FA-488E-A7BD-E2E6753D979D}" srcOrd="0" destOrd="0" presId="urn:microsoft.com/office/officeart/2005/8/layout/target3"/>
    <dgm:cxn modelId="{C5C9D8B4-2088-4540-B7B1-722BA1369BA0}" type="presOf" srcId="{C73C7642-F245-4585-8F88-243F9FAEF6CA}" destId="{AA41A67C-3D3F-4AE9-9E0F-5D7F7BB2E741}" srcOrd="1" destOrd="0" presId="urn:microsoft.com/office/officeart/2005/8/layout/target3"/>
    <dgm:cxn modelId="{16A5DF8F-AC26-49E8-994F-34D231F3BB90}" type="presOf" srcId="{FBBFC3EA-9D9D-4F3A-BEA6-9C2C0E46BF20}" destId="{643EA938-EDE0-4533-ACCC-D2BD6F3A527C}" srcOrd="0" destOrd="0" presId="urn:microsoft.com/office/officeart/2005/8/layout/target3"/>
    <dgm:cxn modelId="{A0BFDABD-05F9-4959-928D-E8FF8783D935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850178F-5EE4-4721-A652-73D86E6AE4D3}" type="presOf" srcId="{DAEA276B-ECF9-46F6-A7D3-4693B2D32BC4}" destId="{CDED6FE3-AD8F-4ACC-B6B8-710EDDD97598}" srcOrd="0" destOrd="0" presId="urn:microsoft.com/office/officeart/2005/8/layout/target3"/>
    <dgm:cxn modelId="{6CE09D30-E563-4532-9E65-A25AFE23606A}" type="presOf" srcId="{EBC41103-E2E5-4D48-9B4B-425520D3D098}" destId="{50C2F88D-8688-44C2-A854-691F34009D3B}" srcOrd="0" destOrd="0" presId="urn:microsoft.com/office/officeart/2005/8/layout/target3"/>
    <dgm:cxn modelId="{0D91DA4D-2A29-4C2B-89D9-410752291D26}" type="presOf" srcId="{C73C7642-F245-4585-8F88-243F9FAEF6CA}" destId="{97289DF2-90F4-4EC2-A9FC-633B00BAB610}" srcOrd="0" destOrd="0" presId="urn:microsoft.com/office/officeart/2005/8/layout/target3"/>
    <dgm:cxn modelId="{A70AF5B9-CB16-407D-8268-BFE0B0D66AAD}" type="presOf" srcId="{EBC41103-E2E5-4D48-9B4B-425520D3D098}" destId="{F969C235-9271-4D34-B740-D627A121CAD0}" srcOrd="1" destOrd="0" presId="urn:microsoft.com/office/officeart/2005/8/layout/target3"/>
    <dgm:cxn modelId="{218BD072-03AE-42AE-9A0B-C1785D3B5FCB}" type="presOf" srcId="{FBBFC3EA-9D9D-4F3A-BEA6-9C2C0E46BF20}" destId="{832BF48F-0145-4429-9E02-8FCA946CCE9E}" srcOrd="1" destOrd="0" presId="urn:microsoft.com/office/officeart/2005/8/layout/target3"/>
    <dgm:cxn modelId="{17CEB461-EBEA-49ED-9BDB-08602F3EF548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C26D20D-F250-4F66-8D3D-963527AA0673}" type="presOf" srcId="{445C7998-7549-48B0-BD68-D4F0167F02E5}" destId="{BC35EE03-4121-4EF9-923D-7CB6D30D358D}" srcOrd="0" destOrd="0" presId="urn:microsoft.com/office/officeart/2005/8/layout/target3"/>
    <dgm:cxn modelId="{0A365521-939C-49E0-9C13-3C98EED37F5D}" type="presParOf" srcId="{71045F8C-00FA-488E-A7BD-E2E6753D979D}" destId="{3577EC6B-C980-4F34-8C69-4365E7B8FC8C}" srcOrd="0" destOrd="0" presId="urn:microsoft.com/office/officeart/2005/8/layout/target3"/>
    <dgm:cxn modelId="{26906E4F-C2C5-4ECA-85D8-AE8947C5D0E1}" type="presParOf" srcId="{71045F8C-00FA-488E-A7BD-E2E6753D979D}" destId="{6940EB87-DC1D-4BC3-9408-9AC2E1FFC039}" srcOrd="1" destOrd="0" presId="urn:microsoft.com/office/officeart/2005/8/layout/target3"/>
    <dgm:cxn modelId="{57155708-146F-4A12-8C95-DA0310E000CB}" type="presParOf" srcId="{71045F8C-00FA-488E-A7BD-E2E6753D979D}" destId="{BC35EE03-4121-4EF9-923D-7CB6D30D358D}" srcOrd="2" destOrd="0" presId="urn:microsoft.com/office/officeart/2005/8/layout/target3"/>
    <dgm:cxn modelId="{E686B974-CF99-482D-83DC-4FEC06CEB7A8}" type="presParOf" srcId="{71045F8C-00FA-488E-A7BD-E2E6753D979D}" destId="{C95EEA27-3CBF-4645-A92D-9D8AF5C1CBFC}" srcOrd="3" destOrd="0" presId="urn:microsoft.com/office/officeart/2005/8/layout/target3"/>
    <dgm:cxn modelId="{45E9C26D-860F-4530-94BC-BCEBDEFCE60A}" type="presParOf" srcId="{71045F8C-00FA-488E-A7BD-E2E6753D979D}" destId="{851BB866-B6AE-4566-893F-4C635BA974FC}" srcOrd="4" destOrd="0" presId="urn:microsoft.com/office/officeart/2005/8/layout/target3"/>
    <dgm:cxn modelId="{56D58F86-A1A1-4476-975B-088EA43DF18C}" type="presParOf" srcId="{71045F8C-00FA-488E-A7BD-E2E6753D979D}" destId="{643EA938-EDE0-4533-ACCC-D2BD6F3A527C}" srcOrd="5" destOrd="0" presId="urn:microsoft.com/office/officeart/2005/8/layout/target3"/>
    <dgm:cxn modelId="{7E048734-1EF4-4812-9A1A-3D37F995503D}" type="presParOf" srcId="{71045F8C-00FA-488E-A7BD-E2E6753D979D}" destId="{92F31B18-D66D-4CC7-89B9-378928DE877D}" srcOrd="6" destOrd="0" presId="urn:microsoft.com/office/officeart/2005/8/layout/target3"/>
    <dgm:cxn modelId="{DC35BA68-DD19-4EFC-9659-C71D15F0CEAB}" type="presParOf" srcId="{71045F8C-00FA-488E-A7BD-E2E6753D979D}" destId="{902074E1-B931-4618-97F1-FADBE82E9C3C}" srcOrd="7" destOrd="0" presId="urn:microsoft.com/office/officeart/2005/8/layout/target3"/>
    <dgm:cxn modelId="{14C11E3D-42C0-4401-A5F0-388C4C89B661}" type="presParOf" srcId="{71045F8C-00FA-488E-A7BD-E2E6753D979D}" destId="{A3817367-F2BC-482F-8832-FA00B51DCCF3}" srcOrd="8" destOrd="0" presId="urn:microsoft.com/office/officeart/2005/8/layout/target3"/>
    <dgm:cxn modelId="{83D04D75-27FE-4481-BE29-15E24BFE8DFE}" type="presParOf" srcId="{71045F8C-00FA-488E-A7BD-E2E6753D979D}" destId="{626ABFF6-56C8-4386-B662-68EC364EED9D}" srcOrd="9" destOrd="0" presId="urn:microsoft.com/office/officeart/2005/8/layout/target3"/>
    <dgm:cxn modelId="{98BC5D05-D891-41DC-B85F-80793FE403A4}" type="presParOf" srcId="{71045F8C-00FA-488E-A7BD-E2E6753D979D}" destId="{6DB11F1C-D028-4800-9625-6611CA9DE6D4}" srcOrd="10" destOrd="0" presId="urn:microsoft.com/office/officeart/2005/8/layout/target3"/>
    <dgm:cxn modelId="{F55A7419-01D6-4438-9547-10ED1D3B0DE3}" type="presParOf" srcId="{71045F8C-00FA-488E-A7BD-E2E6753D979D}" destId="{CDED6FE3-AD8F-4ACC-B6B8-710EDDD97598}" srcOrd="11" destOrd="0" presId="urn:microsoft.com/office/officeart/2005/8/layout/target3"/>
    <dgm:cxn modelId="{733E2C86-8AC3-4C69-8768-1BF246B316E5}" type="presParOf" srcId="{71045F8C-00FA-488E-A7BD-E2E6753D979D}" destId="{397AC6D7-84A6-4150-958F-83C92D9ACF38}" srcOrd="12" destOrd="0" presId="urn:microsoft.com/office/officeart/2005/8/layout/target3"/>
    <dgm:cxn modelId="{1AD05EFB-E33A-487C-85C2-4CDCB49BD39C}" type="presParOf" srcId="{71045F8C-00FA-488E-A7BD-E2E6753D979D}" destId="{D7419528-33A6-416D-9E64-B3F7915C5149}" srcOrd="13" destOrd="0" presId="urn:microsoft.com/office/officeart/2005/8/layout/target3"/>
    <dgm:cxn modelId="{AF7A3AFF-7AB7-43B8-9F7A-766DBA14704A}" type="presParOf" srcId="{71045F8C-00FA-488E-A7BD-E2E6753D979D}" destId="{97289DF2-90F4-4EC2-A9FC-633B00BAB610}" srcOrd="14" destOrd="0" presId="urn:microsoft.com/office/officeart/2005/8/layout/target3"/>
    <dgm:cxn modelId="{CAF061EC-D6AF-4033-AEFF-023F192B0DDD}" type="presParOf" srcId="{71045F8C-00FA-488E-A7BD-E2E6753D979D}" destId="{234EBA9D-95B4-4C20-A84E-6F65F1085DC6}" srcOrd="15" destOrd="0" presId="urn:microsoft.com/office/officeart/2005/8/layout/target3"/>
    <dgm:cxn modelId="{F2EE79C0-2C3E-4BDF-80E0-9D42C1005976}" type="presParOf" srcId="{71045F8C-00FA-488E-A7BD-E2E6753D979D}" destId="{12255512-213F-41DF-90A6-8B4CD74A2B52}" srcOrd="16" destOrd="0" presId="urn:microsoft.com/office/officeart/2005/8/layout/target3"/>
    <dgm:cxn modelId="{1D98898C-EFAD-42C6-B4BF-5A014BFA80C4}" type="presParOf" srcId="{71045F8C-00FA-488E-A7BD-E2E6753D979D}" destId="{50C2F88D-8688-44C2-A854-691F34009D3B}" srcOrd="17" destOrd="0" presId="urn:microsoft.com/office/officeart/2005/8/layout/target3"/>
    <dgm:cxn modelId="{F1C6F2F7-34A4-46AD-9067-2A48370382CF}" type="presParOf" srcId="{71045F8C-00FA-488E-A7BD-E2E6753D979D}" destId="{4D19AB04-24FA-40C2-B203-52AE3D15E171}" srcOrd="18" destOrd="0" presId="urn:microsoft.com/office/officeart/2005/8/layout/target3"/>
    <dgm:cxn modelId="{5DB02A21-C477-4630-A54A-494EEA2230CE}" type="presParOf" srcId="{71045F8C-00FA-488E-A7BD-E2E6753D979D}" destId="{832BF48F-0145-4429-9E02-8FCA946CCE9E}" srcOrd="19" destOrd="0" presId="urn:microsoft.com/office/officeart/2005/8/layout/target3"/>
    <dgm:cxn modelId="{F0CCB703-467A-4D0A-92D0-828269732C88}" type="presParOf" srcId="{71045F8C-00FA-488E-A7BD-E2E6753D979D}" destId="{E7297F21-D4FD-4A41-AE58-814D01A6B5E7}" srcOrd="20" destOrd="0" presId="urn:microsoft.com/office/officeart/2005/8/layout/target3"/>
    <dgm:cxn modelId="{B1AB790D-88D6-41AE-8033-C261DA173525}" type="presParOf" srcId="{71045F8C-00FA-488E-A7BD-E2E6753D979D}" destId="{F69A1436-182C-465B-AD7F-FE48E0C090C1}" srcOrd="21" destOrd="0" presId="urn:microsoft.com/office/officeart/2005/8/layout/target3"/>
    <dgm:cxn modelId="{67DB4A73-E71B-43AC-9EFC-B927DF9B15B8}" type="presParOf" srcId="{71045F8C-00FA-488E-A7BD-E2E6753D979D}" destId="{AA41A67C-3D3F-4AE9-9E0F-5D7F7BB2E741}" srcOrd="22" destOrd="0" presId="urn:microsoft.com/office/officeart/2005/8/layout/target3"/>
    <dgm:cxn modelId="{A59750CA-6641-45AC-9F1D-7B828774761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</a:t>
          </a:r>
          <a:r>
            <a:rPr lang="cs-CZ" sz="1400" kern="1200" dirty="0" err="1" smtClean="0"/>
            <a:t>Mgr.Zdeňka</a:t>
          </a:r>
          <a:r>
            <a:rPr lang="cs-CZ" sz="1400" kern="1200" dirty="0" smtClean="0"/>
            <a:t> Hrádková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smtClean="0"/>
            <a:t>VY_32_INOVACE_03_Opakování Egypta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Starověké státy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smtClean="0"/>
            <a:t>Opakování Egypta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9A748-7AB6-4504-B730-7A8D290AE60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7A23-0936-4758-BFDB-7E0B6E72E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5568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9A748-7AB6-4504-B730-7A8D290AE60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7A23-0936-4758-BFDB-7E0B6E72E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9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9A748-7AB6-4504-B730-7A8D290AE60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7A23-0936-4758-BFDB-7E0B6E72E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256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9A748-7AB6-4504-B730-7A8D290AE60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7A23-0936-4758-BFDB-7E0B6E72E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9250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9A748-7AB6-4504-B730-7A8D290AE60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7A23-0936-4758-BFDB-7E0B6E72E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435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9A748-7AB6-4504-B730-7A8D290AE60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7A23-0936-4758-BFDB-7E0B6E72E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7214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9A748-7AB6-4504-B730-7A8D290AE60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7A23-0936-4758-BFDB-7E0B6E72E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897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9A748-7AB6-4504-B730-7A8D290AE60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7A23-0936-4758-BFDB-7E0B6E72E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6547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9A748-7AB6-4504-B730-7A8D290AE60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7A23-0936-4758-BFDB-7E0B6E72E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2803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9A748-7AB6-4504-B730-7A8D290AE60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7A23-0936-4758-BFDB-7E0B6E72E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1445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9A748-7AB6-4504-B730-7A8D290AE60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7A23-0936-4758-BFDB-7E0B6E72E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762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9A748-7AB6-4504-B730-7A8D290AE60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D7A23-0936-4758-BFDB-7E0B6E72E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938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0776782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0351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95536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29625338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90635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08721"/>
            <a:ext cx="7772400" cy="2691730"/>
          </a:xfrm>
        </p:spPr>
        <p:txBody>
          <a:bodyPr/>
          <a:lstStyle/>
          <a:p>
            <a:r>
              <a:rPr lang="cs-CZ" dirty="0" smtClean="0"/>
              <a:t>Opakování Egypta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hradkova.zdenka\AppData\Local\Microsoft\Windows\Temporary Internet Files\Content.IE5\K0O7W0UI\MP9004032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356992"/>
            <a:ext cx="3519793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radkova.zdenka\AppData\Local\Microsoft\Windows\Temporary Internet Files\Content.IE5\AM1I8PN9\MP9004007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301" y="2644329"/>
            <a:ext cx="3902075" cy="311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5313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Egypt vznikl kolem řeky ……………………………….</a:t>
            </a:r>
          </a:p>
          <a:p>
            <a:r>
              <a:rPr lang="cs-CZ" dirty="0" smtClean="0"/>
              <a:t>Vznikl spojením…………………………………………….</a:t>
            </a:r>
          </a:p>
          <a:p>
            <a:r>
              <a:rPr lang="cs-CZ" dirty="0" smtClean="0"/>
              <a:t>Státu vládl……………………….</a:t>
            </a:r>
          </a:p>
          <a:p>
            <a:r>
              <a:rPr lang="cs-CZ" dirty="0" smtClean="0"/>
              <a:t>Egypťané věřili v ……………………………,proto těla………………………………..</a:t>
            </a:r>
          </a:p>
          <a:p>
            <a:r>
              <a:rPr lang="cs-CZ" dirty="0" smtClean="0"/>
              <a:t>Z rozluštěných………………………..víme o životě v Egyptě.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075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Egypt vznikl kolem </a:t>
            </a:r>
            <a:r>
              <a:rPr lang="cs-CZ" dirty="0" smtClean="0">
                <a:solidFill>
                  <a:srgbClr val="FF0000"/>
                </a:solidFill>
              </a:rPr>
              <a:t>řeky Nil</a:t>
            </a:r>
          </a:p>
          <a:p>
            <a:r>
              <a:rPr lang="cs-CZ" dirty="0" smtClean="0"/>
              <a:t>Vznikl </a:t>
            </a:r>
            <a:r>
              <a:rPr lang="cs-CZ" dirty="0" err="1" smtClean="0"/>
              <a:t>spojením..</a:t>
            </a:r>
            <a:r>
              <a:rPr lang="cs-CZ" dirty="0" err="1" smtClean="0">
                <a:solidFill>
                  <a:srgbClr val="FF0000"/>
                </a:solidFill>
              </a:rPr>
              <a:t>Horního</a:t>
            </a:r>
            <a:r>
              <a:rPr lang="cs-CZ" dirty="0" smtClean="0">
                <a:solidFill>
                  <a:srgbClr val="FF0000"/>
                </a:solidFill>
              </a:rPr>
              <a:t> a Dolního Egypta</a:t>
            </a:r>
            <a:r>
              <a:rPr lang="cs-CZ" dirty="0" smtClean="0"/>
              <a:t>.</a:t>
            </a:r>
          </a:p>
          <a:p>
            <a:r>
              <a:rPr lang="cs-CZ" dirty="0" smtClean="0"/>
              <a:t>Státu vládl </a:t>
            </a:r>
            <a:r>
              <a:rPr lang="cs-CZ" dirty="0" smtClean="0">
                <a:solidFill>
                  <a:srgbClr val="FF0000"/>
                </a:solidFill>
              </a:rPr>
              <a:t>faraon.</a:t>
            </a:r>
          </a:p>
          <a:p>
            <a:r>
              <a:rPr lang="cs-CZ" dirty="0" smtClean="0"/>
              <a:t>Egypťané věřili </a:t>
            </a:r>
            <a:r>
              <a:rPr lang="cs-CZ" dirty="0" smtClean="0">
                <a:solidFill>
                  <a:srgbClr val="FF0000"/>
                </a:solidFill>
              </a:rPr>
              <a:t>v posmrtný život </a:t>
            </a:r>
            <a:r>
              <a:rPr lang="cs-CZ" dirty="0" smtClean="0"/>
              <a:t>,proto těla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mumifikovali.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Z rozluštěných </a:t>
            </a:r>
            <a:r>
              <a:rPr lang="cs-CZ" dirty="0" smtClean="0">
                <a:solidFill>
                  <a:srgbClr val="FF0000"/>
                </a:solidFill>
              </a:rPr>
              <a:t>hieroglyfů</a:t>
            </a:r>
            <a:r>
              <a:rPr lang="cs-CZ" dirty="0" smtClean="0"/>
              <a:t> víme o životě v Egyptě.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8094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hradkova.zdenka\AppData\Local\Microsoft\Windows\Temporary Internet Files\Content.IE5\K0O7W0UI\MP9004013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7594" y="1772816"/>
            <a:ext cx="2081212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radkova.zdenka\AppData\Local\Microsoft\Windows\Temporary Internet Files\Content.IE5\AM1I8PN9\MP90040381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0"/>
            <a:ext cx="45742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9891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Utvoř dvojice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err="1" smtClean="0"/>
              <a:t>Sargofág</a:t>
            </a:r>
            <a:r>
              <a:rPr lang="cs-CZ" dirty="0" smtClean="0"/>
              <a:t>                            </a:t>
            </a:r>
            <a:r>
              <a:rPr lang="cs-CZ" dirty="0" err="1" smtClean="0"/>
              <a:t>Džoser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Tutanchamon                   bůh</a:t>
            </a:r>
          </a:p>
          <a:p>
            <a:pPr marL="0" indent="0">
              <a:buNone/>
            </a:pPr>
            <a:r>
              <a:rPr lang="cs-CZ" dirty="0" smtClean="0"/>
              <a:t>Nesvobodný člověk         nádoby na vnitřnosti</a:t>
            </a:r>
          </a:p>
          <a:p>
            <a:pPr marL="0" indent="0">
              <a:buNone/>
            </a:pPr>
            <a:r>
              <a:rPr lang="cs-CZ" dirty="0" smtClean="0"/>
              <a:t>Nejstarší pyramida          podmanitelé Egypta</a:t>
            </a:r>
          </a:p>
          <a:p>
            <a:pPr marL="0" indent="0">
              <a:buNone/>
            </a:pPr>
            <a:r>
              <a:rPr lang="cs-CZ" dirty="0" err="1" smtClean="0"/>
              <a:t>Amon</a:t>
            </a:r>
            <a:r>
              <a:rPr lang="cs-CZ" dirty="0" smtClean="0"/>
              <a:t>                                 otrok</a:t>
            </a:r>
          </a:p>
          <a:p>
            <a:pPr marL="0" indent="0">
              <a:buNone/>
            </a:pPr>
            <a:r>
              <a:rPr lang="cs-CZ" dirty="0" smtClean="0"/>
              <a:t>Největší pyramida           ozdobné rakve</a:t>
            </a:r>
          </a:p>
          <a:p>
            <a:pPr marL="0" indent="0">
              <a:buNone/>
            </a:pPr>
            <a:r>
              <a:rPr lang="cs-CZ" dirty="0" err="1" smtClean="0"/>
              <a:t>Hyksosové</a:t>
            </a:r>
            <a:r>
              <a:rPr lang="cs-CZ" dirty="0" smtClean="0"/>
              <a:t>                        Cheops</a:t>
            </a:r>
          </a:p>
          <a:p>
            <a:pPr marL="0" indent="0">
              <a:buNone/>
            </a:pPr>
            <a:r>
              <a:rPr lang="cs-CZ" dirty="0" smtClean="0"/>
              <a:t>Kanopy                              nález nepoškozeného hrobu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064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3034680" cy="77809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92696"/>
            <a:ext cx="9036496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Sargofág</a:t>
            </a:r>
            <a:r>
              <a:rPr lang="cs-CZ" dirty="0" smtClean="0"/>
              <a:t>                              ozdobné rakve</a:t>
            </a:r>
          </a:p>
          <a:p>
            <a:pPr marL="0" indent="0">
              <a:buNone/>
            </a:pPr>
            <a:r>
              <a:rPr lang="cs-CZ" dirty="0" smtClean="0"/>
              <a:t>Tutanchamon                     nález nepoškozeného hrobu</a:t>
            </a:r>
          </a:p>
          <a:p>
            <a:pPr marL="0" indent="0">
              <a:buNone/>
            </a:pPr>
            <a:r>
              <a:rPr lang="cs-CZ" dirty="0" smtClean="0"/>
              <a:t>Nesvobodný člověk           otrok</a:t>
            </a:r>
          </a:p>
          <a:p>
            <a:pPr marL="0" indent="0">
              <a:buNone/>
            </a:pPr>
            <a:r>
              <a:rPr lang="cs-CZ" dirty="0" smtClean="0"/>
              <a:t>Nejstarší pyramida            </a:t>
            </a:r>
            <a:r>
              <a:rPr lang="cs-CZ" dirty="0" err="1" smtClean="0"/>
              <a:t>Džoser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Amon</a:t>
            </a:r>
            <a:r>
              <a:rPr lang="cs-CZ" dirty="0" smtClean="0"/>
              <a:t>                                   bůh</a:t>
            </a:r>
          </a:p>
          <a:p>
            <a:pPr marL="0" indent="0">
              <a:buNone/>
            </a:pPr>
            <a:r>
              <a:rPr lang="cs-CZ" dirty="0" smtClean="0"/>
              <a:t>Největší pyramida             Cheops</a:t>
            </a:r>
          </a:p>
          <a:p>
            <a:pPr marL="0" indent="0">
              <a:buNone/>
            </a:pPr>
            <a:r>
              <a:rPr lang="cs-CZ" dirty="0" err="1" smtClean="0"/>
              <a:t>Hyksosové</a:t>
            </a:r>
            <a:r>
              <a:rPr lang="cs-CZ" dirty="0" smtClean="0"/>
              <a:t>                          podmanitelé Egypta</a:t>
            </a:r>
          </a:p>
          <a:p>
            <a:pPr marL="0" indent="0">
              <a:buNone/>
            </a:pPr>
            <a:r>
              <a:rPr lang="cs-CZ" dirty="0" smtClean="0"/>
              <a:t>Kanopy                                nádoby na vnitřnosti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1805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Ilustrace:www.office.microsoft.com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637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181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Opakování Egypta</vt:lpstr>
      <vt:lpstr>Doplň:</vt:lpstr>
      <vt:lpstr>Řešení</vt:lpstr>
      <vt:lpstr>Prezentace aplikace PowerPoint</vt:lpstr>
      <vt:lpstr>Utvoř dvojice </vt:lpstr>
      <vt:lpstr>Řešení: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Egypta</dc:title>
  <dc:creator>Hrádková Zdeňka</dc:creator>
  <cp:lastModifiedBy>Učitel První</cp:lastModifiedBy>
  <cp:revision>9</cp:revision>
  <dcterms:created xsi:type="dcterms:W3CDTF">2012-01-03T12:49:28Z</dcterms:created>
  <dcterms:modified xsi:type="dcterms:W3CDTF">2012-03-05T06:59:28Z</dcterms:modified>
</cp:coreProperties>
</file>