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A7EA21-E420-4762-B928-EC8D0E0D0E1D}" type="doc">
      <dgm:prSet loTypeId="urn:microsoft.com/office/officeart/2005/8/layout/target3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4ABFF21-AC7D-4F43-90CB-0D8AFCE36D1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rtl="0"/>
          <a:r>
            <a:rPr lang="cs-CZ" dirty="0" smtClean="0"/>
            <a:t>Ve Velké Británii se adventem nazývají čtyři týdny před </a:t>
          </a:r>
          <a:r>
            <a:rPr lang="cs-CZ" b="1" dirty="0" smtClean="0"/>
            <a:t>Štědrým dnem</a:t>
          </a:r>
          <a:r>
            <a:rPr lang="cs-CZ" dirty="0" smtClean="0"/>
            <a:t>.</a:t>
          </a:r>
          <a:endParaRPr lang="cs-CZ" dirty="0"/>
        </a:p>
      </dgm:t>
    </dgm:pt>
    <dgm:pt modelId="{6F76DBCF-65BD-4804-8B04-E7F9525A4D1A}" type="parTrans" cxnId="{6D55FD88-6D44-464F-8940-980058D580E2}">
      <dgm:prSet/>
      <dgm:spPr/>
      <dgm:t>
        <a:bodyPr/>
        <a:lstStyle/>
        <a:p>
          <a:endParaRPr lang="cs-CZ"/>
        </a:p>
      </dgm:t>
    </dgm:pt>
    <dgm:pt modelId="{0A8D03D3-F1E8-4494-9EF1-EA1856CE671C}" type="sibTrans" cxnId="{6D55FD88-6D44-464F-8940-980058D580E2}">
      <dgm:prSet/>
      <dgm:spPr/>
      <dgm:t>
        <a:bodyPr/>
        <a:lstStyle/>
        <a:p>
          <a:endParaRPr lang="cs-CZ"/>
        </a:p>
      </dgm:t>
    </dgm:pt>
    <dgm:pt modelId="{66F534BE-82C7-46C7-B5A2-C1C1D1EA67A0}">
      <dgm:prSet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pPr rtl="0"/>
          <a:r>
            <a:rPr lang="cs-CZ" dirty="0" smtClean="0"/>
            <a:t>Slaví se čtyři </a:t>
          </a:r>
          <a:r>
            <a:rPr lang="cs-CZ" b="1" dirty="0" smtClean="0"/>
            <a:t>adventní neděle</a:t>
          </a:r>
          <a:r>
            <a:rPr lang="cs-CZ" dirty="0" smtClean="0"/>
            <a:t>.</a:t>
          </a:r>
          <a:endParaRPr lang="cs-CZ" dirty="0"/>
        </a:p>
      </dgm:t>
    </dgm:pt>
    <dgm:pt modelId="{68797C52-5F5F-4A13-AC9F-4D11BC67DC96}" type="parTrans" cxnId="{918AB42F-A36A-40B1-AB38-A2722DA322BA}">
      <dgm:prSet/>
      <dgm:spPr/>
      <dgm:t>
        <a:bodyPr/>
        <a:lstStyle/>
        <a:p>
          <a:endParaRPr lang="cs-CZ"/>
        </a:p>
      </dgm:t>
    </dgm:pt>
    <dgm:pt modelId="{3CBDA316-B950-41F2-8CE7-F0CB577BCB89}" type="sibTrans" cxnId="{918AB42F-A36A-40B1-AB38-A2722DA322BA}">
      <dgm:prSet/>
      <dgm:spPr/>
      <dgm:t>
        <a:bodyPr/>
        <a:lstStyle/>
        <a:p>
          <a:endParaRPr lang="cs-CZ"/>
        </a:p>
      </dgm:t>
    </dgm:pt>
    <dgm:pt modelId="{80C16CC1-6A04-47DE-B965-8D55A9394ABC}" type="pres">
      <dgm:prSet presAssocID="{6CA7EA21-E420-4762-B928-EC8D0E0D0E1D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8BE00C4-D510-4D34-ABFB-D21259766DFD}" type="pres">
      <dgm:prSet presAssocID="{44ABFF21-AC7D-4F43-90CB-0D8AFCE36D16}" presName="circle1" presStyleLbl="node1" presStyleIdx="0" presStyleCnt="2"/>
      <dgm:spPr/>
    </dgm:pt>
    <dgm:pt modelId="{F0C9C2D5-5A9C-462E-931A-E7B07414CBEF}" type="pres">
      <dgm:prSet presAssocID="{44ABFF21-AC7D-4F43-90CB-0D8AFCE36D16}" presName="space" presStyleCnt="0"/>
      <dgm:spPr/>
    </dgm:pt>
    <dgm:pt modelId="{094453FC-BECA-4155-AB2D-6541B10C32F4}" type="pres">
      <dgm:prSet presAssocID="{44ABFF21-AC7D-4F43-90CB-0D8AFCE36D16}" presName="rect1" presStyleLbl="alignAcc1" presStyleIdx="0" presStyleCnt="2"/>
      <dgm:spPr/>
      <dgm:t>
        <a:bodyPr/>
        <a:lstStyle/>
        <a:p>
          <a:endParaRPr lang="cs-CZ"/>
        </a:p>
      </dgm:t>
    </dgm:pt>
    <dgm:pt modelId="{A91C68C8-526D-4AF8-8579-E97C0DED16EA}" type="pres">
      <dgm:prSet presAssocID="{66F534BE-82C7-46C7-B5A2-C1C1D1EA67A0}" presName="vertSpace2" presStyleLbl="node1" presStyleIdx="0" presStyleCnt="2"/>
      <dgm:spPr/>
    </dgm:pt>
    <dgm:pt modelId="{A85064A4-6AB1-4D8B-B084-02DF0E9319F8}" type="pres">
      <dgm:prSet presAssocID="{66F534BE-82C7-46C7-B5A2-C1C1D1EA67A0}" presName="circle2" presStyleLbl="node1" presStyleIdx="1" presStyleCnt="2"/>
      <dgm:spPr/>
    </dgm:pt>
    <dgm:pt modelId="{A839C2FB-40F2-49A8-9944-C36711027DA1}" type="pres">
      <dgm:prSet presAssocID="{66F534BE-82C7-46C7-B5A2-C1C1D1EA67A0}" presName="rect2" presStyleLbl="alignAcc1" presStyleIdx="1" presStyleCnt="2" custLinFactNeighborX="692" custLinFactNeighborY="484"/>
      <dgm:spPr/>
      <dgm:t>
        <a:bodyPr/>
        <a:lstStyle/>
        <a:p>
          <a:endParaRPr lang="cs-CZ"/>
        </a:p>
      </dgm:t>
    </dgm:pt>
    <dgm:pt modelId="{063C2752-1416-4729-A498-9EC891CA028C}" type="pres">
      <dgm:prSet presAssocID="{44ABFF21-AC7D-4F43-90CB-0D8AFCE36D16}" presName="rect1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C0E860-5F2D-49FB-AE45-BDD4245AC36A}" type="pres">
      <dgm:prSet presAssocID="{66F534BE-82C7-46C7-B5A2-C1C1D1EA67A0}" presName="rect2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444535-015A-4DF0-BA27-B34DF3DE8E36}" type="presOf" srcId="{44ABFF21-AC7D-4F43-90CB-0D8AFCE36D16}" destId="{063C2752-1416-4729-A498-9EC891CA028C}" srcOrd="1" destOrd="0" presId="urn:microsoft.com/office/officeart/2005/8/layout/target3"/>
    <dgm:cxn modelId="{6DF242E3-EAC1-461A-B171-EC7EF3246268}" type="presOf" srcId="{44ABFF21-AC7D-4F43-90CB-0D8AFCE36D16}" destId="{094453FC-BECA-4155-AB2D-6541B10C32F4}" srcOrd="0" destOrd="0" presId="urn:microsoft.com/office/officeart/2005/8/layout/target3"/>
    <dgm:cxn modelId="{6D55FD88-6D44-464F-8940-980058D580E2}" srcId="{6CA7EA21-E420-4762-B928-EC8D0E0D0E1D}" destId="{44ABFF21-AC7D-4F43-90CB-0D8AFCE36D16}" srcOrd="0" destOrd="0" parTransId="{6F76DBCF-65BD-4804-8B04-E7F9525A4D1A}" sibTransId="{0A8D03D3-F1E8-4494-9EF1-EA1856CE671C}"/>
    <dgm:cxn modelId="{918AB42F-A36A-40B1-AB38-A2722DA322BA}" srcId="{6CA7EA21-E420-4762-B928-EC8D0E0D0E1D}" destId="{66F534BE-82C7-46C7-B5A2-C1C1D1EA67A0}" srcOrd="1" destOrd="0" parTransId="{68797C52-5F5F-4A13-AC9F-4D11BC67DC96}" sibTransId="{3CBDA316-B950-41F2-8CE7-F0CB577BCB89}"/>
    <dgm:cxn modelId="{421DD656-05AB-4FB7-8BD8-37B2F1764B2C}" type="presOf" srcId="{66F534BE-82C7-46C7-B5A2-C1C1D1EA67A0}" destId="{A839C2FB-40F2-49A8-9944-C36711027DA1}" srcOrd="0" destOrd="0" presId="urn:microsoft.com/office/officeart/2005/8/layout/target3"/>
    <dgm:cxn modelId="{ADC8C05B-4AD6-48D9-9E37-670AA135B07E}" type="presOf" srcId="{66F534BE-82C7-46C7-B5A2-C1C1D1EA67A0}" destId="{A1C0E860-5F2D-49FB-AE45-BDD4245AC36A}" srcOrd="1" destOrd="0" presId="urn:microsoft.com/office/officeart/2005/8/layout/target3"/>
    <dgm:cxn modelId="{81E41B77-4610-43D4-AAD7-2C4500C62F32}" type="presOf" srcId="{6CA7EA21-E420-4762-B928-EC8D0E0D0E1D}" destId="{80C16CC1-6A04-47DE-B965-8D55A9394ABC}" srcOrd="0" destOrd="0" presId="urn:microsoft.com/office/officeart/2005/8/layout/target3"/>
    <dgm:cxn modelId="{16947A06-54AB-4C51-8D21-1383B4611793}" type="presParOf" srcId="{80C16CC1-6A04-47DE-B965-8D55A9394ABC}" destId="{38BE00C4-D510-4D34-ABFB-D21259766DFD}" srcOrd="0" destOrd="0" presId="urn:microsoft.com/office/officeart/2005/8/layout/target3"/>
    <dgm:cxn modelId="{F4687E3F-A60C-4025-8C75-22A8CD29FD92}" type="presParOf" srcId="{80C16CC1-6A04-47DE-B965-8D55A9394ABC}" destId="{F0C9C2D5-5A9C-462E-931A-E7B07414CBEF}" srcOrd="1" destOrd="0" presId="urn:microsoft.com/office/officeart/2005/8/layout/target3"/>
    <dgm:cxn modelId="{53614129-B716-4182-B4A3-9CF5DD6B106C}" type="presParOf" srcId="{80C16CC1-6A04-47DE-B965-8D55A9394ABC}" destId="{094453FC-BECA-4155-AB2D-6541B10C32F4}" srcOrd="2" destOrd="0" presId="urn:microsoft.com/office/officeart/2005/8/layout/target3"/>
    <dgm:cxn modelId="{10AC6C13-F337-4FA6-A88A-D8A86396C842}" type="presParOf" srcId="{80C16CC1-6A04-47DE-B965-8D55A9394ABC}" destId="{A91C68C8-526D-4AF8-8579-E97C0DED16EA}" srcOrd="3" destOrd="0" presId="urn:microsoft.com/office/officeart/2005/8/layout/target3"/>
    <dgm:cxn modelId="{A008FE75-4221-409C-A1EC-29BC99EFFCC3}" type="presParOf" srcId="{80C16CC1-6A04-47DE-B965-8D55A9394ABC}" destId="{A85064A4-6AB1-4D8B-B084-02DF0E9319F8}" srcOrd="4" destOrd="0" presId="urn:microsoft.com/office/officeart/2005/8/layout/target3"/>
    <dgm:cxn modelId="{D270F8B9-2135-453D-AA0A-7BF4B24F04B6}" type="presParOf" srcId="{80C16CC1-6A04-47DE-B965-8D55A9394ABC}" destId="{A839C2FB-40F2-49A8-9944-C36711027DA1}" srcOrd="5" destOrd="0" presId="urn:microsoft.com/office/officeart/2005/8/layout/target3"/>
    <dgm:cxn modelId="{AD961867-45CA-495C-8C7B-998241C3AE37}" type="presParOf" srcId="{80C16CC1-6A04-47DE-B965-8D55A9394ABC}" destId="{063C2752-1416-4729-A498-9EC891CA028C}" srcOrd="6" destOrd="0" presId="urn:microsoft.com/office/officeart/2005/8/layout/target3"/>
    <dgm:cxn modelId="{F008718B-C7AA-4E5E-B8EE-593067CD6880}" type="presParOf" srcId="{80C16CC1-6A04-47DE-B965-8D55A9394ABC}" destId="{A1C0E860-5F2D-49FB-AE45-BDD4245AC36A}" srcOrd="7" destOrd="0" presId="urn:microsoft.com/office/officeart/2005/8/layout/target3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A7EA21-E420-4762-B928-EC8D0E0D0E1D}" type="doc">
      <dgm:prSet loTypeId="urn:microsoft.com/office/officeart/2005/8/layout/target3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4ABFF21-AC7D-4F43-90CB-0D8AFCE36D1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rtl="0"/>
          <a:r>
            <a:rPr lang="cs-CZ" dirty="0" smtClean="0"/>
            <a:t>Ve Velké Británii je ústřední postavou vánoc </a:t>
          </a:r>
          <a:r>
            <a:rPr lang="cs-CZ" b="1" dirty="0" err="1" smtClean="0"/>
            <a:t>Santa</a:t>
          </a:r>
          <a:r>
            <a:rPr lang="cs-CZ" b="1" dirty="0" smtClean="0"/>
            <a:t> </a:t>
          </a:r>
          <a:r>
            <a:rPr lang="cs-CZ" b="1" dirty="0" err="1" smtClean="0"/>
            <a:t>Claus</a:t>
          </a:r>
          <a:r>
            <a:rPr lang="cs-CZ" dirty="0" smtClean="0"/>
            <a:t>.</a:t>
          </a:r>
          <a:endParaRPr lang="cs-CZ" dirty="0"/>
        </a:p>
      </dgm:t>
    </dgm:pt>
    <dgm:pt modelId="{6F76DBCF-65BD-4804-8B04-E7F9525A4D1A}" type="parTrans" cxnId="{6D55FD88-6D44-464F-8940-980058D580E2}">
      <dgm:prSet/>
      <dgm:spPr/>
      <dgm:t>
        <a:bodyPr/>
        <a:lstStyle/>
        <a:p>
          <a:endParaRPr lang="cs-CZ"/>
        </a:p>
      </dgm:t>
    </dgm:pt>
    <dgm:pt modelId="{0A8D03D3-F1E8-4494-9EF1-EA1856CE671C}" type="sibTrans" cxnId="{6D55FD88-6D44-464F-8940-980058D580E2}">
      <dgm:prSet/>
      <dgm:spPr/>
      <dgm:t>
        <a:bodyPr/>
        <a:lstStyle/>
        <a:p>
          <a:endParaRPr lang="cs-CZ"/>
        </a:p>
      </dgm:t>
    </dgm:pt>
    <dgm:pt modelId="{66F534BE-82C7-46C7-B5A2-C1C1D1EA67A0}">
      <dgm:prSet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pPr rtl="0"/>
          <a:r>
            <a:rPr lang="cs-CZ" dirty="0" smtClean="0"/>
            <a:t>Ten přináší dárky </a:t>
          </a:r>
        </a:p>
        <a:p>
          <a:pPr rtl="0"/>
          <a:r>
            <a:rPr lang="cs-CZ" b="1" dirty="0" smtClean="0"/>
            <a:t>25. prosince </a:t>
          </a:r>
          <a:r>
            <a:rPr lang="cs-CZ" dirty="0" smtClean="0"/>
            <a:t>ráno.</a:t>
          </a:r>
          <a:endParaRPr lang="cs-CZ" dirty="0"/>
        </a:p>
      </dgm:t>
    </dgm:pt>
    <dgm:pt modelId="{68797C52-5F5F-4A13-AC9F-4D11BC67DC96}" type="parTrans" cxnId="{918AB42F-A36A-40B1-AB38-A2722DA322BA}">
      <dgm:prSet/>
      <dgm:spPr/>
      <dgm:t>
        <a:bodyPr/>
        <a:lstStyle/>
        <a:p>
          <a:endParaRPr lang="cs-CZ"/>
        </a:p>
      </dgm:t>
    </dgm:pt>
    <dgm:pt modelId="{3CBDA316-B950-41F2-8CE7-F0CB577BCB89}" type="sibTrans" cxnId="{918AB42F-A36A-40B1-AB38-A2722DA322BA}">
      <dgm:prSet/>
      <dgm:spPr/>
      <dgm:t>
        <a:bodyPr/>
        <a:lstStyle/>
        <a:p>
          <a:endParaRPr lang="cs-CZ"/>
        </a:p>
      </dgm:t>
    </dgm:pt>
    <dgm:pt modelId="{80C16CC1-6A04-47DE-B965-8D55A9394ABC}" type="pres">
      <dgm:prSet presAssocID="{6CA7EA21-E420-4762-B928-EC8D0E0D0E1D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8BE00C4-D510-4D34-ABFB-D21259766DFD}" type="pres">
      <dgm:prSet presAssocID="{44ABFF21-AC7D-4F43-90CB-0D8AFCE36D16}" presName="circle1" presStyleLbl="node1" presStyleIdx="0" presStyleCnt="2"/>
      <dgm:spPr/>
    </dgm:pt>
    <dgm:pt modelId="{F0C9C2D5-5A9C-462E-931A-E7B07414CBEF}" type="pres">
      <dgm:prSet presAssocID="{44ABFF21-AC7D-4F43-90CB-0D8AFCE36D16}" presName="space" presStyleCnt="0"/>
      <dgm:spPr/>
    </dgm:pt>
    <dgm:pt modelId="{094453FC-BECA-4155-AB2D-6541B10C32F4}" type="pres">
      <dgm:prSet presAssocID="{44ABFF21-AC7D-4F43-90CB-0D8AFCE36D16}" presName="rect1" presStyleLbl="alignAcc1" presStyleIdx="0" presStyleCnt="2"/>
      <dgm:spPr/>
      <dgm:t>
        <a:bodyPr/>
        <a:lstStyle/>
        <a:p>
          <a:endParaRPr lang="cs-CZ"/>
        </a:p>
      </dgm:t>
    </dgm:pt>
    <dgm:pt modelId="{A91C68C8-526D-4AF8-8579-E97C0DED16EA}" type="pres">
      <dgm:prSet presAssocID="{66F534BE-82C7-46C7-B5A2-C1C1D1EA67A0}" presName="vertSpace2" presStyleLbl="node1" presStyleIdx="0" presStyleCnt="2"/>
      <dgm:spPr/>
    </dgm:pt>
    <dgm:pt modelId="{A85064A4-6AB1-4D8B-B084-02DF0E9319F8}" type="pres">
      <dgm:prSet presAssocID="{66F534BE-82C7-46C7-B5A2-C1C1D1EA67A0}" presName="circle2" presStyleLbl="node1" presStyleIdx="1" presStyleCnt="2"/>
      <dgm:spPr/>
    </dgm:pt>
    <dgm:pt modelId="{A839C2FB-40F2-49A8-9944-C36711027DA1}" type="pres">
      <dgm:prSet presAssocID="{66F534BE-82C7-46C7-B5A2-C1C1D1EA67A0}" presName="rect2" presStyleLbl="alignAcc1" presStyleIdx="1" presStyleCnt="2"/>
      <dgm:spPr/>
      <dgm:t>
        <a:bodyPr/>
        <a:lstStyle/>
        <a:p>
          <a:endParaRPr lang="cs-CZ"/>
        </a:p>
      </dgm:t>
    </dgm:pt>
    <dgm:pt modelId="{063C2752-1416-4729-A498-9EC891CA028C}" type="pres">
      <dgm:prSet presAssocID="{44ABFF21-AC7D-4F43-90CB-0D8AFCE36D16}" presName="rect1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C0E860-5F2D-49FB-AE45-BDD4245AC36A}" type="pres">
      <dgm:prSet presAssocID="{66F534BE-82C7-46C7-B5A2-C1C1D1EA67A0}" presName="rect2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3BFB05-2B17-483A-BEBE-18B9D51990BA}" type="presOf" srcId="{6CA7EA21-E420-4762-B928-EC8D0E0D0E1D}" destId="{80C16CC1-6A04-47DE-B965-8D55A9394ABC}" srcOrd="0" destOrd="0" presId="urn:microsoft.com/office/officeart/2005/8/layout/target3"/>
    <dgm:cxn modelId="{D687C492-4CB9-44E4-BC4F-F0807B648016}" type="presOf" srcId="{66F534BE-82C7-46C7-B5A2-C1C1D1EA67A0}" destId="{A839C2FB-40F2-49A8-9944-C36711027DA1}" srcOrd="0" destOrd="0" presId="urn:microsoft.com/office/officeart/2005/8/layout/target3"/>
    <dgm:cxn modelId="{6D55FD88-6D44-464F-8940-980058D580E2}" srcId="{6CA7EA21-E420-4762-B928-EC8D0E0D0E1D}" destId="{44ABFF21-AC7D-4F43-90CB-0D8AFCE36D16}" srcOrd="0" destOrd="0" parTransId="{6F76DBCF-65BD-4804-8B04-E7F9525A4D1A}" sibTransId="{0A8D03D3-F1E8-4494-9EF1-EA1856CE671C}"/>
    <dgm:cxn modelId="{918AB42F-A36A-40B1-AB38-A2722DA322BA}" srcId="{6CA7EA21-E420-4762-B928-EC8D0E0D0E1D}" destId="{66F534BE-82C7-46C7-B5A2-C1C1D1EA67A0}" srcOrd="1" destOrd="0" parTransId="{68797C52-5F5F-4A13-AC9F-4D11BC67DC96}" sibTransId="{3CBDA316-B950-41F2-8CE7-F0CB577BCB89}"/>
    <dgm:cxn modelId="{C11377CA-3E83-4F24-9023-369A8E74B036}" type="presOf" srcId="{44ABFF21-AC7D-4F43-90CB-0D8AFCE36D16}" destId="{094453FC-BECA-4155-AB2D-6541B10C32F4}" srcOrd="0" destOrd="0" presId="urn:microsoft.com/office/officeart/2005/8/layout/target3"/>
    <dgm:cxn modelId="{FDF93A34-ADF2-4D5D-BF4E-F27FCC84EFBE}" type="presOf" srcId="{44ABFF21-AC7D-4F43-90CB-0D8AFCE36D16}" destId="{063C2752-1416-4729-A498-9EC891CA028C}" srcOrd="1" destOrd="0" presId="urn:microsoft.com/office/officeart/2005/8/layout/target3"/>
    <dgm:cxn modelId="{B8C7DE34-D0F2-4FE1-BEDF-B6D12F71E643}" type="presOf" srcId="{66F534BE-82C7-46C7-B5A2-C1C1D1EA67A0}" destId="{A1C0E860-5F2D-49FB-AE45-BDD4245AC36A}" srcOrd="1" destOrd="0" presId="urn:microsoft.com/office/officeart/2005/8/layout/target3"/>
    <dgm:cxn modelId="{5CD46AE0-5464-4182-B631-A45FC97D4C50}" type="presParOf" srcId="{80C16CC1-6A04-47DE-B965-8D55A9394ABC}" destId="{38BE00C4-D510-4D34-ABFB-D21259766DFD}" srcOrd="0" destOrd="0" presId="urn:microsoft.com/office/officeart/2005/8/layout/target3"/>
    <dgm:cxn modelId="{536CF996-2FFC-4E81-A562-FDD0FFA2AE00}" type="presParOf" srcId="{80C16CC1-6A04-47DE-B965-8D55A9394ABC}" destId="{F0C9C2D5-5A9C-462E-931A-E7B07414CBEF}" srcOrd="1" destOrd="0" presId="urn:microsoft.com/office/officeart/2005/8/layout/target3"/>
    <dgm:cxn modelId="{399C8D85-25F5-4BB2-BCD3-F73DE1B2429A}" type="presParOf" srcId="{80C16CC1-6A04-47DE-B965-8D55A9394ABC}" destId="{094453FC-BECA-4155-AB2D-6541B10C32F4}" srcOrd="2" destOrd="0" presId="urn:microsoft.com/office/officeart/2005/8/layout/target3"/>
    <dgm:cxn modelId="{59F29C44-4281-4E64-8530-8623284BD779}" type="presParOf" srcId="{80C16CC1-6A04-47DE-B965-8D55A9394ABC}" destId="{A91C68C8-526D-4AF8-8579-E97C0DED16EA}" srcOrd="3" destOrd="0" presId="urn:microsoft.com/office/officeart/2005/8/layout/target3"/>
    <dgm:cxn modelId="{A8A5D34C-E5F0-4A3B-A2C1-1456669F4E3F}" type="presParOf" srcId="{80C16CC1-6A04-47DE-B965-8D55A9394ABC}" destId="{A85064A4-6AB1-4D8B-B084-02DF0E9319F8}" srcOrd="4" destOrd="0" presId="urn:microsoft.com/office/officeart/2005/8/layout/target3"/>
    <dgm:cxn modelId="{A08F00DB-2588-4F55-9873-CDC46732314A}" type="presParOf" srcId="{80C16CC1-6A04-47DE-B965-8D55A9394ABC}" destId="{A839C2FB-40F2-49A8-9944-C36711027DA1}" srcOrd="5" destOrd="0" presId="urn:microsoft.com/office/officeart/2005/8/layout/target3"/>
    <dgm:cxn modelId="{639267E4-CEED-48F8-ACB6-227A65C01A5D}" type="presParOf" srcId="{80C16CC1-6A04-47DE-B965-8D55A9394ABC}" destId="{063C2752-1416-4729-A498-9EC891CA028C}" srcOrd="6" destOrd="0" presId="urn:microsoft.com/office/officeart/2005/8/layout/target3"/>
    <dgm:cxn modelId="{FB9348A5-6847-4715-9376-6ACEABE0D035}" type="presParOf" srcId="{80C16CC1-6A04-47DE-B965-8D55A9394ABC}" destId="{A1C0E860-5F2D-49FB-AE45-BDD4245AC36A}" srcOrd="7" destOrd="0" presId="urn:microsoft.com/office/officeart/2005/8/layout/target3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BE00C4-D510-4D34-ABFB-D21259766DFD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453FC-BECA-4155-AB2D-6541B10C32F4}">
      <dsp:nvSpPr>
        <dsp:cNvPr id="0" name=""/>
        <dsp:cNvSpPr/>
      </dsp:nvSpPr>
      <dsp:spPr>
        <a:xfrm>
          <a:off x="2262981" y="0"/>
          <a:ext cx="5966618" cy="4525963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Ve Velké Británii se adventem nazývají čtyři týdny před </a:t>
          </a:r>
          <a:r>
            <a:rPr lang="cs-CZ" sz="3900" b="1" kern="1200" dirty="0" smtClean="0"/>
            <a:t>Štědrým dnem</a:t>
          </a:r>
          <a:r>
            <a:rPr lang="cs-CZ" sz="3900" kern="1200" dirty="0" smtClean="0"/>
            <a:t>.</a:t>
          </a:r>
          <a:endParaRPr lang="cs-CZ" sz="3900" kern="1200" dirty="0"/>
        </a:p>
      </dsp:txBody>
      <dsp:txXfrm>
        <a:off x="2262981" y="0"/>
        <a:ext cx="5966618" cy="2149832"/>
      </dsp:txXfrm>
    </dsp:sp>
    <dsp:sp modelId="{A85064A4-6AB1-4D8B-B084-02DF0E9319F8}">
      <dsp:nvSpPr>
        <dsp:cNvPr id="0" name=""/>
        <dsp:cNvSpPr/>
      </dsp:nvSpPr>
      <dsp:spPr>
        <a:xfrm>
          <a:off x="1188065" y="2149832"/>
          <a:ext cx="2149832" cy="2149832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C2FB-40F2-49A8-9944-C36711027DA1}">
      <dsp:nvSpPr>
        <dsp:cNvPr id="0" name=""/>
        <dsp:cNvSpPr/>
      </dsp:nvSpPr>
      <dsp:spPr>
        <a:xfrm>
          <a:off x="2262981" y="2160237"/>
          <a:ext cx="5966618" cy="2149832"/>
        </a:xfrm>
        <a:prstGeom prst="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Slaví se čtyři </a:t>
          </a:r>
          <a:r>
            <a:rPr lang="cs-CZ" sz="3900" b="1" kern="1200" dirty="0" smtClean="0"/>
            <a:t>adventní neděle</a:t>
          </a:r>
          <a:r>
            <a:rPr lang="cs-CZ" sz="3900" kern="1200" dirty="0" smtClean="0"/>
            <a:t>.</a:t>
          </a:r>
          <a:endParaRPr lang="cs-CZ" sz="3900" kern="1200" dirty="0"/>
        </a:p>
      </dsp:txBody>
      <dsp:txXfrm>
        <a:off x="2262981" y="2160237"/>
        <a:ext cx="5966618" cy="2149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BE00C4-D510-4D34-ABFB-D21259766DFD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453FC-BECA-4155-AB2D-6541B10C32F4}">
      <dsp:nvSpPr>
        <dsp:cNvPr id="0" name=""/>
        <dsp:cNvSpPr/>
      </dsp:nvSpPr>
      <dsp:spPr>
        <a:xfrm>
          <a:off x="2262981" y="0"/>
          <a:ext cx="5966618" cy="4525963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Ve Velké Británii je ústřední postavou vánoc </a:t>
          </a:r>
          <a:r>
            <a:rPr lang="cs-CZ" sz="4300" b="1" kern="1200" dirty="0" err="1" smtClean="0"/>
            <a:t>Santa</a:t>
          </a:r>
          <a:r>
            <a:rPr lang="cs-CZ" sz="4300" b="1" kern="1200" dirty="0" smtClean="0"/>
            <a:t> </a:t>
          </a:r>
          <a:r>
            <a:rPr lang="cs-CZ" sz="4300" b="1" kern="1200" dirty="0" err="1" smtClean="0"/>
            <a:t>Claus</a:t>
          </a:r>
          <a:r>
            <a:rPr lang="cs-CZ" sz="4300" kern="1200" dirty="0" smtClean="0"/>
            <a:t>.</a:t>
          </a:r>
          <a:endParaRPr lang="cs-CZ" sz="4300" kern="1200" dirty="0"/>
        </a:p>
      </dsp:txBody>
      <dsp:txXfrm>
        <a:off x="2262981" y="0"/>
        <a:ext cx="5966618" cy="2149832"/>
      </dsp:txXfrm>
    </dsp:sp>
    <dsp:sp modelId="{A85064A4-6AB1-4D8B-B084-02DF0E9319F8}">
      <dsp:nvSpPr>
        <dsp:cNvPr id="0" name=""/>
        <dsp:cNvSpPr/>
      </dsp:nvSpPr>
      <dsp:spPr>
        <a:xfrm>
          <a:off x="1188065" y="2149832"/>
          <a:ext cx="2149832" cy="2149832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C2FB-40F2-49A8-9944-C36711027DA1}">
      <dsp:nvSpPr>
        <dsp:cNvPr id="0" name=""/>
        <dsp:cNvSpPr/>
      </dsp:nvSpPr>
      <dsp:spPr>
        <a:xfrm>
          <a:off x="2262981" y="2149832"/>
          <a:ext cx="5966618" cy="2149832"/>
        </a:xfrm>
        <a:prstGeom prst="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Ten přináší dárky </a:t>
          </a:r>
        </a:p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dirty="0" smtClean="0"/>
            <a:t>25. prosince </a:t>
          </a:r>
          <a:r>
            <a:rPr lang="cs-CZ" sz="4300" kern="1200" dirty="0" smtClean="0"/>
            <a:t>ráno.</a:t>
          </a:r>
          <a:endParaRPr lang="cs-CZ" sz="4300" kern="1200" dirty="0"/>
        </a:p>
      </dsp:txBody>
      <dsp:txXfrm>
        <a:off x="2262981" y="2149832"/>
        <a:ext cx="5966618" cy="2149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9EB64-1208-47C7-945F-EB52BCFF948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58B0E3-95D7-45F0-861B-3AF3A030D3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Vánoce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697910"/>
              </p:ext>
            </p:extLst>
          </p:nvPr>
        </p:nvGraphicFramePr>
        <p:xfrm>
          <a:off x="518161" y="847663"/>
          <a:ext cx="8280920" cy="551242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fotografie, které souvisejí s tématem Vánoc. Na základně přehledného diagramu se dovídají informace o adventu. Po kliknutí myší na zelená pole s anglickými výrazy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wreath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four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candels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se objeví fotografie věnce a svíček, žáci skrytým perem doplňují anglické výrazy pod fotografie. Na základě přehledného diagramu se žáci dovídají informace o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Santa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Clausovi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poznávají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Santa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Clause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na obrázku a skrytým perem doplňují vhodné výrazy na vyhrazené místo. Žáci klikají myší na výrazy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sledge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reindeers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presents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po klinutí myší se objevují příslušné obrázky. Žáci skrytým perem doplňují anglické výrazy do prostoru pod obrázky, překládají věty z angličtiny do češtiny (nápovědou jim jsou obrázky). Žáci se zabývají slovíčky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christmas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carols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christmas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tree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candy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candels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Ke své práci mohou použít nápovědu, která se objeví po kliknutí na červené pole s otazníkem. Skrytým perem doplňují slova do informací o vánočním stromku. Žáci skrytým perem doplňují anglické výrazy do prostoru pod obrázky, překládají věty z angličtiny do češtiny (nápovědou jim jsou obrázky). Žáci v závěrečném cvičení spojují obrázky s příslušnými výrazy.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47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  <a:r>
                        <a:rPr lang="cs-CZ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Možnost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9915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4" name="Picture 4" descr="C:\Temp\Dočasné soubory Internetu\Content.IE5\JU2LUQQP\MP9004093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005064"/>
            <a:ext cx="2564904" cy="2564904"/>
          </a:xfrm>
          <a:prstGeom prst="rect">
            <a:avLst/>
          </a:prstGeom>
          <a:noFill/>
        </p:spPr>
      </p:pic>
      <p:pic>
        <p:nvPicPr>
          <p:cNvPr id="10245" name="Picture 5" descr="C:\Temp\Dočasné soubory Internetu\Content.IE5\AHIPWXPW\MP9002161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8640"/>
            <a:ext cx="1872208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Advent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On Advent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2" name="Zaoblený obdélník 11"/>
          <p:cNvSpPr/>
          <p:nvPr/>
        </p:nvSpPr>
        <p:spPr>
          <a:xfrm>
            <a:off x="1259632" y="5085184"/>
            <a:ext cx="2664296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wreth</a:t>
            </a:r>
            <a:r>
              <a:rPr lang="cs-CZ" sz="3200" dirty="0" smtClean="0">
                <a:solidFill>
                  <a:schemeClr val="tx1"/>
                </a:solidFill>
              </a:rPr>
              <a:t> on </a:t>
            </a:r>
            <a:r>
              <a:rPr lang="cs-CZ" sz="3200" dirty="0" err="1" smtClean="0">
                <a:solidFill>
                  <a:schemeClr val="tx1"/>
                </a:solidFill>
              </a:rPr>
              <a:t>the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door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508104" y="5085184"/>
            <a:ext cx="2376264" cy="77038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four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candels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197" name="Picture 5" descr="C:\Temp\Dočasné soubory Internetu\Content.IE5\JU2LUQQP\MP900431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844824"/>
            <a:ext cx="2481287" cy="3072355"/>
          </a:xfrm>
          <a:prstGeom prst="rect">
            <a:avLst/>
          </a:prstGeom>
          <a:noFill/>
        </p:spPr>
      </p:pic>
      <p:pic>
        <p:nvPicPr>
          <p:cNvPr id="8198" name="Picture 6" descr="C:\Temp\Dočasné soubory Internetu\Content.IE5\DHQMYV7H\MP9004226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988840"/>
            <a:ext cx="3983994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2" name="Zaoblený obdélník 11"/>
          <p:cNvSpPr/>
          <p:nvPr/>
        </p:nvSpPr>
        <p:spPr>
          <a:xfrm>
            <a:off x="1259632" y="5085184"/>
            <a:ext cx="2664296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508104" y="5085184"/>
            <a:ext cx="2376264" cy="77038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197" name="Picture 5" descr="C:\Temp\Dočasné soubory Internetu\Content.IE5\JU2LUQQP\MP9004312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44824"/>
            <a:ext cx="2481287" cy="3072355"/>
          </a:xfrm>
          <a:prstGeom prst="rect">
            <a:avLst/>
          </a:prstGeom>
          <a:noFill/>
        </p:spPr>
      </p:pic>
      <p:pic>
        <p:nvPicPr>
          <p:cNvPr id="8198" name="Picture 6" descr="C:\Temp\Dočasné soubory Internetu\Content.IE5\DHQMYV7H\MP9004226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988840"/>
            <a:ext cx="3983994" cy="2664296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Christmas</a:t>
            </a:r>
            <a:r>
              <a:rPr lang="cs-CZ" b="1" dirty="0" smtClean="0"/>
              <a:t> in </a:t>
            </a:r>
            <a:r>
              <a:rPr lang="cs-CZ" b="1" dirty="0" err="1" smtClean="0"/>
              <a:t>England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Santa</a:t>
            </a:r>
            <a:r>
              <a:rPr lang="cs-CZ" b="1" dirty="0" smtClean="0"/>
              <a:t> </a:t>
            </a:r>
            <a:r>
              <a:rPr lang="cs-CZ" b="1" dirty="0" err="1" smtClean="0"/>
              <a:t>Claus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man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________________.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029" name="Picture 5" descr="C:\Temp\Dočasné soubory Internetu\Content.IE5\DHQMYV7H\MP9004225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420888"/>
            <a:ext cx="2664296" cy="3484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  <a:r>
              <a:rPr lang="cs-CZ" b="1" dirty="0" err="1" smtClean="0"/>
              <a:t>Santa</a:t>
            </a:r>
            <a:r>
              <a:rPr lang="cs-CZ" b="1" dirty="0" smtClean="0"/>
              <a:t> </a:t>
            </a:r>
            <a:r>
              <a:rPr lang="cs-CZ" b="1" dirty="0" err="1" smtClean="0"/>
              <a:t>Claus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C:\Temp\Dočasné soubory Internetu\Content.IE5\JU2LUQQP\MM91000116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2640294" cy="2160240"/>
          </a:xfrm>
          <a:prstGeom prst="rect">
            <a:avLst/>
          </a:prstGeom>
          <a:noFill/>
        </p:spPr>
      </p:pic>
      <p:pic>
        <p:nvPicPr>
          <p:cNvPr id="2054" name="Picture 6" descr="C:\Temp\Dočasné soubory Internetu\Content.IE5\44BTR92M\MM91000113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916832"/>
            <a:ext cx="2232248" cy="2232248"/>
          </a:xfrm>
          <a:prstGeom prst="rect">
            <a:avLst/>
          </a:prstGeom>
          <a:noFill/>
        </p:spPr>
      </p:pic>
      <p:pic>
        <p:nvPicPr>
          <p:cNvPr id="2055" name="Picture 7" descr="C:\Temp\Dočasné soubory Internetu\Content.IE5\JU2LUQQP\MM90028893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79" y="2060848"/>
            <a:ext cx="2601731" cy="2088232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611560" y="4797152"/>
            <a:ext cx="2376264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sledge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19872" y="4797152"/>
            <a:ext cx="2376264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reindeers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56176" y="4725144"/>
            <a:ext cx="2376264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presents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br>
              <a:rPr lang="cs-CZ" b="1" dirty="0" smtClean="0"/>
            </a:b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  <a:r>
              <a:rPr lang="cs-CZ" b="1" dirty="0" err="1" smtClean="0"/>
              <a:t>Santa</a:t>
            </a:r>
            <a:r>
              <a:rPr lang="cs-CZ" b="1" dirty="0" smtClean="0"/>
              <a:t> </a:t>
            </a:r>
            <a:r>
              <a:rPr lang="cs-CZ" b="1" dirty="0" err="1" smtClean="0"/>
              <a:t>Claus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C:\Temp\Dočasné soubory Internetu\Content.IE5\JU2LUQQP\MM91000116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2640294" cy="2160240"/>
          </a:xfrm>
          <a:prstGeom prst="rect">
            <a:avLst/>
          </a:prstGeom>
          <a:noFill/>
        </p:spPr>
      </p:pic>
      <p:pic>
        <p:nvPicPr>
          <p:cNvPr id="2054" name="Picture 6" descr="C:\Temp\Dočasné soubory Internetu\Content.IE5\44BTR92M\MM9100011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916832"/>
            <a:ext cx="2232248" cy="2232248"/>
          </a:xfrm>
          <a:prstGeom prst="rect">
            <a:avLst/>
          </a:prstGeom>
          <a:noFill/>
        </p:spPr>
      </p:pic>
      <p:pic>
        <p:nvPicPr>
          <p:cNvPr id="2055" name="Picture 7" descr="C:\Temp\Dočasné soubory Internetu\Content.IE5\JU2LUQQP\MM90028893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79" y="2060848"/>
            <a:ext cx="2601731" cy="2088232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611560" y="4797152"/>
            <a:ext cx="2376264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19872" y="4797152"/>
            <a:ext cx="2376264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56176" y="4725144"/>
            <a:ext cx="2376264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Santa</a:t>
            </a:r>
            <a:r>
              <a:rPr lang="cs-CZ" dirty="0" smtClean="0"/>
              <a:t> </a:t>
            </a:r>
            <a:r>
              <a:rPr lang="cs-CZ" dirty="0" err="1" smtClean="0"/>
              <a:t>Claus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sledge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flying</a:t>
            </a:r>
            <a:r>
              <a:rPr lang="cs-CZ" dirty="0" smtClean="0"/>
              <a:t> </a:t>
            </a:r>
            <a:r>
              <a:rPr lang="cs-CZ" dirty="0" err="1" smtClean="0"/>
              <a:t>reindeers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gives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on 25th </a:t>
            </a:r>
            <a:r>
              <a:rPr lang="cs-CZ" dirty="0" err="1" smtClean="0"/>
              <a:t>December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3074" name="Picture 2" descr="C:\Temp\Dočasné soubory Internetu\Content.IE5\44BTR92M\MC9004105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636912"/>
            <a:ext cx="655961" cy="917462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AHIPWXPW\MC9003263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772816"/>
            <a:ext cx="842428" cy="842849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JU2LUQQP\MC9004448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092280" y="3861048"/>
            <a:ext cx="689952" cy="7849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carols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 in _______</a:t>
            </a:r>
            <a:r>
              <a:rPr lang="cs-CZ" dirty="0" err="1" smtClean="0"/>
              <a:t>and</a:t>
            </a:r>
            <a:r>
              <a:rPr lang="cs-CZ" dirty="0" smtClean="0"/>
              <a:t> in</a:t>
            </a:r>
          </a:p>
          <a:p>
            <a:pPr>
              <a:buNone/>
            </a:pPr>
            <a:r>
              <a:rPr lang="cs-CZ" dirty="0" smtClean="0"/>
              <a:t> a	__________.    				</a:t>
            </a:r>
          </a:p>
          <a:p>
            <a:pPr>
              <a:buNone/>
            </a:pPr>
            <a:r>
              <a:rPr lang="cs-CZ" dirty="0" smtClean="0"/>
              <a:t>						</a:t>
            </a:r>
          </a:p>
          <a:p>
            <a:pPr>
              <a:buNone/>
            </a:pPr>
            <a:r>
              <a:rPr lang="cs-CZ" sz="2400" dirty="0" smtClean="0"/>
              <a:t>						(Nápověda: </a:t>
            </a:r>
            <a:r>
              <a:rPr lang="cs-CZ" sz="2400" dirty="0" err="1" smtClean="0"/>
              <a:t>streets</a:t>
            </a:r>
            <a:r>
              <a:rPr lang="cs-CZ" sz="2400" dirty="0" smtClean="0"/>
              <a:t>, </a:t>
            </a:r>
            <a:r>
              <a:rPr lang="cs-CZ" sz="2400" dirty="0" err="1" smtClean="0"/>
              <a:t>church</a:t>
            </a:r>
            <a:r>
              <a:rPr lang="cs-CZ" sz="2400" dirty="0" smtClean="0"/>
              <a:t>)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098" name="Picture 2" descr="C:\Temp\Dočasné soubory Internetu\Content.IE5\DHQMYV7H\MC9003964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060848"/>
            <a:ext cx="1728192" cy="1712199"/>
          </a:xfrm>
          <a:prstGeom prst="rect">
            <a:avLst/>
          </a:prstGeom>
          <a:noFill/>
        </p:spPr>
      </p:pic>
      <p:pic>
        <p:nvPicPr>
          <p:cNvPr id="4100" name="Picture 4" descr="C:\Temp\Dočasné soubory Internetu\Content.IE5\44BTR92M\MC9004108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293096"/>
            <a:ext cx="1146598" cy="789251"/>
          </a:xfrm>
          <a:prstGeom prst="rect">
            <a:avLst/>
          </a:prstGeom>
          <a:noFill/>
        </p:spPr>
      </p:pic>
      <p:pic>
        <p:nvPicPr>
          <p:cNvPr id="4101" name="Picture 5" descr="C:\Temp\Dočasné soubory Internetu\Content.IE5\DHQMYV7H\MP9003994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797152"/>
            <a:ext cx="752860" cy="1128739"/>
          </a:xfrm>
          <a:prstGeom prst="rect">
            <a:avLst/>
          </a:prstGeom>
          <a:noFill/>
        </p:spPr>
      </p:pic>
      <p:sp>
        <p:nvSpPr>
          <p:cNvPr id="10" name="Šipka doleva 9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tree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This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a _____________.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______ </a:t>
            </a:r>
            <a:r>
              <a:rPr lang="cs-CZ" i="1" dirty="0" err="1" smtClean="0"/>
              <a:t>and</a:t>
            </a:r>
            <a:r>
              <a:rPr lang="cs-CZ" i="1" dirty="0" smtClean="0"/>
              <a:t> ______.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top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There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a _______.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5124" name="Picture 4" descr="C:\Temp\Dočasné soubory Internetu\Content.IE5\AHIPWXPW\MP900399587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348880"/>
            <a:ext cx="2361145" cy="3672408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2843808" y="5157192"/>
            <a:ext cx="2880320" cy="914400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christmas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tree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white</a:t>
            </a:r>
            <a:r>
              <a:rPr lang="cs-CZ" sz="2800" dirty="0" smtClean="0">
                <a:solidFill>
                  <a:schemeClr val="tx1"/>
                </a:solidFill>
              </a:rPr>
              <a:t>, green, star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Tlačítko akce: Nápověda 10">
            <a:hlinkClick r:id="" action="ppaction://noaction" highlightClick="1"/>
          </p:cNvPr>
          <p:cNvSpPr/>
          <p:nvPr/>
        </p:nvSpPr>
        <p:spPr>
          <a:xfrm>
            <a:off x="1259632" y="5157192"/>
            <a:ext cx="970408" cy="89840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 in a </a:t>
            </a:r>
            <a:r>
              <a:rPr lang="cs-CZ" dirty="0" err="1" smtClean="0"/>
              <a:t>church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 in </a:t>
            </a:r>
            <a:r>
              <a:rPr lang="cs-CZ" dirty="0" err="1" smtClean="0"/>
              <a:t>streets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6147" name="Picture 3" descr="C:\Temp\Dočasné soubory Internetu\Content.IE5\DHQMYV7H\MP9004312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36912"/>
            <a:ext cx="1152128" cy="952203"/>
          </a:xfrm>
          <a:prstGeom prst="rect">
            <a:avLst/>
          </a:prstGeom>
          <a:noFill/>
        </p:spPr>
      </p:pic>
      <p:pic>
        <p:nvPicPr>
          <p:cNvPr id="6148" name="Picture 4" descr="C:\Temp\Dočasné soubory Internetu\Content.IE5\AHIPWXPW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628800"/>
            <a:ext cx="953264" cy="953264"/>
          </a:xfrm>
          <a:prstGeom prst="rect">
            <a:avLst/>
          </a:prstGeom>
          <a:noFill/>
        </p:spPr>
      </p:pic>
      <p:pic>
        <p:nvPicPr>
          <p:cNvPr id="6150" name="Picture 6" descr="C:\Temp\Dočasné soubory Internetu\Content.IE5\JU2LUQQP\MP9003996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20808" y="3717032"/>
            <a:ext cx="672403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Candels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candy</a:t>
            </a:r>
            <a:r>
              <a:rPr lang="cs-CZ" b="1" dirty="0" smtClean="0"/>
              <a:t> </a:t>
            </a:r>
            <a:r>
              <a:rPr lang="cs-CZ" b="1" dirty="0" err="1" smtClean="0"/>
              <a:t>cane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candels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a </a:t>
            </a:r>
            <a:r>
              <a:rPr lang="cs-CZ" b="1" dirty="0" err="1" smtClean="0"/>
              <a:t>candy</a:t>
            </a:r>
            <a:r>
              <a:rPr lang="cs-CZ" b="1" dirty="0" smtClean="0"/>
              <a:t> </a:t>
            </a:r>
            <a:r>
              <a:rPr lang="cs-CZ" b="1" dirty="0" err="1" smtClean="0"/>
              <a:t>cane</a:t>
            </a:r>
            <a:endParaRPr lang="cs-CZ" b="1" dirty="0" smtClean="0"/>
          </a:p>
          <a:p>
            <a:pPr>
              <a:buNone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7171" name="Picture 3" descr="C:\Temp\Dočasné soubory Internetu\Content.IE5\JU2LUQQP\MP9004000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005064"/>
            <a:ext cx="2610290" cy="2088232"/>
          </a:xfrm>
          <a:prstGeom prst="rect">
            <a:avLst/>
          </a:prstGeom>
          <a:noFill/>
        </p:spPr>
      </p:pic>
      <p:pic>
        <p:nvPicPr>
          <p:cNvPr id="7173" name="Picture 5" descr="C:\Temp\Dočasné soubory Internetu\Content.IE5\AHIPWXPW\MP9004389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700808"/>
            <a:ext cx="2912368" cy="2352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Match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dirty="0" err="1" smtClean="0">
                <a:solidFill>
                  <a:schemeClr val="tx1"/>
                </a:solidFill>
              </a:rPr>
              <a:t>candels</a:t>
            </a:r>
            <a:endParaRPr lang="cs-CZ" sz="35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3500" dirty="0" err="1" smtClean="0"/>
              <a:t>candy</a:t>
            </a:r>
            <a:r>
              <a:rPr lang="cs-CZ" sz="3500" dirty="0" smtClean="0"/>
              <a:t> </a:t>
            </a:r>
            <a:r>
              <a:rPr lang="cs-CZ" sz="3500" dirty="0" err="1" smtClean="0"/>
              <a:t>cane</a:t>
            </a:r>
            <a:endParaRPr lang="cs-CZ" sz="3500" dirty="0" smtClean="0"/>
          </a:p>
          <a:p>
            <a:pPr>
              <a:buNone/>
            </a:pPr>
            <a:r>
              <a:rPr lang="cs-CZ" sz="3500" dirty="0" err="1" smtClean="0"/>
              <a:t>Santa</a:t>
            </a:r>
            <a:r>
              <a:rPr lang="cs-CZ" sz="3500" dirty="0" smtClean="0"/>
              <a:t> </a:t>
            </a:r>
            <a:r>
              <a:rPr lang="cs-CZ" sz="3500" dirty="0" err="1" smtClean="0"/>
              <a:t>Claus</a:t>
            </a:r>
            <a:endParaRPr lang="cs-CZ" sz="3500" dirty="0" smtClean="0"/>
          </a:p>
          <a:p>
            <a:pPr>
              <a:buNone/>
            </a:pPr>
            <a:r>
              <a:rPr lang="cs-CZ" sz="3500" dirty="0" err="1" smtClean="0"/>
              <a:t>Christmas</a:t>
            </a:r>
            <a:r>
              <a:rPr lang="cs-CZ" sz="3500" dirty="0" smtClean="0"/>
              <a:t> </a:t>
            </a:r>
            <a:r>
              <a:rPr lang="cs-CZ" sz="3500" dirty="0" err="1" smtClean="0"/>
              <a:t>carols</a:t>
            </a:r>
            <a:endParaRPr lang="cs-CZ" sz="3500" dirty="0" smtClean="0"/>
          </a:p>
          <a:p>
            <a:pPr>
              <a:buNone/>
            </a:pPr>
            <a:r>
              <a:rPr lang="cs-CZ" sz="3500" dirty="0" err="1" smtClean="0"/>
              <a:t>Chrsitmas</a:t>
            </a:r>
            <a:r>
              <a:rPr lang="cs-CZ" sz="3500" dirty="0" smtClean="0"/>
              <a:t> </a:t>
            </a:r>
            <a:r>
              <a:rPr lang="cs-CZ" sz="3500" dirty="0" err="1" smtClean="0"/>
              <a:t>tree</a:t>
            </a: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a </a:t>
            </a:r>
            <a:r>
              <a:rPr lang="cs-CZ" sz="3500" dirty="0" err="1" smtClean="0"/>
              <a:t>wreath</a:t>
            </a: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a </a:t>
            </a:r>
            <a:r>
              <a:rPr lang="cs-CZ" sz="3500" dirty="0" err="1" smtClean="0"/>
              <a:t>sledge</a:t>
            </a: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a </a:t>
            </a:r>
            <a:r>
              <a:rPr lang="cs-CZ" sz="3500" dirty="0" err="1" smtClean="0"/>
              <a:t>reindeer</a:t>
            </a: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a </a:t>
            </a:r>
            <a:r>
              <a:rPr lang="cs-CZ" sz="3500" dirty="0" err="1" smtClean="0"/>
              <a:t>present</a:t>
            </a:r>
            <a:endParaRPr lang="cs-CZ" sz="35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7171" name="Picture 3" descr="C:\Temp\Dočasné soubory Internetu\Content.IE5\JU2LUQQP\MP9004000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844824"/>
            <a:ext cx="918102" cy="734482"/>
          </a:xfrm>
          <a:prstGeom prst="rect">
            <a:avLst/>
          </a:prstGeom>
          <a:noFill/>
        </p:spPr>
      </p:pic>
      <p:pic>
        <p:nvPicPr>
          <p:cNvPr id="7173" name="Picture 5" descr="C:\Temp\Dočasné soubory Internetu\Content.IE5\AHIPWXPW\MP9004389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996952"/>
            <a:ext cx="1362328" cy="1100242"/>
          </a:xfrm>
          <a:prstGeom prst="rect">
            <a:avLst/>
          </a:prstGeom>
          <a:noFill/>
        </p:spPr>
      </p:pic>
      <p:pic>
        <p:nvPicPr>
          <p:cNvPr id="9219" name="Picture 3" descr="C:\Temp\Dočasné soubory Internetu\Content.IE5\JU2LUQQP\MP9004463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3140968"/>
            <a:ext cx="1063754" cy="3020122"/>
          </a:xfrm>
          <a:prstGeom prst="rect">
            <a:avLst/>
          </a:prstGeom>
          <a:noFill/>
        </p:spPr>
      </p:pic>
      <p:pic>
        <p:nvPicPr>
          <p:cNvPr id="9220" name="Picture 4" descr="C:\Temp\Dočasné soubory Internetu\Content.IE5\AHIPWXPW\MC9000193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700808"/>
            <a:ext cx="1563316" cy="1224136"/>
          </a:xfrm>
          <a:prstGeom prst="rect">
            <a:avLst/>
          </a:prstGeom>
          <a:noFill/>
        </p:spPr>
      </p:pic>
      <p:pic>
        <p:nvPicPr>
          <p:cNvPr id="9221" name="Picture 5" descr="C:\Temp\Dočasné soubory Internetu\Content.IE5\44BTR92M\MP9004402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4293096"/>
            <a:ext cx="1056117" cy="1584176"/>
          </a:xfrm>
          <a:prstGeom prst="rect">
            <a:avLst/>
          </a:prstGeom>
          <a:noFill/>
        </p:spPr>
      </p:pic>
      <p:pic>
        <p:nvPicPr>
          <p:cNvPr id="9224" name="Picture 8" descr="C:\Temp\Dočasné soubory Internetu\Content.IE5\AHIPWXPW\MP90038292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1700808"/>
            <a:ext cx="1152128" cy="1612979"/>
          </a:xfrm>
          <a:prstGeom prst="rect">
            <a:avLst/>
          </a:prstGeom>
          <a:noFill/>
        </p:spPr>
      </p:pic>
      <p:pic>
        <p:nvPicPr>
          <p:cNvPr id="9225" name="Picture 9" descr="C:\Temp\Dočasné soubory Internetu\Content.IE5\44BTR92M\MC90036208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4834522"/>
            <a:ext cx="1665581" cy="1264966"/>
          </a:xfrm>
          <a:prstGeom prst="rect">
            <a:avLst/>
          </a:prstGeom>
          <a:noFill/>
        </p:spPr>
      </p:pic>
      <p:pic>
        <p:nvPicPr>
          <p:cNvPr id="9226" name="Picture 10" descr="C:\Temp\Dočasné soubory Internetu\Content.IE5\DHQMYV7H\MC90044477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50599" y="3501008"/>
            <a:ext cx="946665" cy="1224136"/>
          </a:xfrm>
          <a:prstGeom prst="rect">
            <a:avLst/>
          </a:prstGeom>
          <a:noFill/>
        </p:spPr>
      </p:pic>
      <p:pic>
        <p:nvPicPr>
          <p:cNvPr id="9227" name="Picture 11" descr="C:\Temp\Dočasné soubory Internetu\Content.IE5\JU2LUQQP\MP90038483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5816" y="4653136"/>
            <a:ext cx="1397112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</a:t>
            </a:r>
            <a:r>
              <a:rPr lang="cs-CZ" dirty="0" smtClean="0"/>
              <a:t>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613</Words>
  <Application>Microsoft Office PowerPoint</Application>
  <PresentationFormat>Předvádění na obrazovce (4:3)</PresentationFormat>
  <Paragraphs>163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Vánoce VY_32_INOVACE_2B_08 Číslo projektu: CZ.1.07/1.4.00/21.1101</vt:lpstr>
      <vt:lpstr>Prezentace aplikace PowerPoint</vt:lpstr>
      <vt:lpstr>Christmas</vt:lpstr>
      <vt:lpstr>Advent</vt:lpstr>
      <vt:lpstr>On Advent</vt:lpstr>
      <vt:lpstr>Do your remember?</vt:lpstr>
      <vt:lpstr>Christmas in England</vt:lpstr>
      <vt:lpstr>Santa Claus</vt:lpstr>
      <vt:lpstr>What does Santa Claus have?</vt:lpstr>
      <vt:lpstr>Do you remember? What does Santa Claus have?</vt:lpstr>
      <vt:lpstr>Translation</vt:lpstr>
      <vt:lpstr>Christmas carols</vt:lpstr>
      <vt:lpstr>Christmas tree</vt:lpstr>
      <vt:lpstr>Translation</vt:lpstr>
      <vt:lpstr>Candels and candy cane</vt:lpstr>
      <vt:lpstr>Match!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 VY_32_INOVACE_2B_08 Číslo projektu: CZ.1.07/1.4.00/21.1101</dc:title>
  <dc:creator>Iva</dc:creator>
  <cp:lastModifiedBy>uzivatel</cp:lastModifiedBy>
  <cp:revision>2</cp:revision>
  <dcterms:created xsi:type="dcterms:W3CDTF">2011-09-04T06:48:49Z</dcterms:created>
  <dcterms:modified xsi:type="dcterms:W3CDTF">2013-01-25T11:49:13Z</dcterms:modified>
</cp:coreProperties>
</file>