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F4D4-C8BF-4EC2-B05E-F0CE2934F01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16090-79B8-4D0E-93E2-6EB706F264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F4D4-C8BF-4EC2-B05E-F0CE2934F01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16090-79B8-4D0E-93E2-6EB706F264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F4D4-C8BF-4EC2-B05E-F0CE2934F01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16090-79B8-4D0E-93E2-6EB706F264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F4D4-C8BF-4EC2-B05E-F0CE2934F01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16090-79B8-4D0E-93E2-6EB706F264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F4D4-C8BF-4EC2-B05E-F0CE2934F01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16090-79B8-4D0E-93E2-6EB706F264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F4D4-C8BF-4EC2-B05E-F0CE2934F01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16090-79B8-4D0E-93E2-6EB706F264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F4D4-C8BF-4EC2-B05E-F0CE2934F01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16090-79B8-4D0E-93E2-6EB706F264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F4D4-C8BF-4EC2-B05E-F0CE2934F01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16090-79B8-4D0E-93E2-6EB706F264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F4D4-C8BF-4EC2-B05E-F0CE2934F01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16090-79B8-4D0E-93E2-6EB706F264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F4D4-C8BF-4EC2-B05E-F0CE2934F01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16090-79B8-4D0E-93E2-6EB706F264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E8F4D4-C8BF-4EC2-B05E-F0CE2934F01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416090-79B8-4D0E-93E2-6EB706F264D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E8F4D4-C8BF-4EC2-B05E-F0CE2934F01E}" type="datetimeFigureOut">
              <a:rPr lang="cs-CZ" smtClean="0"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416090-79B8-4D0E-93E2-6EB706F264D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Zvířata v ZOO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VY_32_INOVACE_2B_10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  <a:endParaRPr lang="cs-CZ" dirty="0"/>
          </a:p>
          <a:p>
            <a:r>
              <a:rPr lang="cs-CZ" dirty="0" smtClean="0"/>
              <a:t>Jazyk a jazyková komunikace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5112883"/>
              </p:ext>
            </p:extLst>
          </p:nvPr>
        </p:nvGraphicFramePr>
        <p:xfrm>
          <a:off x="518161" y="869746"/>
          <a:ext cx="8280920" cy="5624724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pracují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se slovní zásobou k tématu  Zvířata v ZOO („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an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elephant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giraffe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tiger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zebra“, „a lion“, „a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polar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bear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monkey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spider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snake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“, „a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parrot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“).  Žáci si prohlížejí obrázek ZOO a návštěvníků a diskutují o něm (obrázek se objeví po kliknutí myší na obrázek slona). V následující prezentaci si žáci opakují názvy výše uvedených zvířat. Jejich úkolem je zapsat skrytým perem český ekvivalent k anglickému výrazu. Jako nápověda žákům slouží fotografie, která se objeví po kliknutí myší na obdélník s anglickým výrazem. Své znalosti si žáci ověřují v následujícím cvičení, kdy odpovídají na otázku „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What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is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this</a:t>
                      </a:r>
                      <a:r>
                        <a:rPr lang="cs-CZ" sz="1200" b="0" baseline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?“, 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která vždy souvisí s příslušným obrázkem. Správná odpověď se objeví po kliknutí myší na červené pole s otazníkem. Žáci studují vznik sousloví „a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polar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</a:t>
                      </a:r>
                      <a:r>
                        <a:rPr lang="cs-CZ" sz="1200" b="0" baseline="0" dirty="0" err="1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bear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“. V závěrečném cvičení žáci skrytým perem zapisují barvy zvířat na obrázcích. 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Ivana Jordánová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Září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69770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Jazyk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Anglický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15 – 17 let, 9.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10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solidFill>
            <a:srgbClr val="CAF52B"/>
          </a:solidFill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0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Animals</a:t>
            </a: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ZOO</a:t>
            </a:r>
            <a:b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8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8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" name="Picture 5" descr="C:\Temp\Dočasné soubory Internetu\Content.IE5\JU2LUQQP\MP9004465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188640"/>
            <a:ext cx="1672642" cy="630932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ZOO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In </a:t>
            </a:r>
            <a:r>
              <a:rPr lang="cs-CZ" sz="2400" dirty="0" err="1" smtClean="0"/>
              <a:t>the</a:t>
            </a:r>
            <a:r>
              <a:rPr lang="cs-CZ" sz="2400" dirty="0" smtClean="0"/>
              <a:t> ZOO</a:t>
            </a:r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1028" name="Picture 4" descr="C:\Temp\Dočasné soubory Internetu\Content.IE5\DHQMYV7H\MC90023271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988839"/>
            <a:ext cx="5892776" cy="3998779"/>
          </a:xfrm>
          <a:prstGeom prst="rect">
            <a:avLst/>
          </a:prstGeom>
          <a:noFill/>
        </p:spPr>
      </p:pic>
      <p:pic>
        <p:nvPicPr>
          <p:cNvPr id="1030" name="Picture 6" descr="C:\Temp\Dočasné soubory Internetu\Content.IE5\DHQMYV7H\MC90021522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2636912"/>
            <a:ext cx="867884" cy="1025192"/>
          </a:xfrm>
          <a:prstGeom prst="rect">
            <a:avLst/>
          </a:prstGeom>
          <a:noFill/>
        </p:spPr>
      </p:pic>
      <p:sp>
        <p:nvSpPr>
          <p:cNvPr id="11" name="Oválný popisek 10"/>
          <p:cNvSpPr/>
          <p:nvPr/>
        </p:nvSpPr>
        <p:spPr>
          <a:xfrm>
            <a:off x="539552" y="2060848"/>
            <a:ext cx="914400" cy="612648"/>
          </a:xfrm>
          <a:prstGeom prst="wedgeEllipseCallout">
            <a:avLst>
              <a:gd name="adj1" fmla="val 87307"/>
              <a:gd name="adj2" fmla="val 95475"/>
            </a:avLst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b="1" dirty="0" smtClean="0">
                <a:solidFill>
                  <a:schemeClr val="tx1"/>
                </a:solidFill>
              </a:rPr>
              <a:t>Klikni na mě!</a:t>
            </a:r>
            <a:endParaRPr lang="cs-CZ" sz="1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Elephant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In </a:t>
            </a:r>
            <a:r>
              <a:rPr lang="cs-CZ" sz="2400" dirty="0" err="1" smtClean="0"/>
              <a:t>the</a:t>
            </a:r>
            <a:r>
              <a:rPr lang="cs-CZ" sz="2400" dirty="0" smtClean="0"/>
              <a:t> ZOO. Zapiš český překlad!</a:t>
            </a:r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1031" name="Picture 7" descr="C:\Temp\Dočasné soubory Internetu\Content.IE5\AHIPWXPW\MM900336797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32656"/>
            <a:ext cx="936104" cy="922919"/>
          </a:xfrm>
          <a:prstGeom prst="rect">
            <a:avLst/>
          </a:prstGeom>
          <a:noFill/>
        </p:spPr>
      </p:pic>
      <p:pic>
        <p:nvPicPr>
          <p:cNvPr id="2050" name="Picture 2" descr="C:\Temp\Dočasné soubory Internetu\Content.IE5\DHQMYV7H\MP90018063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2204864"/>
            <a:ext cx="5337819" cy="3505168"/>
          </a:xfrm>
          <a:prstGeom prst="rect">
            <a:avLst/>
          </a:prstGeom>
          <a:noFill/>
        </p:spPr>
      </p:pic>
      <p:sp>
        <p:nvSpPr>
          <p:cNvPr id="10" name="Zaoblený obdélník 9"/>
          <p:cNvSpPr/>
          <p:nvPr/>
        </p:nvSpPr>
        <p:spPr>
          <a:xfrm>
            <a:off x="683568" y="2780928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elephant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3568" y="3717032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Giraffe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In </a:t>
            </a:r>
            <a:r>
              <a:rPr lang="cs-CZ" sz="2400" dirty="0" err="1" smtClean="0"/>
              <a:t>the</a:t>
            </a:r>
            <a:r>
              <a:rPr lang="cs-CZ" sz="2400" dirty="0" smtClean="0"/>
              <a:t> ZOO. Zapiš český překlad!</a:t>
            </a:r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83568" y="2780928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giraffe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3568" y="3717032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Temp\Dočasné soubory Internetu\Content.IE5\AHIPWXPW\MP9004038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772815"/>
            <a:ext cx="2809648" cy="42124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Tiger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In </a:t>
            </a:r>
            <a:r>
              <a:rPr lang="cs-CZ" sz="2400" dirty="0" err="1" smtClean="0"/>
              <a:t>the</a:t>
            </a:r>
            <a:r>
              <a:rPr lang="cs-CZ" sz="2400" dirty="0" smtClean="0"/>
              <a:t> ZOO. Zapiš český překlad!</a:t>
            </a:r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83568" y="2780928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tiger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3568" y="3717032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Temp\Dočasné soubory Internetu\Content.IE5\DHQMYV7H\MM910001095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60648"/>
            <a:ext cx="1269876" cy="1100559"/>
          </a:xfrm>
          <a:prstGeom prst="rect">
            <a:avLst/>
          </a:prstGeom>
          <a:noFill/>
        </p:spPr>
      </p:pic>
      <p:pic>
        <p:nvPicPr>
          <p:cNvPr id="5123" name="Picture 3" descr="C:\Temp\Dočasné soubory Internetu\Content.IE5\44BTR92M\MP90044867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2348880"/>
            <a:ext cx="5260806" cy="35010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Zebra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In </a:t>
            </a:r>
            <a:r>
              <a:rPr lang="cs-CZ" sz="2400" dirty="0" err="1" smtClean="0"/>
              <a:t>the</a:t>
            </a:r>
            <a:r>
              <a:rPr lang="cs-CZ" sz="2400" dirty="0" smtClean="0"/>
              <a:t> ZOO. Zapiš český překlad!</a:t>
            </a:r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83568" y="2780928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zebra 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3568" y="3717032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Temp\Dočasné soubory Internetu\Content.IE5\JU2LUQQP\MP9002891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48064" y="1772816"/>
            <a:ext cx="2780152" cy="42017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Lion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In </a:t>
            </a:r>
            <a:r>
              <a:rPr lang="cs-CZ" sz="2400" dirty="0" err="1" smtClean="0"/>
              <a:t>the</a:t>
            </a:r>
            <a:r>
              <a:rPr lang="cs-CZ" sz="2400" dirty="0" smtClean="0"/>
              <a:t> ZOO. Zapiš český překlad!</a:t>
            </a:r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83568" y="2780928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lion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3568" y="3717032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6146" name="Picture 2" descr="C:\Temp\Dočasné soubory Internetu\Content.IE5\AHIPWXPW\MP9004066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2276872"/>
            <a:ext cx="5367536" cy="3578357"/>
          </a:xfrm>
          <a:prstGeom prst="rect">
            <a:avLst/>
          </a:prstGeom>
          <a:noFill/>
        </p:spPr>
      </p:pic>
      <p:pic>
        <p:nvPicPr>
          <p:cNvPr id="6147" name="Picture 3" descr="C:\Temp\Dočasné soubory Internetu\Content.IE5\DHQMYV7H\MM900236376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1560" y="404664"/>
            <a:ext cx="1547635" cy="8640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Polar</a:t>
            </a:r>
            <a:r>
              <a:rPr lang="cs-CZ" b="1" dirty="0" smtClean="0"/>
              <a:t> </a:t>
            </a:r>
            <a:r>
              <a:rPr lang="cs-CZ" b="1" dirty="0" err="1" smtClean="0"/>
              <a:t>bear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In </a:t>
            </a:r>
            <a:r>
              <a:rPr lang="cs-CZ" sz="2400" dirty="0" err="1" smtClean="0"/>
              <a:t>the</a:t>
            </a:r>
            <a:r>
              <a:rPr lang="cs-CZ" sz="2400" dirty="0" smtClean="0"/>
              <a:t> ZOO. Zapiš český překlad!</a:t>
            </a:r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83568" y="2780928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polar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bear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3568" y="3717032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8194" name="Picture 2" descr="C:\Temp\Dočasné soubory Internetu\Content.IE5\JU2LUQQP\MP90040331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1840" y="2204864"/>
            <a:ext cx="5629632" cy="37516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Monkey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In </a:t>
            </a:r>
            <a:r>
              <a:rPr lang="cs-CZ" sz="2400" dirty="0" err="1" smtClean="0"/>
              <a:t>the</a:t>
            </a:r>
            <a:r>
              <a:rPr lang="cs-CZ" sz="2400" dirty="0" smtClean="0"/>
              <a:t> ZOO. Zapiš český překlad!</a:t>
            </a:r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83568" y="2780928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monkey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3568" y="3717032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7170" name="Picture 2" descr="C:\Temp\Dočasné soubory Internetu\Content.IE5\JU2LUQQP\MM900040925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332656"/>
            <a:ext cx="720080" cy="929724"/>
          </a:xfrm>
          <a:prstGeom prst="rect">
            <a:avLst/>
          </a:prstGeom>
          <a:noFill/>
        </p:spPr>
      </p:pic>
      <p:pic>
        <p:nvPicPr>
          <p:cNvPr id="7172" name="Picture 4" descr="C:\Temp\Dočasné soubory Internetu\Content.IE5\AHIPWXPW\MP90043287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04386" y="2060848"/>
            <a:ext cx="3481401" cy="3992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Spider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In </a:t>
            </a:r>
            <a:r>
              <a:rPr lang="cs-CZ" sz="2400" dirty="0" err="1" smtClean="0"/>
              <a:t>the</a:t>
            </a:r>
            <a:r>
              <a:rPr lang="cs-CZ" sz="2400" dirty="0" smtClean="0"/>
              <a:t> ZOO. Zapiš český překlad!</a:t>
            </a:r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83568" y="2780928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spider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3568" y="3717032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9218" name="Picture 2" descr="C:\Temp\Dočasné soubory Internetu\Content.IE5\JU2LUQQP\MP90040152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276872"/>
            <a:ext cx="5078548" cy="3384376"/>
          </a:xfrm>
          <a:prstGeom prst="rect">
            <a:avLst/>
          </a:prstGeom>
          <a:noFill/>
        </p:spPr>
      </p:pic>
      <p:pic>
        <p:nvPicPr>
          <p:cNvPr id="9219" name="Picture 3" descr="C:\Temp\Dočasné soubory Internetu\Content.IE5\AHIPWXPW\MM900236315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260648"/>
            <a:ext cx="518160" cy="152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Snake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In </a:t>
            </a:r>
            <a:r>
              <a:rPr lang="cs-CZ" sz="2400" dirty="0" err="1" smtClean="0"/>
              <a:t>the</a:t>
            </a:r>
            <a:r>
              <a:rPr lang="cs-CZ" sz="2400" dirty="0" smtClean="0"/>
              <a:t> ZOO. Zapiš český překlad!</a:t>
            </a:r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83568" y="2780928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snake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3568" y="3717032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0242" name="Picture 2" descr="C:\Temp\Dočasné soubory Internetu\Content.IE5\JU2LUQQP\MM900040900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15816" y="4581128"/>
            <a:ext cx="762000" cy="1348740"/>
          </a:xfrm>
          <a:prstGeom prst="rect">
            <a:avLst/>
          </a:prstGeom>
          <a:noFill/>
        </p:spPr>
      </p:pic>
      <p:pic>
        <p:nvPicPr>
          <p:cNvPr id="10243" name="Picture 3" descr="C:\Temp\Dočasné soubory Internetu\Content.IE5\44BTR92M\MP900255575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2204864"/>
            <a:ext cx="4751423" cy="30963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Parrot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In </a:t>
            </a:r>
            <a:r>
              <a:rPr lang="cs-CZ" sz="2400" dirty="0" err="1" smtClean="0"/>
              <a:t>the</a:t>
            </a:r>
            <a:r>
              <a:rPr lang="cs-CZ" sz="2400" dirty="0" smtClean="0"/>
              <a:t> ZOO. Zapiš český překlad!</a:t>
            </a:r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sp>
        <p:nvSpPr>
          <p:cNvPr id="10" name="Zaoblený obdélník 9"/>
          <p:cNvSpPr/>
          <p:nvPr/>
        </p:nvSpPr>
        <p:spPr>
          <a:xfrm>
            <a:off x="683568" y="2780928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err="1" smtClean="0">
                <a:solidFill>
                  <a:schemeClr val="tx1"/>
                </a:solidFill>
              </a:rPr>
              <a:t>parrot</a:t>
            </a:r>
            <a:r>
              <a:rPr lang="cs-CZ" sz="3600" dirty="0" smtClean="0">
                <a:solidFill>
                  <a:schemeClr val="tx1"/>
                </a:solidFill>
              </a:rPr>
              <a:t> 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3568" y="3717032"/>
            <a:ext cx="2016224" cy="792088"/>
          </a:xfrm>
          <a:prstGeom prst="round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1266" name="Picture 2" descr="C:\Temp\Dočasné soubory Internetu\Content.IE5\AHIPWXPW\MP90044240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23625" y="1700808"/>
            <a:ext cx="2964799" cy="43924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Polar</a:t>
            </a:r>
            <a:r>
              <a:rPr lang="cs-CZ" b="1" dirty="0" smtClean="0"/>
              <a:t> </a:t>
            </a:r>
            <a:r>
              <a:rPr lang="cs-CZ" b="1" dirty="0" err="1" smtClean="0"/>
              <a:t>bear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err="1" smtClean="0"/>
              <a:t>polar</a:t>
            </a:r>
            <a:r>
              <a:rPr lang="cs-CZ" sz="4000" dirty="0" smtClean="0"/>
              <a:t>	= 	polární</a:t>
            </a:r>
          </a:p>
          <a:p>
            <a:endParaRPr lang="cs-CZ" sz="4000" dirty="0" smtClean="0"/>
          </a:p>
          <a:p>
            <a:r>
              <a:rPr lang="cs-CZ" sz="4000" dirty="0" err="1" smtClean="0"/>
              <a:t>bear</a:t>
            </a:r>
            <a:r>
              <a:rPr lang="cs-CZ" sz="4000" dirty="0" smtClean="0"/>
              <a:t>	=	medvěd</a:t>
            </a:r>
          </a:p>
          <a:p>
            <a:endParaRPr lang="cs-CZ" dirty="0" smtClean="0"/>
          </a:p>
          <a:p>
            <a:pPr>
              <a:buNone/>
            </a:pPr>
            <a:r>
              <a:rPr lang="cs-CZ" sz="4000" dirty="0" err="1" smtClean="0"/>
              <a:t>polar</a:t>
            </a:r>
            <a:r>
              <a:rPr lang="cs-CZ" sz="4000" dirty="0" smtClean="0"/>
              <a:t> + </a:t>
            </a:r>
            <a:r>
              <a:rPr lang="cs-CZ" sz="4000" dirty="0" err="1" smtClean="0"/>
              <a:t>bear</a:t>
            </a:r>
            <a:r>
              <a:rPr lang="cs-CZ" sz="4000" dirty="0" smtClean="0"/>
              <a:t> = ____________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884368" y="5301208"/>
            <a:ext cx="826392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3707904" y="4005064"/>
            <a:ext cx="2664296" cy="914400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polar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bear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13" name="Šipka doleva 12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13314" name="Picture 2" descr="C:\Temp\Dočasné soubory Internetu\Content.IE5\44BTR92M\MP90040331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1628800"/>
            <a:ext cx="2081784" cy="3121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Answer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questions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this</a:t>
            </a:r>
            <a:r>
              <a:rPr lang="cs-CZ" sz="4000" dirty="0" smtClean="0"/>
              <a:t>?</a:t>
            </a:r>
          </a:p>
          <a:p>
            <a:endParaRPr lang="cs-CZ" sz="4000" dirty="0" smtClean="0"/>
          </a:p>
          <a:p>
            <a:endParaRPr lang="cs-CZ" dirty="0" smtClean="0"/>
          </a:p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this</a:t>
            </a:r>
            <a:r>
              <a:rPr lang="cs-CZ" sz="4000" dirty="0" smtClean="0"/>
              <a:t>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884368" y="5301208"/>
            <a:ext cx="826392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55576" y="2420888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This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is</a:t>
            </a:r>
            <a:r>
              <a:rPr lang="cs-CZ" sz="4000" dirty="0" smtClean="0">
                <a:solidFill>
                  <a:schemeClr val="tx1"/>
                </a:solidFill>
              </a:rPr>
              <a:t> a </a:t>
            </a:r>
            <a:r>
              <a:rPr lang="cs-CZ" sz="4000" dirty="0" err="1" smtClean="0">
                <a:solidFill>
                  <a:schemeClr val="tx1"/>
                </a:solidFill>
              </a:rPr>
              <a:t>parrot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99592" y="4509120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This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is</a:t>
            </a:r>
            <a:r>
              <a:rPr lang="cs-CZ" sz="3200" dirty="0" smtClean="0">
                <a:solidFill>
                  <a:schemeClr val="tx1"/>
                </a:solidFill>
              </a:rPr>
              <a:t> a </a:t>
            </a:r>
            <a:r>
              <a:rPr lang="cs-CZ" sz="3200" dirty="0" err="1" smtClean="0">
                <a:solidFill>
                  <a:schemeClr val="tx1"/>
                </a:solidFill>
              </a:rPr>
              <a:t>polar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bear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12290" name="Picture 2" descr="C:\Temp\Dočasné soubory Internetu\Content.IE5\DHQMYV7H\MP90044862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1700808"/>
            <a:ext cx="1714019" cy="1965691"/>
          </a:xfrm>
          <a:prstGeom prst="rect">
            <a:avLst/>
          </a:prstGeom>
          <a:noFill/>
        </p:spPr>
      </p:pic>
      <p:pic>
        <p:nvPicPr>
          <p:cNvPr id="12291" name="Picture 3" descr="C:\Temp\Dočasné soubory Internetu\Content.IE5\AHIPWXPW\MP90040690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3789040"/>
            <a:ext cx="1481319" cy="222089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Answer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questions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this</a:t>
            </a:r>
            <a:r>
              <a:rPr lang="cs-CZ" sz="4000" dirty="0" smtClean="0"/>
              <a:t>?</a:t>
            </a:r>
          </a:p>
          <a:p>
            <a:endParaRPr lang="cs-CZ" sz="4000" dirty="0" smtClean="0"/>
          </a:p>
          <a:p>
            <a:endParaRPr lang="cs-CZ" dirty="0" smtClean="0"/>
          </a:p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this</a:t>
            </a:r>
            <a:r>
              <a:rPr lang="cs-CZ" sz="4000" dirty="0" smtClean="0"/>
              <a:t>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884368" y="5301208"/>
            <a:ext cx="826392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55576" y="2420888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This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is</a:t>
            </a:r>
            <a:r>
              <a:rPr lang="cs-CZ" sz="4000" dirty="0" smtClean="0">
                <a:solidFill>
                  <a:schemeClr val="tx1"/>
                </a:solidFill>
              </a:rPr>
              <a:t> a </a:t>
            </a:r>
            <a:r>
              <a:rPr lang="cs-CZ" sz="4000" dirty="0" err="1" smtClean="0">
                <a:solidFill>
                  <a:schemeClr val="tx1"/>
                </a:solidFill>
              </a:rPr>
              <a:t>tiger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99592" y="4509120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This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is</a:t>
            </a:r>
            <a:r>
              <a:rPr lang="cs-CZ" sz="4000" dirty="0" smtClean="0">
                <a:solidFill>
                  <a:schemeClr val="tx1"/>
                </a:solidFill>
              </a:rPr>
              <a:t> a lion.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14338" name="Picture 2" descr="C:\Temp\Dočasné soubory Internetu\Content.IE5\DHQMYV7H\MP9004330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772816"/>
            <a:ext cx="2510362" cy="1833760"/>
          </a:xfrm>
          <a:prstGeom prst="rect">
            <a:avLst/>
          </a:prstGeom>
          <a:noFill/>
        </p:spPr>
      </p:pic>
      <p:pic>
        <p:nvPicPr>
          <p:cNvPr id="14340" name="Picture 4" descr="C:\Temp\Dočasné soubory Internetu\Content.IE5\AHIPWXPW\MP90018047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56176" y="3717032"/>
            <a:ext cx="1530354" cy="24227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Answer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questions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this</a:t>
            </a:r>
            <a:r>
              <a:rPr lang="cs-CZ" sz="4000" dirty="0" smtClean="0"/>
              <a:t>?</a:t>
            </a:r>
          </a:p>
          <a:p>
            <a:endParaRPr lang="cs-CZ" sz="4000" dirty="0" smtClean="0"/>
          </a:p>
          <a:p>
            <a:endParaRPr lang="cs-CZ" dirty="0" smtClean="0"/>
          </a:p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this</a:t>
            </a:r>
            <a:r>
              <a:rPr lang="cs-CZ" sz="4000" dirty="0" smtClean="0"/>
              <a:t>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884368" y="5301208"/>
            <a:ext cx="826392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55576" y="2420888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This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is</a:t>
            </a:r>
            <a:r>
              <a:rPr lang="cs-CZ" sz="4000" dirty="0" smtClean="0">
                <a:solidFill>
                  <a:schemeClr val="tx1"/>
                </a:solidFill>
              </a:rPr>
              <a:t> a </a:t>
            </a:r>
            <a:r>
              <a:rPr lang="cs-CZ" sz="4000" dirty="0" err="1" smtClean="0">
                <a:solidFill>
                  <a:schemeClr val="tx1"/>
                </a:solidFill>
              </a:rPr>
              <a:t>giraffe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99592" y="4509120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tx1"/>
                </a:solidFill>
              </a:rPr>
              <a:t>This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is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an</a:t>
            </a:r>
            <a:r>
              <a:rPr lang="cs-CZ" sz="3200" dirty="0" smtClean="0">
                <a:solidFill>
                  <a:schemeClr val="tx1"/>
                </a:solidFill>
              </a:rPr>
              <a:t> </a:t>
            </a:r>
            <a:r>
              <a:rPr lang="cs-CZ" sz="3200" dirty="0" err="1" smtClean="0">
                <a:solidFill>
                  <a:schemeClr val="tx1"/>
                </a:solidFill>
              </a:rPr>
              <a:t>elephant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15362" name="Picture 2" descr="C:\Temp\Dočasné soubory Internetu\Content.IE5\44BTR92M\MC90033230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1700808"/>
            <a:ext cx="1157630" cy="1831543"/>
          </a:xfrm>
          <a:prstGeom prst="rect">
            <a:avLst/>
          </a:prstGeom>
          <a:noFill/>
        </p:spPr>
      </p:pic>
      <p:pic>
        <p:nvPicPr>
          <p:cNvPr id="15363" name="Picture 3" descr="C:\Temp\Dočasné soubory Internetu\Content.IE5\DHQMYV7H\MP90044867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3933056"/>
            <a:ext cx="2407937" cy="16024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Answer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questions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this</a:t>
            </a:r>
            <a:r>
              <a:rPr lang="cs-CZ" sz="4000" dirty="0" smtClean="0"/>
              <a:t>?</a:t>
            </a:r>
          </a:p>
          <a:p>
            <a:endParaRPr lang="cs-CZ" sz="4000" dirty="0" smtClean="0"/>
          </a:p>
          <a:p>
            <a:endParaRPr lang="cs-CZ" dirty="0" smtClean="0"/>
          </a:p>
          <a:p>
            <a:r>
              <a:rPr lang="cs-CZ" sz="4000" dirty="0" err="1" smtClean="0"/>
              <a:t>What</a:t>
            </a:r>
            <a:r>
              <a:rPr lang="cs-CZ" sz="4000" dirty="0" smtClean="0"/>
              <a:t>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this</a:t>
            </a:r>
            <a:r>
              <a:rPr lang="cs-CZ" sz="4000" dirty="0" smtClean="0"/>
              <a:t>!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9" name="Tlačítko akce: Nápověda 8">
            <a:hlinkClick r:id="" action="ppaction://noaction" highlightClick="1"/>
          </p:cNvPr>
          <p:cNvSpPr/>
          <p:nvPr/>
        </p:nvSpPr>
        <p:spPr>
          <a:xfrm>
            <a:off x="7884368" y="5301208"/>
            <a:ext cx="826392" cy="826392"/>
          </a:xfrm>
          <a:prstGeom prst="actionButtonHelp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755576" y="2420888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This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is</a:t>
            </a:r>
            <a:r>
              <a:rPr lang="cs-CZ" sz="4000" dirty="0" smtClean="0">
                <a:solidFill>
                  <a:schemeClr val="tx1"/>
                </a:solidFill>
              </a:rPr>
              <a:t> a </a:t>
            </a:r>
            <a:r>
              <a:rPr lang="cs-CZ" sz="4000" dirty="0" err="1" smtClean="0">
                <a:solidFill>
                  <a:schemeClr val="tx1"/>
                </a:solidFill>
              </a:rPr>
              <a:t>monkey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99592" y="4509120"/>
            <a:ext cx="3744416" cy="9144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tx1"/>
                </a:solidFill>
              </a:rPr>
              <a:t>This</a:t>
            </a:r>
            <a:r>
              <a:rPr lang="cs-CZ" sz="4000" dirty="0" smtClean="0">
                <a:solidFill>
                  <a:schemeClr val="tx1"/>
                </a:solidFill>
              </a:rPr>
              <a:t> </a:t>
            </a:r>
            <a:r>
              <a:rPr lang="cs-CZ" sz="4000" dirty="0" err="1" smtClean="0">
                <a:solidFill>
                  <a:schemeClr val="tx1"/>
                </a:solidFill>
              </a:rPr>
              <a:t>is</a:t>
            </a:r>
            <a:r>
              <a:rPr lang="cs-CZ" sz="4000" dirty="0" smtClean="0">
                <a:solidFill>
                  <a:schemeClr val="tx1"/>
                </a:solidFill>
              </a:rPr>
              <a:t> a </a:t>
            </a:r>
            <a:r>
              <a:rPr lang="cs-CZ" sz="4000" dirty="0" err="1" smtClean="0">
                <a:solidFill>
                  <a:schemeClr val="tx1"/>
                </a:solidFill>
              </a:rPr>
              <a:t>spider</a:t>
            </a:r>
            <a:r>
              <a:rPr lang="cs-CZ" sz="4000" dirty="0" smtClean="0">
                <a:solidFill>
                  <a:schemeClr val="tx1"/>
                </a:solidFill>
              </a:rPr>
              <a:t>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8" name="Šipka doleva 7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16386" name="Picture 2" descr="C:\Temp\Dočasné soubory Internetu\Content.IE5\JU2LUQQP\MP90044659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1844824"/>
            <a:ext cx="1394611" cy="1805971"/>
          </a:xfrm>
          <a:prstGeom prst="rect">
            <a:avLst/>
          </a:prstGeom>
          <a:noFill/>
        </p:spPr>
      </p:pic>
      <p:pic>
        <p:nvPicPr>
          <p:cNvPr id="16387" name="Picture 3" descr="C:\Temp\Dočasné soubory Internetu\Content.IE5\AHIPWXPW\MP90040697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4005064"/>
            <a:ext cx="2917462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err="1" smtClean="0"/>
              <a:t>Write</a:t>
            </a:r>
            <a:r>
              <a:rPr lang="cs-CZ" b="1" dirty="0" smtClean="0"/>
              <a:t> my </a:t>
            </a:r>
            <a:r>
              <a:rPr lang="cs-CZ" b="1" dirty="0" err="1" smtClean="0"/>
              <a:t>colours</a:t>
            </a:r>
            <a:r>
              <a:rPr lang="cs-CZ" b="1" dirty="0" smtClean="0"/>
              <a:t>!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  <a:solidFill>
            <a:srgbClr val="CAF52B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b="1" dirty="0" err="1" smtClean="0"/>
              <a:t>What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colour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am</a:t>
            </a:r>
            <a:r>
              <a:rPr lang="cs-CZ" sz="2400" b="1" dirty="0" smtClean="0"/>
              <a:t> I?</a:t>
            </a:r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_____________.</a:t>
            </a:r>
          </a:p>
          <a:p>
            <a:endParaRPr lang="cs-CZ" sz="2400" dirty="0" smtClean="0"/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______________________________.</a:t>
            </a:r>
          </a:p>
          <a:p>
            <a:endParaRPr lang="cs-CZ" sz="2400" dirty="0" smtClean="0"/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______________________________.</a:t>
            </a:r>
          </a:p>
          <a:p>
            <a:endParaRPr lang="cs-CZ" sz="2400" dirty="0" smtClean="0"/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 ___________________.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</p:txBody>
      </p:sp>
      <p:sp>
        <p:nvSpPr>
          <p:cNvPr id="9" name="Šipka doleva 8"/>
          <p:cNvSpPr/>
          <p:nvPr/>
        </p:nvSpPr>
        <p:spPr>
          <a:xfrm>
            <a:off x="1619672" y="6093296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  <p:pic>
        <p:nvPicPr>
          <p:cNvPr id="17410" name="Picture 2" descr="C:\Temp\Dočasné soubory Internetu\Content.IE5\44BTR92M\MP90031383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1628800"/>
            <a:ext cx="1324744" cy="883163"/>
          </a:xfrm>
          <a:prstGeom prst="rect">
            <a:avLst/>
          </a:prstGeom>
          <a:noFill/>
        </p:spPr>
      </p:pic>
      <p:pic>
        <p:nvPicPr>
          <p:cNvPr id="17411" name="Picture 3" descr="C:\Temp\Dočasné soubory Internetu\Content.IE5\DHQMYV7H\MP900442406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844824"/>
            <a:ext cx="1003434" cy="1486634"/>
          </a:xfrm>
          <a:prstGeom prst="rect">
            <a:avLst/>
          </a:prstGeom>
          <a:noFill/>
        </p:spPr>
      </p:pic>
      <p:pic>
        <p:nvPicPr>
          <p:cNvPr id="17412" name="Picture 4" descr="C:\Temp\Dočasné soubory Internetu\Content.IE5\JU2LUQQP\MP90040678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3429000"/>
            <a:ext cx="1603648" cy="1069099"/>
          </a:xfrm>
          <a:prstGeom prst="rect">
            <a:avLst/>
          </a:prstGeom>
          <a:noFill/>
        </p:spPr>
      </p:pic>
      <p:pic>
        <p:nvPicPr>
          <p:cNvPr id="17413" name="Picture 5" descr="C:\Temp\Dočasné soubory Internetu\Content.IE5\AHIPWXPW\MP90040331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4293096"/>
            <a:ext cx="1152128" cy="17273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Zdroj obrázků</a:t>
            </a:r>
            <a:r>
              <a:rPr lang="cs-CZ" dirty="0" smtClean="0"/>
              <a:t>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611560" y="3068960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592</Words>
  <Application>Microsoft Office PowerPoint</Application>
  <PresentationFormat>Předvádění na obrazovce (4:3)</PresentationFormat>
  <Paragraphs>162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Zvířata v ZOO VY_32_INOVACE_2B_10 Číslo projektu: CZ.1.07/1.4.00/21.1101</vt:lpstr>
      <vt:lpstr>Prezentace aplikace PowerPoint</vt:lpstr>
      <vt:lpstr>  Animals  in ZOO  </vt:lpstr>
      <vt:lpstr>ZOO</vt:lpstr>
      <vt:lpstr>Elephant</vt:lpstr>
      <vt:lpstr>Giraffe</vt:lpstr>
      <vt:lpstr>Tiger</vt:lpstr>
      <vt:lpstr>Zebra</vt:lpstr>
      <vt:lpstr>Lion</vt:lpstr>
      <vt:lpstr>Polar bear</vt:lpstr>
      <vt:lpstr>Monkey</vt:lpstr>
      <vt:lpstr>Spider</vt:lpstr>
      <vt:lpstr>Snake</vt:lpstr>
      <vt:lpstr>Parrot</vt:lpstr>
      <vt:lpstr>Polar bear</vt:lpstr>
      <vt:lpstr>Answer the questions!</vt:lpstr>
      <vt:lpstr>Answer the questions!</vt:lpstr>
      <vt:lpstr>Answer the questions!</vt:lpstr>
      <vt:lpstr>Answer the questions!</vt:lpstr>
      <vt:lpstr>Write my colours!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Zvířata v ZOO VY_32_INOVACE_2B_10 Číslo projektu: CZ.1.07/1.4.00/21.1101</dc:title>
  <dc:creator>Iva</dc:creator>
  <cp:lastModifiedBy>uzivatel</cp:lastModifiedBy>
  <cp:revision>2</cp:revision>
  <dcterms:created xsi:type="dcterms:W3CDTF">2011-09-04T16:07:16Z</dcterms:created>
  <dcterms:modified xsi:type="dcterms:W3CDTF">2013-01-25T11:51:00Z</dcterms:modified>
</cp:coreProperties>
</file>