
<file path=[Content_Types].xml><?xml version="1.0" encoding="utf-8"?>
<Types xmlns="http://schemas.openxmlformats.org/package/2006/content-types">
  <Default Extension="png" ContentType="image/png"/>
  <Default Extension="jpeg" ContentType="image/jpeg"/>
  <Default Extension="wmf" ContentType="image/x-wmf"/>
  <Default Extension="rels" ContentType="application/vnd.openxmlformats-package.relationships+xml"/>
  <Default Extension="xml" ContentType="application/xml"/>
  <Default Extension="wav" ContentType="audio/wav"/>
  <Default Extension="gif" ContentType="image/gif"/>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7" r:id="rId2"/>
    <p:sldId id="258" r:id="rId3"/>
    <p:sldId id="259" r:id="rId4"/>
    <p:sldId id="260" r:id="rId5"/>
    <p:sldId id="261" r:id="rId6"/>
    <p:sldId id="262" r:id="rId7"/>
    <p:sldId id="263" r:id="rId8"/>
    <p:sldId id="264" r:id="rId9"/>
    <p:sldId id="265" r:id="rId10"/>
    <p:sldId id="266" r:id="rId11"/>
    <p:sldId id="267" r:id="rId12"/>
    <p:sldId id="268" r:id="rId13"/>
    <p:sldId id="269" r:id="rId14"/>
    <p:sldId id="270" r:id="rId15"/>
    <p:sldId id="271" r:id="rId16"/>
    <p:sldId id="272" r:id="rId17"/>
    <p:sldId id="273" r:id="rId18"/>
    <p:sldId id="274" r:id="rId19"/>
    <p:sldId id="275" r:id="rId20"/>
    <p:sldId id="276" r:id="rId21"/>
  </p:sldIdLst>
  <p:sldSz cx="9144000" cy="6858000" type="screen4x3"/>
  <p:notesSz cx="6858000" cy="9144000"/>
  <p:defaultTextStyle>
    <a:defPPr>
      <a:defRPr lang="cs-CZ"/>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65" d="100"/>
          <a:sy n="65" d="100"/>
        </p:scale>
        <p:origin x="-1452" y="-102"/>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Úvodní snímek">
    <p:spTree>
      <p:nvGrpSpPr>
        <p:cNvPr id="1" name=""/>
        <p:cNvGrpSpPr/>
        <p:nvPr/>
      </p:nvGrpSpPr>
      <p:grpSpPr>
        <a:xfrm>
          <a:off x="0" y="0"/>
          <a:ext cx="0" cy="0"/>
          <a:chOff x="0" y="0"/>
          <a:chExt cx="0" cy="0"/>
        </a:xfrm>
      </p:grpSpPr>
      <p:sp>
        <p:nvSpPr>
          <p:cNvPr id="2" name="Nadpis 1"/>
          <p:cNvSpPr>
            <a:spLocks noGrp="1"/>
          </p:cNvSpPr>
          <p:nvPr>
            <p:ph type="ctrTitle"/>
          </p:nvPr>
        </p:nvSpPr>
        <p:spPr>
          <a:xfrm>
            <a:off x="685800" y="2130425"/>
            <a:ext cx="7772400" cy="1470025"/>
          </a:xfrm>
        </p:spPr>
        <p:txBody>
          <a:bodyPr/>
          <a:lstStyle/>
          <a:p>
            <a:r>
              <a:rPr lang="cs-CZ" smtClean="0"/>
              <a:t>Klepnutím lze upravit styl předlohy nadpisů.</a:t>
            </a:r>
            <a:endParaRPr lang="cs-CZ"/>
          </a:p>
        </p:txBody>
      </p:sp>
      <p:sp>
        <p:nvSpPr>
          <p:cNvPr id="3" name="Podnadpis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cs-CZ" smtClean="0"/>
              <a:t>Klepnutím lze upravit styl předlohy podnadpisů.</a:t>
            </a:r>
            <a:endParaRPr lang="cs-CZ"/>
          </a:p>
        </p:txBody>
      </p:sp>
      <p:sp>
        <p:nvSpPr>
          <p:cNvPr id="4" name="Zástupný symbol pro datum 3"/>
          <p:cNvSpPr>
            <a:spLocks noGrp="1"/>
          </p:cNvSpPr>
          <p:nvPr>
            <p:ph type="dt" sz="half" idx="10"/>
          </p:nvPr>
        </p:nvSpPr>
        <p:spPr/>
        <p:txBody>
          <a:bodyPr/>
          <a:lstStyle/>
          <a:p>
            <a:fld id="{09C6FF48-319D-4ED3-B1EE-6513B5FB9D1E}" type="datetimeFigureOut">
              <a:rPr lang="cs-CZ" smtClean="0"/>
              <a:t>25.1.2013</a:t>
            </a:fld>
            <a:endParaRPr lang="cs-CZ"/>
          </a:p>
        </p:txBody>
      </p:sp>
      <p:sp>
        <p:nvSpPr>
          <p:cNvPr id="5" name="Zástupný symbol pro zápatí 4"/>
          <p:cNvSpPr>
            <a:spLocks noGrp="1"/>
          </p:cNvSpPr>
          <p:nvPr>
            <p:ph type="ftr" sz="quarter" idx="11"/>
          </p:nvPr>
        </p:nvSpPr>
        <p:spPr/>
        <p:txBody>
          <a:bodyPr/>
          <a:lstStyle/>
          <a:p>
            <a:endParaRPr lang="cs-CZ"/>
          </a:p>
        </p:txBody>
      </p:sp>
      <p:sp>
        <p:nvSpPr>
          <p:cNvPr id="6" name="Zástupný symbol pro číslo snímku 5"/>
          <p:cNvSpPr>
            <a:spLocks noGrp="1"/>
          </p:cNvSpPr>
          <p:nvPr>
            <p:ph type="sldNum" sz="quarter" idx="12"/>
          </p:nvPr>
        </p:nvSpPr>
        <p:spPr/>
        <p:txBody>
          <a:bodyPr/>
          <a:lstStyle/>
          <a:p>
            <a:fld id="{F073A0DF-97DD-4A0B-A61C-7741CC0280CD}" type="slidenum">
              <a:rPr lang="cs-CZ" smtClean="0"/>
              <a:t>‹#›</a:t>
            </a:fld>
            <a:endParaRPr lang="cs-CZ"/>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Nadpis a obsah">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smtClean="0"/>
              <a:t>Klepnutím lze upravit styl předlohy nadpisů.</a:t>
            </a:r>
            <a:endParaRPr lang="cs-CZ"/>
          </a:p>
        </p:txBody>
      </p:sp>
      <p:sp>
        <p:nvSpPr>
          <p:cNvPr id="3" name="Zástupný symbol pro obsah 2"/>
          <p:cNvSpPr>
            <a:spLocks noGrp="1"/>
          </p:cNvSpPr>
          <p:nvPr>
            <p:ph idx="1"/>
          </p:nvPr>
        </p:nvSpPr>
        <p:spPr/>
        <p:txBody>
          <a:bodyPr/>
          <a:lstStyle/>
          <a:p>
            <a:pPr lvl="0"/>
            <a:r>
              <a:rPr lang="cs-CZ" smtClean="0"/>
              <a:t>Klepnutím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4" name="Zástupný symbol pro datum 3"/>
          <p:cNvSpPr>
            <a:spLocks noGrp="1"/>
          </p:cNvSpPr>
          <p:nvPr>
            <p:ph type="dt" sz="half" idx="10"/>
          </p:nvPr>
        </p:nvSpPr>
        <p:spPr/>
        <p:txBody>
          <a:bodyPr/>
          <a:lstStyle/>
          <a:p>
            <a:fld id="{09C6FF48-319D-4ED3-B1EE-6513B5FB9D1E}" type="datetimeFigureOut">
              <a:rPr lang="cs-CZ" smtClean="0"/>
              <a:t>25.1.2013</a:t>
            </a:fld>
            <a:endParaRPr lang="cs-CZ"/>
          </a:p>
        </p:txBody>
      </p:sp>
      <p:sp>
        <p:nvSpPr>
          <p:cNvPr id="5" name="Zástupný symbol pro zápatí 4"/>
          <p:cNvSpPr>
            <a:spLocks noGrp="1"/>
          </p:cNvSpPr>
          <p:nvPr>
            <p:ph type="ftr" sz="quarter" idx="11"/>
          </p:nvPr>
        </p:nvSpPr>
        <p:spPr/>
        <p:txBody>
          <a:bodyPr/>
          <a:lstStyle/>
          <a:p>
            <a:endParaRPr lang="cs-CZ"/>
          </a:p>
        </p:txBody>
      </p:sp>
      <p:sp>
        <p:nvSpPr>
          <p:cNvPr id="6" name="Zástupný symbol pro číslo snímku 5"/>
          <p:cNvSpPr>
            <a:spLocks noGrp="1"/>
          </p:cNvSpPr>
          <p:nvPr>
            <p:ph type="sldNum" sz="quarter" idx="12"/>
          </p:nvPr>
        </p:nvSpPr>
        <p:spPr/>
        <p:txBody>
          <a:bodyPr/>
          <a:lstStyle/>
          <a:p>
            <a:fld id="{F073A0DF-97DD-4A0B-A61C-7741CC0280CD}" type="slidenum">
              <a:rPr lang="cs-CZ" smtClean="0"/>
              <a:t>‹#›</a:t>
            </a:fld>
            <a:endParaRPr lang="cs-CZ"/>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Záhlaví části">
    <p:spTree>
      <p:nvGrpSpPr>
        <p:cNvPr id="1" name=""/>
        <p:cNvGrpSpPr/>
        <p:nvPr/>
      </p:nvGrpSpPr>
      <p:grpSpPr>
        <a:xfrm>
          <a:off x="0" y="0"/>
          <a:ext cx="0" cy="0"/>
          <a:chOff x="0" y="0"/>
          <a:chExt cx="0" cy="0"/>
        </a:xfrm>
      </p:grpSpPr>
      <p:sp>
        <p:nvSpPr>
          <p:cNvPr id="2" name="Nadpis 1"/>
          <p:cNvSpPr>
            <a:spLocks noGrp="1"/>
          </p:cNvSpPr>
          <p:nvPr>
            <p:ph type="title"/>
          </p:nvPr>
        </p:nvSpPr>
        <p:spPr>
          <a:xfrm>
            <a:off x="722313" y="4406900"/>
            <a:ext cx="7772400" cy="1362075"/>
          </a:xfrm>
        </p:spPr>
        <p:txBody>
          <a:bodyPr anchor="t"/>
          <a:lstStyle>
            <a:lvl1pPr algn="l">
              <a:defRPr sz="4000" b="1" cap="all"/>
            </a:lvl1pPr>
          </a:lstStyle>
          <a:p>
            <a:r>
              <a:rPr lang="cs-CZ" smtClean="0"/>
              <a:t>Klepnutím lze upravit styl předlohy nadpisů.</a:t>
            </a:r>
            <a:endParaRPr lang="cs-CZ"/>
          </a:p>
        </p:txBody>
      </p:sp>
      <p:sp>
        <p:nvSpPr>
          <p:cNvPr id="3" name="Zástupný symbol pro text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cs-CZ" smtClean="0"/>
              <a:t>Klepnutím lze upravit styly předlohy textu.</a:t>
            </a:r>
          </a:p>
        </p:txBody>
      </p:sp>
      <p:sp>
        <p:nvSpPr>
          <p:cNvPr id="4" name="Zástupný symbol pro datum 3"/>
          <p:cNvSpPr>
            <a:spLocks noGrp="1"/>
          </p:cNvSpPr>
          <p:nvPr>
            <p:ph type="dt" sz="half" idx="10"/>
          </p:nvPr>
        </p:nvSpPr>
        <p:spPr/>
        <p:txBody>
          <a:bodyPr/>
          <a:lstStyle/>
          <a:p>
            <a:fld id="{09C6FF48-319D-4ED3-B1EE-6513B5FB9D1E}" type="datetimeFigureOut">
              <a:rPr lang="cs-CZ" smtClean="0"/>
              <a:t>25.1.2013</a:t>
            </a:fld>
            <a:endParaRPr lang="cs-CZ"/>
          </a:p>
        </p:txBody>
      </p:sp>
      <p:sp>
        <p:nvSpPr>
          <p:cNvPr id="5" name="Zástupný symbol pro zápatí 4"/>
          <p:cNvSpPr>
            <a:spLocks noGrp="1"/>
          </p:cNvSpPr>
          <p:nvPr>
            <p:ph type="ftr" sz="quarter" idx="11"/>
          </p:nvPr>
        </p:nvSpPr>
        <p:spPr/>
        <p:txBody>
          <a:bodyPr/>
          <a:lstStyle/>
          <a:p>
            <a:endParaRPr lang="cs-CZ"/>
          </a:p>
        </p:txBody>
      </p:sp>
      <p:sp>
        <p:nvSpPr>
          <p:cNvPr id="6" name="Zástupný symbol pro číslo snímku 5"/>
          <p:cNvSpPr>
            <a:spLocks noGrp="1"/>
          </p:cNvSpPr>
          <p:nvPr>
            <p:ph type="sldNum" sz="quarter" idx="12"/>
          </p:nvPr>
        </p:nvSpPr>
        <p:spPr/>
        <p:txBody>
          <a:bodyPr/>
          <a:lstStyle/>
          <a:p>
            <a:fld id="{F073A0DF-97DD-4A0B-A61C-7741CC0280CD}" type="slidenum">
              <a:rPr lang="cs-CZ" smtClean="0"/>
              <a:t>‹#›</a:t>
            </a:fld>
            <a:endParaRPr lang="cs-CZ"/>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va obsahy">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smtClean="0"/>
              <a:t>Klepnutím lze upravit styl předlohy nadpisů.</a:t>
            </a:r>
            <a:endParaRPr lang="cs-CZ"/>
          </a:p>
        </p:txBody>
      </p:sp>
      <p:sp>
        <p:nvSpPr>
          <p:cNvPr id="3" name="Zástupný symbol pro obsah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cs-CZ" smtClean="0"/>
              <a:t>Klepnutím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4" name="Zástupný symbol pro obsah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cs-CZ" smtClean="0"/>
              <a:t>Klepnutím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5" name="Zástupný symbol pro datum 4"/>
          <p:cNvSpPr>
            <a:spLocks noGrp="1"/>
          </p:cNvSpPr>
          <p:nvPr>
            <p:ph type="dt" sz="half" idx="10"/>
          </p:nvPr>
        </p:nvSpPr>
        <p:spPr/>
        <p:txBody>
          <a:bodyPr/>
          <a:lstStyle/>
          <a:p>
            <a:fld id="{09C6FF48-319D-4ED3-B1EE-6513B5FB9D1E}" type="datetimeFigureOut">
              <a:rPr lang="cs-CZ" smtClean="0"/>
              <a:t>25.1.2013</a:t>
            </a:fld>
            <a:endParaRPr lang="cs-CZ"/>
          </a:p>
        </p:txBody>
      </p:sp>
      <p:sp>
        <p:nvSpPr>
          <p:cNvPr id="6" name="Zástupný symbol pro zápatí 5"/>
          <p:cNvSpPr>
            <a:spLocks noGrp="1"/>
          </p:cNvSpPr>
          <p:nvPr>
            <p:ph type="ftr" sz="quarter" idx="11"/>
          </p:nvPr>
        </p:nvSpPr>
        <p:spPr/>
        <p:txBody>
          <a:bodyPr/>
          <a:lstStyle/>
          <a:p>
            <a:endParaRPr lang="cs-CZ"/>
          </a:p>
        </p:txBody>
      </p:sp>
      <p:sp>
        <p:nvSpPr>
          <p:cNvPr id="7" name="Zástupný symbol pro číslo snímku 6"/>
          <p:cNvSpPr>
            <a:spLocks noGrp="1"/>
          </p:cNvSpPr>
          <p:nvPr>
            <p:ph type="sldNum" sz="quarter" idx="12"/>
          </p:nvPr>
        </p:nvSpPr>
        <p:spPr/>
        <p:txBody>
          <a:bodyPr/>
          <a:lstStyle/>
          <a:p>
            <a:fld id="{F073A0DF-97DD-4A0B-A61C-7741CC0280CD}" type="slidenum">
              <a:rPr lang="cs-CZ" smtClean="0"/>
              <a:t>‹#›</a:t>
            </a:fld>
            <a:endParaRPr lang="cs-CZ"/>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Porovnání">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lvl1pPr>
              <a:defRPr/>
            </a:lvl1pPr>
          </a:lstStyle>
          <a:p>
            <a:r>
              <a:rPr lang="cs-CZ" smtClean="0"/>
              <a:t>Klepnutím lze upravit styl předlohy nadpisů.</a:t>
            </a:r>
            <a:endParaRPr lang="cs-CZ"/>
          </a:p>
        </p:txBody>
      </p:sp>
      <p:sp>
        <p:nvSpPr>
          <p:cNvPr id="3" name="Zástupný symbol pro text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cs-CZ" smtClean="0"/>
              <a:t>Klepnutím lze upravit styly předlohy textu.</a:t>
            </a:r>
          </a:p>
        </p:txBody>
      </p:sp>
      <p:sp>
        <p:nvSpPr>
          <p:cNvPr id="4" name="Zástupný symbol pro obsah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cs-CZ" smtClean="0"/>
              <a:t>Klepnutím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5" name="Zástupný symbol pro text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cs-CZ" smtClean="0"/>
              <a:t>Klepnutím lze upravit styly předlohy textu.</a:t>
            </a:r>
          </a:p>
        </p:txBody>
      </p:sp>
      <p:sp>
        <p:nvSpPr>
          <p:cNvPr id="6" name="Zástupný symbol pro obsah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cs-CZ" smtClean="0"/>
              <a:t>Klepnutím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7" name="Zástupný symbol pro datum 6"/>
          <p:cNvSpPr>
            <a:spLocks noGrp="1"/>
          </p:cNvSpPr>
          <p:nvPr>
            <p:ph type="dt" sz="half" idx="10"/>
          </p:nvPr>
        </p:nvSpPr>
        <p:spPr/>
        <p:txBody>
          <a:bodyPr/>
          <a:lstStyle/>
          <a:p>
            <a:fld id="{09C6FF48-319D-4ED3-B1EE-6513B5FB9D1E}" type="datetimeFigureOut">
              <a:rPr lang="cs-CZ" smtClean="0"/>
              <a:t>25.1.2013</a:t>
            </a:fld>
            <a:endParaRPr lang="cs-CZ"/>
          </a:p>
        </p:txBody>
      </p:sp>
      <p:sp>
        <p:nvSpPr>
          <p:cNvPr id="8" name="Zástupný symbol pro zápatí 7"/>
          <p:cNvSpPr>
            <a:spLocks noGrp="1"/>
          </p:cNvSpPr>
          <p:nvPr>
            <p:ph type="ftr" sz="quarter" idx="11"/>
          </p:nvPr>
        </p:nvSpPr>
        <p:spPr/>
        <p:txBody>
          <a:bodyPr/>
          <a:lstStyle/>
          <a:p>
            <a:endParaRPr lang="cs-CZ"/>
          </a:p>
        </p:txBody>
      </p:sp>
      <p:sp>
        <p:nvSpPr>
          <p:cNvPr id="9" name="Zástupný symbol pro číslo snímku 8"/>
          <p:cNvSpPr>
            <a:spLocks noGrp="1"/>
          </p:cNvSpPr>
          <p:nvPr>
            <p:ph type="sldNum" sz="quarter" idx="12"/>
          </p:nvPr>
        </p:nvSpPr>
        <p:spPr/>
        <p:txBody>
          <a:bodyPr/>
          <a:lstStyle/>
          <a:p>
            <a:fld id="{F073A0DF-97DD-4A0B-A61C-7741CC0280CD}" type="slidenum">
              <a:rPr lang="cs-CZ" smtClean="0"/>
              <a:t>‹#›</a:t>
            </a:fld>
            <a:endParaRPr lang="cs-CZ"/>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Pouze nadpis">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smtClean="0"/>
              <a:t>Klepnutím lze upravit styl předlohy nadpisů.</a:t>
            </a:r>
            <a:endParaRPr lang="cs-CZ"/>
          </a:p>
        </p:txBody>
      </p:sp>
      <p:sp>
        <p:nvSpPr>
          <p:cNvPr id="3" name="Zástupný symbol pro datum 2"/>
          <p:cNvSpPr>
            <a:spLocks noGrp="1"/>
          </p:cNvSpPr>
          <p:nvPr>
            <p:ph type="dt" sz="half" idx="10"/>
          </p:nvPr>
        </p:nvSpPr>
        <p:spPr/>
        <p:txBody>
          <a:bodyPr/>
          <a:lstStyle/>
          <a:p>
            <a:fld id="{09C6FF48-319D-4ED3-B1EE-6513B5FB9D1E}" type="datetimeFigureOut">
              <a:rPr lang="cs-CZ" smtClean="0"/>
              <a:t>25.1.2013</a:t>
            </a:fld>
            <a:endParaRPr lang="cs-CZ"/>
          </a:p>
        </p:txBody>
      </p:sp>
      <p:sp>
        <p:nvSpPr>
          <p:cNvPr id="4" name="Zástupný symbol pro zápatí 3"/>
          <p:cNvSpPr>
            <a:spLocks noGrp="1"/>
          </p:cNvSpPr>
          <p:nvPr>
            <p:ph type="ftr" sz="quarter" idx="11"/>
          </p:nvPr>
        </p:nvSpPr>
        <p:spPr/>
        <p:txBody>
          <a:bodyPr/>
          <a:lstStyle/>
          <a:p>
            <a:endParaRPr lang="cs-CZ"/>
          </a:p>
        </p:txBody>
      </p:sp>
      <p:sp>
        <p:nvSpPr>
          <p:cNvPr id="5" name="Zástupný symbol pro číslo snímku 4"/>
          <p:cNvSpPr>
            <a:spLocks noGrp="1"/>
          </p:cNvSpPr>
          <p:nvPr>
            <p:ph type="sldNum" sz="quarter" idx="12"/>
          </p:nvPr>
        </p:nvSpPr>
        <p:spPr/>
        <p:txBody>
          <a:bodyPr/>
          <a:lstStyle/>
          <a:p>
            <a:fld id="{F073A0DF-97DD-4A0B-A61C-7741CC0280CD}" type="slidenum">
              <a:rPr lang="cs-CZ" smtClean="0"/>
              <a:t>‹#›</a:t>
            </a:fld>
            <a:endParaRPr lang="cs-CZ"/>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Prázdný">
    <p:spTree>
      <p:nvGrpSpPr>
        <p:cNvPr id="1" name=""/>
        <p:cNvGrpSpPr/>
        <p:nvPr/>
      </p:nvGrpSpPr>
      <p:grpSpPr>
        <a:xfrm>
          <a:off x="0" y="0"/>
          <a:ext cx="0" cy="0"/>
          <a:chOff x="0" y="0"/>
          <a:chExt cx="0" cy="0"/>
        </a:xfrm>
      </p:grpSpPr>
      <p:sp>
        <p:nvSpPr>
          <p:cNvPr id="2" name="Zástupný symbol pro datum 1"/>
          <p:cNvSpPr>
            <a:spLocks noGrp="1"/>
          </p:cNvSpPr>
          <p:nvPr>
            <p:ph type="dt" sz="half" idx="10"/>
          </p:nvPr>
        </p:nvSpPr>
        <p:spPr/>
        <p:txBody>
          <a:bodyPr/>
          <a:lstStyle/>
          <a:p>
            <a:fld id="{09C6FF48-319D-4ED3-B1EE-6513B5FB9D1E}" type="datetimeFigureOut">
              <a:rPr lang="cs-CZ" smtClean="0"/>
              <a:t>25.1.2013</a:t>
            </a:fld>
            <a:endParaRPr lang="cs-CZ"/>
          </a:p>
        </p:txBody>
      </p:sp>
      <p:sp>
        <p:nvSpPr>
          <p:cNvPr id="3" name="Zástupný symbol pro zápatí 2"/>
          <p:cNvSpPr>
            <a:spLocks noGrp="1"/>
          </p:cNvSpPr>
          <p:nvPr>
            <p:ph type="ftr" sz="quarter" idx="11"/>
          </p:nvPr>
        </p:nvSpPr>
        <p:spPr/>
        <p:txBody>
          <a:bodyPr/>
          <a:lstStyle/>
          <a:p>
            <a:endParaRPr lang="cs-CZ"/>
          </a:p>
        </p:txBody>
      </p:sp>
      <p:sp>
        <p:nvSpPr>
          <p:cNvPr id="4" name="Zástupný symbol pro číslo snímku 3"/>
          <p:cNvSpPr>
            <a:spLocks noGrp="1"/>
          </p:cNvSpPr>
          <p:nvPr>
            <p:ph type="sldNum" sz="quarter" idx="12"/>
          </p:nvPr>
        </p:nvSpPr>
        <p:spPr/>
        <p:txBody>
          <a:bodyPr/>
          <a:lstStyle/>
          <a:p>
            <a:fld id="{F073A0DF-97DD-4A0B-A61C-7741CC0280CD}" type="slidenum">
              <a:rPr lang="cs-CZ" smtClean="0"/>
              <a:t>‹#›</a:t>
            </a:fld>
            <a:endParaRPr lang="cs-CZ"/>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Obsah s titulkem">
    <p:spTree>
      <p:nvGrpSpPr>
        <p:cNvPr id="1" name=""/>
        <p:cNvGrpSpPr/>
        <p:nvPr/>
      </p:nvGrpSpPr>
      <p:grpSpPr>
        <a:xfrm>
          <a:off x="0" y="0"/>
          <a:ext cx="0" cy="0"/>
          <a:chOff x="0" y="0"/>
          <a:chExt cx="0" cy="0"/>
        </a:xfrm>
      </p:grpSpPr>
      <p:sp>
        <p:nvSpPr>
          <p:cNvPr id="2" name="Nadpis 1"/>
          <p:cNvSpPr>
            <a:spLocks noGrp="1"/>
          </p:cNvSpPr>
          <p:nvPr>
            <p:ph type="title"/>
          </p:nvPr>
        </p:nvSpPr>
        <p:spPr>
          <a:xfrm>
            <a:off x="457200" y="273050"/>
            <a:ext cx="3008313" cy="1162050"/>
          </a:xfrm>
        </p:spPr>
        <p:txBody>
          <a:bodyPr anchor="b"/>
          <a:lstStyle>
            <a:lvl1pPr algn="l">
              <a:defRPr sz="2000" b="1"/>
            </a:lvl1pPr>
          </a:lstStyle>
          <a:p>
            <a:r>
              <a:rPr lang="cs-CZ" smtClean="0"/>
              <a:t>Klepnutím lze upravit styl předlohy nadpisů.</a:t>
            </a:r>
            <a:endParaRPr lang="cs-CZ"/>
          </a:p>
        </p:txBody>
      </p:sp>
      <p:sp>
        <p:nvSpPr>
          <p:cNvPr id="3" name="Zástupný symbol pro obsah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cs-CZ" smtClean="0"/>
              <a:t>Klepnutím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4" name="Zástupný symbol pro text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cs-CZ" smtClean="0"/>
              <a:t>Klepnutím lze upravit styly předlohy textu.</a:t>
            </a:r>
          </a:p>
        </p:txBody>
      </p:sp>
      <p:sp>
        <p:nvSpPr>
          <p:cNvPr id="5" name="Zástupný symbol pro datum 4"/>
          <p:cNvSpPr>
            <a:spLocks noGrp="1"/>
          </p:cNvSpPr>
          <p:nvPr>
            <p:ph type="dt" sz="half" idx="10"/>
          </p:nvPr>
        </p:nvSpPr>
        <p:spPr/>
        <p:txBody>
          <a:bodyPr/>
          <a:lstStyle/>
          <a:p>
            <a:fld id="{09C6FF48-319D-4ED3-B1EE-6513B5FB9D1E}" type="datetimeFigureOut">
              <a:rPr lang="cs-CZ" smtClean="0"/>
              <a:t>25.1.2013</a:t>
            </a:fld>
            <a:endParaRPr lang="cs-CZ"/>
          </a:p>
        </p:txBody>
      </p:sp>
      <p:sp>
        <p:nvSpPr>
          <p:cNvPr id="6" name="Zástupný symbol pro zápatí 5"/>
          <p:cNvSpPr>
            <a:spLocks noGrp="1"/>
          </p:cNvSpPr>
          <p:nvPr>
            <p:ph type="ftr" sz="quarter" idx="11"/>
          </p:nvPr>
        </p:nvSpPr>
        <p:spPr/>
        <p:txBody>
          <a:bodyPr/>
          <a:lstStyle/>
          <a:p>
            <a:endParaRPr lang="cs-CZ"/>
          </a:p>
        </p:txBody>
      </p:sp>
      <p:sp>
        <p:nvSpPr>
          <p:cNvPr id="7" name="Zástupný symbol pro číslo snímku 6"/>
          <p:cNvSpPr>
            <a:spLocks noGrp="1"/>
          </p:cNvSpPr>
          <p:nvPr>
            <p:ph type="sldNum" sz="quarter" idx="12"/>
          </p:nvPr>
        </p:nvSpPr>
        <p:spPr/>
        <p:txBody>
          <a:bodyPr/>
          <a:lstStyle/>
          <a:p>
            <a:fld id="{F073A0DF-97DD-4A0B-A61C-7741CC0280CD}" type="slidenum">
              <a:rPr lang="cs-CZ" smtClean="0"/>
              <a:t>‹#›</a:t>
            </a:fld>
            <a:endParaRPr lang="cs-CZ"/>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Obrázek s titulkem">
    <p:spTree>
      <p:nvGrpSpPr>
        <p:cNvPr id="1" name=""/>
        <p:cNvGrpSpPr/>
        <p:nvPr/>
      </p:nvGrpSpPr>
      <p:grpSpPr>
        <a:xfrm>
          <a:off x="0" y="0"/>
          <a:ext cx="0" cy="0"/>
          <a:chOff x="0" y="0"/>
          <a:chExt cx="0" cy="0"/>
        </a:xfrm>
      </p:grpSpPr>
      <p:sp>
        <p:nvSpPr>
          <p:cNvPr id="2" name="Nadpis 1"/>
          <p:cNvSpPr>
            <a:spLocks noGrp="1"/>
          </p:cNvSpPr>
          <p:nvPr>
            <p:ph type="title"/>
          </p:nvPr>
        </p:nvSpPr>
        <p:spPr>
          <a:xfrm>
            <a:off x="1792288" y="4800600"/>
            <a:ext cx="5486400" cy="566738"/>
          </a:xfrm>
        </p:spPr>
        <p:txBody>
          <a:bodyPr anchor="b"/>
          <a:lstStyle>
            <a:lvl1pPr algn="l">
              <a:defRPr sz="2000" b="1"/>
            </a:lvl1pPr>
          </a:lstStyle>
          <a:p>
            <a:r>
              <a:rPr lang="cs-CZ" smtClean="0"/>
              <a:t>Klepnutím lze upravit styl předlohy nadpisů.</a:t>
            </a:r>
            <a:endParaRPr lang="cs-CZ"/>
          </a:p>
        </p:txBody>
      </p:sp>
      <p:sp>
        <p:nvSpPr>
          <p:cNvPr id="3" name="Zástupný symbol pro obrázek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cs-CZ"/>
          </a:p>
        </p:txBody>
      </p:sp>
      <p:sp>
        <p:nvSpPr>
          <p:cNvPr id="4" name="Zástupný symbol pro text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cs-CZ" smtClean="0"/>
              <a:t>Klepnutím lze upravit styly předlohy textu.</a:t>
            </a:r>
          </a:p>
        </p:txBody>
      </p:sp>
      <p:sp>
        <p:nvSpPr>
          <p:cNvPr id="5" name="Zástupný symbol pro datum 4"/>
          <p:cNvSpPr>
            <a:spLocks noGrp="1"/>
          </p:cNvSpPr>
          <p:nvPr>
            <p:ph type="dt" sz="half" idx="10"/>
          </p:nvPr>
        </p:nvSpPr>
        <p:spPr/>
        <p:txBody>
          <a:bodyPr/>
          <a:lstStyle/>
          <a:p>
            <a:fld id="{09C6FF48-319D-4ED3-B1EE-6513B5FB9D1E}" type="datetimeFigureOut">
              <a:rPr lang="cs-CZ" smtClean="0"/>
              <a:t>25.1.2013</a:t>
            </a:fld>
            <a:endParaRPr lang="cs-CZ"/>
          </a:p>
        </p:txBody>
      </p:sp>
      <p:sp>
        <p:nvSpPr>
          <p:cNvPr id="6" name="Zástupný symbol pro zápatí 5"/>
          <p:cNvSpPr>
            <a:spLocks noGrp="1"/>
          </p:cNvSpPr>
          <p:nvPr>
            <p:ph type="ftr" sz="quarter" idx="11"/>
          </p:nvPr>
        </p:nvSpPr>
        <p:spPr/>
        <p:txBody>
          <a:bodyPr/>
          <a:lstStyle/>
          <a:p>
            <a:endParaRPr lang="cs-CZ"/>
          </a:p>
        </p:txBody>
      </p:sp>
      <p:sp>
        <p:nvSpPr>
          <p:cNvPr id="7" name="Zástupný symbol pro číslo snímku 6"/>
          <p:cNvSpPr>
            <a:spLocks noGrp="1"/>
          </p:cNvSpPr>
          <p:nvPr>
            <p:ph type="sldNum" sz="quarter" idx="12"/>
          </p:nvPr>
        </p:nvSpPr>
        <p:spPr/>
        <p:txBody>
          <a:bodyPr/>
          <a:lstStyle/>
          <a:p>
            <a:fld id="{F073A0DF-97DD-4A0B-A61C-7741CC0280CD}" type="slidenum">
              <a:rPr lang="cs-CZ" smtClean="0"/>
              <a:t>‹#›</a:t>
            </a:fld>
            <a:endParaRPr lang="cs-CZ"/>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Nadpis a svislý text">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smtClean="0"/>
              <a:t>Klepnutím lze upravit styl předlohy nadpisů.</a:t>
            </a:r>
            <a:endParaRPr lang="cs-CZ"/>
          </a:p>
        </p:txBody>
      </p:sp>
      <p:sp>
        <p:nvSpPr>
          <p:cNvPr id="3" name="Zástupný symbol pro svislý text 2"/>
          <p:cNvSpPr>
            <a:spLocks noGrp="1"/>
          </p:cNvSpPr>
          <p:nvPr>
            <p:ph type="body" orient="vert" idx="1"/>
          </p:nvPr>
        </p:nvSpPr>
        <p:spPr/>
        <p:txBody>
          <a:bodyPr vert="eaVert"/>
          <a:lstStyle/>
          <a:p>
            <a:pPr lvl="0"/>
            <a:r>
              <a:rPr lang="cs-CZ" smtClean="0"/>
              <a:t>Klepnutím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4" name="Zástupný symbol pro datum 3"/>
          <p:cNvSpPr>
            <a:spLocks noGrp="1"/>
          </p:cNvSpPr>
          <p:nvPr>
            <p:ph type="dt" sz="half" idx="10"/>
          </p:nvPr>
        </p:nvSpPr>
        <p:spPr/>
        <p:txBody>
          <a:bodyPr/>
          <a:lstStyle/>
          <a:p>
            <a:fld id="{09C6FF48-319D-4ED3-B1EE-6513B5FB9D1E}" type="datetimeFigureOut">
              <a:rPr lang="cs-CZ" smtClean="0"/>
              <a:t>25.1.2013</a:t>
            </a:fld>
            <a:endParaRPr lang="cs-CZ"/>
          </a:p>
        </p:txBody>
      </p:sp>
      <p:sp>
        <p:nvSpPr>
          <p:cNvPr id="5" name="Zástupný symbol pro zápatí 4"/>
          <p:cNvSpPr>
            <a:spLocks noGrp="1"/>
          </p:cNvSpPr>
          <p:nvPr>
            <p:ph type="ftr" sz="quarter" idx="11"/>
          </p:nvPr>
        </p:nvSpPr>
        <p:spPr/>
        <p:txBody>
          <a:bodyPr/>
          <a:lstStyle/>
          <a:p>
            <a:endParaRPr lang="cs-CZ"/>
          </a:p>
        </p:txBody>
      </p:sp>
      <p:sp>
        <p:nvSpPr>
          <p:cNvPr id="6" name="Zástupný symbol pro číslo snímku 5"/>
          <p:cNvSpPr>
            <a:spLocks noGrp="1"/>
          </p:cNvSpPr>
          <p:nvPr>
            <p:ph type="sldNum" sz="quarter" idx="12"/>
          </p:nvPr>
        </p:nvSpPr>
        <p:spPr/>
        <p:txBody>
          <a:bodyPr/>
          <a:lstStyle/>
          <a:p>
            <a:fld id="{F073A0DF-97DD-4A0B-A61C-7741CC0280CD}" type="slidenum">
              <a:rPr lang="cs-CZ" smtClean="0"/>
              <a:t>‹#›</a:t>
            </a:fld>
            <a:endParaRPr lang="cs-CZ"/>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Svislý nadpis a text">
    <p:spTree>
      <p:nvGrpSpPr>
        <p:cNvPr id="1" name=""/>
        <p:cNvGrpSpPr/>
        <p:nvPr/>
      </p:nvGrpSpPr>
      <p:grpSpPr>
        <a:xfrm>
          <a:off x="0" y="0"/>
          <a:ext cx="0" cy="0"/>
          <a:chOff x="0" y="0"/>
          <a:chExt cx="0" cy="0"/>
        </a:xfrm>
      </p:grpSpPr>
      <p:sp>
        <p:nvSpPr>
          <p:cNvPr id="2" name="Svislý nadpis 1"/>
          <p:cNvSpPr>
            <a:spLocks noGrp="1"/>
          </p:cNvSpPr>
          <p:nvPr>
            <p:ph type="title" orient="vert"/>
          </p:nvPr>
        </p:nvSpPr>
        <p:spPr>
          <a:xfrm>
            <a:off x="6629400" y="274638"/>
            <a:ext cx="2057400" cy="5851525"/>
          </a:xfrm>
        </p:spPr>
        <p:txBody>
          <a:bodyPr vert="eaVert"/>
          <a:lstStyle/>
          <a:p>
            <a:r>
              <a:rPr lang="cs-CZ" smtClean="0"/>
              <a:t>Klepnutím lze upravit styl předlohy nadpisů.</a:t>
            </a:r>
            <a:endParaRPr lang="cs-CZ"/>
          </a:p>
        </p:txBody>
      </p:sp>
      <p:sp>
        <p:nvSpPr>
          <p:cNvPr id="3" name="Zástupný symbol pro svislý text 2"/>
          <p:cNvSpPr>
            <a:spLocks noGrp="1"/>
          </p:cNvSpPr>
          <p:nvPr>
            <p:ph type="body" orient="vert" idx="1"/>
          </p:nvPr>
        </p:nvSpPr>
        <p:spPr>
          <a:xfrm>
            <a:off x="457200" y="274638"/>
            <a:ext cx="6019800" cy="5851525"/>
          </a:xfrm>
        </p:spPr>
        <p:txBody>
          <a:bodyPr vert="eaVert"/>
          <a:lstStyle/>
          <a:p>
            <a:pPr lvl="0"/>
            <a:r>
              <a:rPr lang="cs-CZ" smtClean="0"/>
              <a:t>Klepnutím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4" name="Zástupný symbol pro datum 3"/>
          <p:cNvSpPr>
            <a:spLocks noGrp="1"/>
          </p:cNvSpPr>
          <p:nvPr>
            <p:ph type="dt" sz="half" idx="10"/>
          </p:nvPr>
        </p:nvSpPr>
        <p:spPr/>
        <p:txBody>
          <a:bodyPr/>
          <a:lstStyle/>
          <a:p>
            <a:fld id="{09C6FF48-319D-4ED3-B1EE-6513B5FB9D1E}" type="datetimeFigureOut">
              <a:rPr lang="cs-CZ" smtClean="0"/>
              <a:t>25.1.2013</a:t>
            </a:fld>
            <a:endParaRPr lang="cs-CZ"/>
          </a:p>
        </p:txBody>
      </p:sp>
      <p:sp>
        <p:nvSpPr>
          <p:cNvPr id="5" name="Zástupný symbol pro zápatí 4"/>
          <p:cNvSpPr>
            <a:spLocks noGrp="1"/>
          </p:cNvSpPr>
          <p:nvPr>
            <p:ph type="ftr" sz="quarter" idx="11"/>
          </p:nvPr>
        </p:nvSpPr>
        <p:spPr/>
        <p:txBody>
          <a:bodyPr/>
          <a:lstStyle/>
          <a:p>
            <a:endParaRPr lang="cs-CZ"/>
          </a:p>
        </p:txBody>
      </p:sp>
      <p:sp>
        <p:nvSpPr>
          <p:cNvPr id="6" name="Zástupný symbol pro číslo snímku 5"/>
          <p:cNvSpPr>
            <a:spLocks noGrp="1"/>
          </p:cNvSpPr>
          <p:nvPr>
            <p:ph type="sldNum" sz="quarter" idx="12"/>
          </p:nvPr>
        </p:nvSpPr>
        <p:spPr/>
        <p:txBody>
          <a:bodyPr/>
          <a:lstStyle/>
          <a:p>
            <a:fld id="{F073A0DF-97DD-4A0B-A61C-7741CC0280CD}" type="slidenum">
              <a:rPr lang="cs-CZ" smtClean="0"/>
              <a:t>‹#›</a:t>
            </a:fld>
            <a:endParaRPr lang="cs-CZ"/>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Zástupný symbol pro nadpis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cs-CZ" smtClean="0"/>
              <a:t>Klepnutím lze upravit styl předlohy nadpisů.</a:t>
            </a:r>
            <a:endParaRPr lang="cs-CZ"/>
          </a:p>
        </p:txBody>
      </p:sp>
      <p:sp>
        <p:nvSpPr>
          <p:cNvPr id="3" name="Zástupný symbol pro text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cs-CZ" smtClean="0"/>
              <a:t>Klepnutím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4" name="Zástupný symbol pro datum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09C6FF48-319D-4ED3-B1EE-6513B5FB9D1E}" type="datetimeFigureOut">
              <a:rPr lang="cs-CZ" smtClean="0"/>
              <a:t>25.1.2013</a:t>
            </a:fld>
            <a:endParaRPr lang="cs-CZ"/>
          </a:p>
        </p:txBody>
      </p:sp>
      <p:sp>
        <p:nvSpPr>
          <p:cNvPr id="5" name="Zástupný symbol pro zápatí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cs-CZ"/>
          </a:p>
        </p:txBody>
      </p:sp>
      <p:sp>
        <p:nvSpPr>
          <p:cNvPr id="6" name="Zástupný symbol pro číslo snímku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073A0DF-97DD-4A0B-A61C-7741CC0280CD}" type="slidenum">
              <a:rPr lang="cs-CZ" smtClean="0"/>
              <a:t>‹#›</a:t>
            </a:fld>
            <a:endParaRPr lang="cs-CZ"/>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cs-CZ"/>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4.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3.gif"/><Relationship Id="rId2" Type="http://schemas.openxmlformats.org/officeDocument/2006/relationships/audio" Target="../media/audio1.wav"/><Relationship Id="rId1" Type="http://schemas.openxmlformats.org/officeDocument/2006/relationships/slideLayout" Target="../slideLayouts/slideLayout2.xml"/><Relationship Id="rId4" Type="http://schemas.openxmlformats.org/officeDocument/2006/relationships/image" Target="../media/image4.jpeg"/></Relationships>
</file>

<file path=ppt/slides/_rels/slide6.xml.rels><?xml version="1.0" encoding="UTF-8" standalone="yes"?>
<Relationships xmlns="http://schemas.openxmlformats.org/package/2006/relationships"><Relationship Id="rId3" Type="http://schemas.openxmlformats.org/officeDocument/2006/relationships/image" Target="../media/image5.gif"/><Relationship Id="rId2" Type="http://schemas.openxmlformats.org/officeDocument/2006/relationships/audio" Target="../media/audio1.wav"/><Relationship Id="rId1" Type="http://schemas.openxmlformats.org/officeDocument/2006/relationships/slideLayout" Target="../slideLayouts/slideLayout2.xml"/><Relationship Id="rId4" Type="http://schemas.openxmlformats.org/officeDocument/2006/relationships/image" Target="../media/image6.wmf"/></Relationships>
</file>

<file path=ppt/slides/_rels/slide7.xml.rels><?xml version="1.0" encoding="UTF-8" standalone="yes"?>
<Relationships xmlns="http://schemas.openxmlformats.org/package/2006/relationships"><Relationship Id="rId3" Type="http://schemas.openxmlformats.org/officeDocument/2006/relationships/image" Target="../media/image7.gif"/><Relationship Id="rId2" Type="http://schemas.openxmlformats.org/officeDocument/2006/relationships/audio" Target="../media/audio2.wav"/><Relationship Id="rId1" Type="http://schemas.openxmlformats.org/officeDocument/2006/relationships/slideLayout" Target="../slideLayouts/slideLayout2.xml"/><Relationship Id="rId4" Type="http://schemas.openxmlformats.org/officeDocument/2006/relationships/image" Target="../media/image8.gif"/></Relationships>
</file>

<file path=ppt/slides/_rels/slide8.xml.rels><?xml version="1.0" encoding="UTF-8" standalone="yes"?>
<Relationships xmlns="http://schemas.openxmlformats.org/package/2006/relationships"><Relationship Id="rId3" Type="http://schemas.openxmlformats.org/officeDocument/2006/relationships/image" Target="../media/image10.wmf"/><Relationship Id="rId2" Type="http://schemas.openxmlformats.org/officeDocument/2006/relationships/image" Target="../media/image9.wmf"/><Relationship Id="rId1" Type="http://schemas.openxmlformats.org/officeDocument/2006/relationships/slideLayout" Target="../slideLayouts/slideLayout2.xml"/><Relationship Id="rId6" Type="http://schemas.openxmlformats.org/officeDocument/2006/relationships/image" Target="../media/image13.gif"/><Relationship Id="rId5" Type="http://schemas.openxmlformats.org/officeDocument/2006/relationships/image" Target="../media/image12.wmf"/><Relationship Id="rId4" Type="http://schemas.openxmlformats.org/officeDocument/2006/relationships/image" Target="../media/image11.wmf"/></Relationships>
</file>

<file path=ppt/slides/_rels/slide9.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audio" Target="../media/audio1.wav"/><Relationship Id="rId1" Type="http://schemas.openxmlformats.org/officeDocument/2006/relationships/slideLayout" Target="../slideLayouts/slideLayout2.xml"/><Relationship Id="rId4" Type="http://schemas.openxmlformats.org/officeDocument/2006/relationships/image" Target="../media/image15.jpeg"/></Relationships>
</file>

<file path=ppt/slides/_rels/slide10.xml.rels><?xml version="1.0" encoding="UTF-8" standalone="yes"?>
<Relationships xmlns="http://schemas.openxmlformats.org/package/2006/relationships"><Relationship Id="rId3" Type="http://schemas.openxmlformats.org/officeDocument/2006/relationships/image" Target="../media/image16.gif"/><Relationship Id="rId2" Type="http://schemas.openxmlformats.org/officeDocument/2006/relationships/audio" Target="../media/audio1.wav"/><Relationship Id="rId1" Type="http://schemas.openxmlformats.org/officeDocument/2006/relationships/slideLayout" Target="../slideLayouts/slideLayout2.xml"/><Relationship Id="rId4" Type="http://schemas.openxmlformats.org/officeDocument/2006/relationships/image" Target="../media/image17.jpeg"/></Relationships>
</file>

<file path=ppt/slides/_rels/slide11.xml.rels><?xml version="1.0" encoding="UTF-8" standalone="yes"?>
<Relationships xmlns="http://schemas.openxmlformats.org/package/2006/relationships"><Relationship Id="rId3" Type="http://schemas.openxmlformats.org/officeDocument/2006/relationships/image" Target="../media/image18.gif"/><Relationship Id="rId2" Type="http://schemas.openxmlformats.org/officeDocument/2006/relationships/audio" Target="../media/audio1.wav"/><Relationship Id="rId1" Type="http://schemas.openxmlformats.org/officeDocument/2006/relationships/slideLayout" Target="../slideLayouts/slideLayout2.xml"/><Relationship Id="rId4" Type="http://schemas.openxmlformats.org/officeDocument/2006/relationships/image" Target="../media/image19.jpeg"/></Relationships>
</file>

<file path=ppt/slides/_rels/slide12.xml.rels><?xml version="1.0" encoding="UTF-8" standalone="yes"?>
<Relationships xmlns="http://schemas.openxmlformats.org/package/2006/relationships"><Relationship Id="rId3" Type="http://schemas.openxmlformats.org/officeDocument/2006/relationships/image" Target="../media/image20.gif"/><Relationship Id="rId2" Type="http://schemas.openxmlformats.org/officeDocument/2006/relationships/audio" Target="../media/audio1.wav"/><Relationship Id="rId1" Type="http://schemas.openxmlformats.org/officeDocument/2006/relationships/slideLayout" Target="../slideLayouts/slideLayout2.xml"/><Relationship Id="rId5" Type="http://schemas.openxmlformats.org/officeDocument/2006/relationships/image" Target="../media/image22.jpeg"/><Relationship Id="rId4" Type="http://schemas.openxmlformats.org/officeDocument/2006/relationships/image" Target="../media/image21.wmf"/></Relationships>
</file>

<file path=ppt/slides/_rels/slide13.xml.rels><?xml version="1.0" encoding="UTF-8" standalone="yes"?>
<Relationships xmlns="http://schemas.openxmlformats.org/package/2006/relationships"><Relationship Id="rId2" Type="http://schemas.openxmlformats.org/officeDocument/2006/relationships/image" Target="../media/image23.gif"/><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24.wmf"/><Relationship Id="rId2" Type="http://schemas.openxmlformats.org/officeDocument/2006/relationships/audio" Target="../media/audio1.wav"/><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25.wmf"/><Relationship Id="rId2" Type="http://schemas.openxmlformats.org/officeDocument/2006/relationships/audio" Target="../media/audio1.wav"/><Relationship Id="rId1" Type="http://schemas.openxmlformats.org/officeDocument/2006/relationships/slideLayout" Target="../slideLayouts/slideLayout2.xml"/><Relationship Id="rId4" Type="http://schemas.openxmlformats.org/officeDocument/2006/relationships/image" Target="../media/image26.jpeg"/></Relationships>
</file>

<file path=ppt/slides/_rels/slide16.xml.rels><?xml version="1.0" encoding="UTF-8" standalone="yes"?>
<Relationships xmlns="http://schemas.openxmlformats.org/package/2006/relationships"><Relationship Id="rId3" Type="http://schemas.openxmlformats.org/officeDocument/2006/relationships/image" Target="../media/image27.jpeg"/><Relationship Id="rId2" Type="http://schemas.openxmlformats.org/officeDocument/2006/relationships/audio" Target="../media/audio1.wav"/><Relationship Id="rId1" Type="http://schemas.openxmlformats.org/officeDocument/2006/relationships/slideLayout" Target="../slideLayouts/slideLayout2.xml"/><Relationship Id="rId4" Type="http://schemas.openxmlformats.org/officeDocument/2006/relationships/image" Target="../media/image28.jpeg"/></Relationships>
</file>

<file path=ppt/slides/_rels/slide17.xml.rels><?xml version="1.0" encoding="UTF-8" standalone="yes"?>
<Relationships xmlns="http://schemas.openxmlformats.org/package/2006/relationships"><Relationship Id="rId3" Type="http://schemas.openxmlformats.org/officeDocument/2006/relationships/image" Target="../media/image29.jpeg"/><Relationship Id="rId2" Type="http://schemas.openxmlformats.org/officeDocument/2006/relationships/audio" Target="../media/audio1.wav"/><Relationship Id="rId1" Type="http://schemas.openxmlformats.org/officeDocument/2006/relationships/slideLayout" Target="../slideLayouts/slideLayout2.xml"/><Relationship Id="rId4" Type="http://schemas.openxmlformats.org/officeDocument/2006/relationships/image" Target="../media/image30.wmf"/></Relationships>
</file>

<file path=ppt/slides/_rels/slide18.xml.rels><?xml version="1.0" encoding="UTF-8" standalone="yes"?>
<Relationships xmlns="http://schemas.openxmlformats.org/package/2006/relationships"><Relationship Id="rId3" Type="http://schemas.openxmlformats.org/officeDocument/2006/relationships/image" Target="../media/image31.jpeg"/><Relationship Id="rId2" Type="http://schemas.openxmlformats.org/officeDocument/2006/relationships/audio" Target="../media/audio1.wav"/><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33.jpeg"/><Relationship Id="rId2" Type="http://schemas.openxmlformats.org/officeDocument/2006/relationships/image" Target="../media/image32.wmf"/><Relationship Id="rId1" Type="http://schemas.openxmlformats.org/officeDocument/2006/relationships/slideLayout" Target="../slideLayouts/slideLayout2.xml"/><Relationship Id="rId5" Type="http://schemas.openxmlformats.org/officeDocument/2006/relationships/image" Target="../media/image35.gif"/><Relationship Id="rId4" Type="http://schemas.openxmlformats.org/officeDocument/2006/relationships/image" Target="../media/image34.gif"/></Relationships>
</file>

<file path=ppt/slides/_rels/slide20.xml.rels><?xml version="1.0" encoding="UTF-8" standalone="yes"?>
<Relationships xmlns="http://schemas.openxmlformats.org/package/2006/relationships"><Relationship Id="rId2" Type="http://schemas.openxmlformats.org/officeDocument/2006/relationships/hyperlink" Target="http://office.microsoft.com/klipart" TargetMode="External"/><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041998" y="404664"/>
            <a:ext cx="6986587" cy="1524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5" name="Nadpis 1"/>
          <p:cNvSpPr>
            <a:spLocks noGrp="1"/>
          </p:cNvSpPr>
          <p:nvPr>
            <p:ph type="ctrTitle"/>
          </p:nvPr>
        </p:nvSpPr>
        <p:spPr/>
        <p:txBody>
          <a:bodyPr>
            <a:normAutofit fontScale="90000"/>
          </a:bodyPr>
          <a:lstStyle/>
          <a:p>
            <a:r>
              <a:rPr lang="cs-CZ" dirty="0" smtClean="0"/>
              <a:t>Zvířata na farmě</a:t>
            </a:r>
            <a:r>
              <a:rPr lang="cs-CZ" dirty="0"/>
              <a:t/>
            </a:r>
            <a:br>
              <a:rPr lang="cs-CZ" dirty="0"/>
            </a:br>
            <a:r>
              <a:rPr lang="cs-CZ" dirty="0" smtClean="0"/>
              <a:t>VY_32_INOVACE_2B_11</a:t>
            </a:r>
            <a:br>
              <a:rPr lang="cs-CZ" dirty="0" smtClean="0"/>
            </a:br>
            <a:r>
              <a:rPr lang="cs-CZ" sz="3100" dirty="0" smtClean="0"/>
              <a:t>Číslo projektu</a:t>
            </a:r>
            <a:r>
              <a:rPr lang="cs-CZ" sz="3100" smtClean="0"/>
              <a:t>: CZ.1.07/1.4.00/21.1101</a:t>
            </a:r>
            <a:endParaRPr lang="cs-CZ" dirty="0"/>
          </a:p>
        </p:txBody>
      </p:sp>
      <p:sp>
        <p:nvSpPr>
          <p:cNvPr id="6" name="Podnadpis 2"/>
          <p:cNvSpPr>
            <a:spLocks noGrp="1"/>
          </p:cNvSpPr>
          <p:nvPr>
            <p:ph type="subTitle" idx="1"/>
          </p:nvPr>
        </p:nvSpPr>
        <p:spPr/>
        <p:txBody>
          <a:bodyPr/>
          <a:lstStyle/>
          <a:p>
            <a:r>
              <a:rPr lang="cs-CZ"/>
              <a:t>Sada </a:t>
            </a:r>
            <a:r>
              <a:rPr lang="cs-CZ" smtClean="0"/>
              <a:t>2</a:t>
            </a:r>
            <a:endParaRPr lang="cs-CZ" dirty="0"/>
          </a:p>
          <a:p>
            <a:r>
              <a:rPr lang="cs-CZ" dirty="0" smtClean="0"/>
              <a:t>Jazyk a jazyková komunikace</a:t>
            </a:r>
            <a:endParaRPr lang="cs-CZ" dirty="0"/>
          </a:p>
          <a:p>
            <a:r>
              <a:rPr lang="cs-CZ" dirty="0"/>
              <a:t>MŠ, ZŠ a </a:t>
            </a:r>
            <a:r>
              <a:rPr lang="cs-CZ" dirty="0" err="1"/>
              <a:t>PrŠ</a:t>
            </a:r>
            <a:r>
              <a:rPr lang="cs-CZ" dirty="0"/>
              <a:t> Trhové Sviny</a:t>
            </a:r>
          </a:p>
          <a:p>
            <a:endParaRPr lang="cs-CZ" dirty="0"/>
          </a:p>
        </p:txBody>
      </p:sp>
    </p:spTree>
    <p:extLst>
      <p:ext uri="{BB962C8B-B14F-4D97-AF65-F5344CB8AC3E}">
        <p14:creationId xmlns:p14="http://schemas.microsoft.com/office/powerpoint/2010/main" val="1301200625"/>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Tabulka 1"/>
          <p:cNvGraphicFramePr>
            <a:graphicFrameLocks noGrp="1"/>
          </p:cNvGraphicFramePr>
          <p:nvPr>
            <p:extLst>
              <p:ext uri="{D42A27DB-BD31-4B8C-83A1-F6EECF244321}">
                <p14:modId xmlns:p14="http://schemas.microsoft.com/office/powerpoint/2010/main" val="3233901042"/>
              </p:ext>
            </p:extLst>
          </p:nvPr>
        </p:nvGraphicFramePr>
        <p:xfrm>
          <a:off x="482586" y="847663"/>
          <a:ext cx="8280920" cy="5768740"/>
        </p:xfrm>
        <a:graphic>
          <a:graphicData uri="http://schemas.openxmlformats.org/drawingml/2006/table">
            <a:tbl>
              <a:tblPr firstRow="1" firstCol="1" bandRow="1">
                <a:tableStyleId>{5940675A-B579-460E-94D1-54222C63F5DA}</a:tableStyleId>
              </a:tblPr>
              <a:tblGrid>
                <a:gridCol w="2304256"/>
                <a:gridCol w="5976664"/>
              </a:tblGrid>
              <a:tr h="266208">
                <a:tc>
                  <a:txBody>
                    <a:bodyPr/>
                    <a:lstStyle/>
                    <a:p>
                      <a:pPr>
                        <a:lnSpc>
                          <a:spcPct val="115000"/>
                        </a:lnSpc>
                        <a:spcAft>
                          <a:spcPts val="0"/>
                        </a:spcAft>
                      </a:pPr>
                      <a:r>
                        <a:rPr lang="cs-CZ" sz="1400" dirty="0" smtClean="0">
                          <a:effectLst/>
                          <a:latin typeface="Times New Roman" pitchFamily="18" charset="0"/>
                          <a:cs typeface="Times New Roman" pitchFamily="18" charset="0"/>
                        </a:rPr>
                        <a:t>Anotace</a:t>
                      </a:r>
                      <a:endParaRPr lang="cs-CZ" sz="1400" dirty="0">
                        <a:solidFill>
                          <a:schemeClr val="tx1"/>
                        </a:solidFill>
                        <a:effectLst/>
                        <a:latin typeface="Times New Roman" pitchFamily="18" charset="0"/>
                        <a:ea typeface="Calibri"/>
                        <a:cs typeface="Times New Roman" pitchFamily="18" charset="0"/>
                      </a:endParaRPr>
                    </a:p>
                  </a:txBody>
                  <a:tcPr marL="8466" marR="8466" marT="8466" marB="8466" anchor="ctr"/>
                </a:tc>
                <a:tc>
                  <a:txBody>
                    <a:bodyPr/>
                    <a:lstStyle/>
                    <a:p>
                      <a:pPr algn="just"/>
                      <a:r>
                        <a:rPr lang="cs-CZ" sz="1200" b="0" dirty="0" smtClean="0">
                          <a:solidFill>
                            <a:schemeClr val="tx1"/>
                          </a:solidFill>
                          <a:effectLst/>
                          <a:latin typeface="Times New Roman" pitchFamily="18" charset="0"/>
                          <a:ea typeface="Calibri"/>
                          <a:cs typeface="Times New Roman" pitchFamily="18" charset="0"/>
                        </a:rPr>
                        <a:t>Žáci pracují</a:t>
                      </a:r>
                      <a:r>
                        <a:rPr lang="cs-CZ" sz="1200" b="0" baseline="0" dirty="0" smtClean="0">
                          <a:solidFill>
                            <a:schemeClr val="tx1"/>
                          </a:solidFill>
                          <a:effectLst/>
                          <a:latin typeface="Times New Roman" pitchFamily="18" charset="0"/>
                          <a:ea typeface="Calibri"/>
                          <a:cs typeface="Times New Roman" pitchFamily="18" charset="0"/>
                        </a:rPr>
                        <a:t> se slovní zásobou k tématu Zvířata na farmě („a </a:t>
                      </a:r>
                      <a:r>
                        <a:rPr lang="cs-CZ" sz="1200" b="0" baseline="0" dirty="0" err="1" smtClean="0">
                          <a:solidFill>
                            <a:schemeClr val="tx1"/>
                          </a:solidFill>
                          <a:effectLst/>
                          <a:latin typeface="Times New Roman" pitchFamily="18" charset="0"/>
                          <a:ea typeface="Calibri"/>
                          <a:cs typeface="Times New Roman" pitchFamily="18" charset="0"/>
                        </a:rPr>
                        <a:t>cow</a:t>
                      </a:r>
                      <a:r>
                        <a:rPr lang="cs-CZ" sz="1200" b="0" baseline="0" dirty="0" smtClean="0">
                          <a:solidFill>
                            <a:schemeClr val="tx1"/>
                          </a:solidFill>
                          <a:effectLst/>
                          <a:latin typeface="Times New Roman" pitchFamily="18" charset="0"/>
                          <a:ea typeface="Calibri"/>
                          <a:cs typeface="Times New Roman" pitchFamily="18" charset="0"/>
                        </a:rPr>
                        <a:t>“, „a </a:t>
                      </a:r>
                      <a:r>
                        <a:rPr lang="cs-CZ" sz="1200" b="0" baseline="0" dirty="0" err="1" smtClean="0">
                          <a:solidFill>
                            <a:schemeClr val="tx1"/>
                          </a:solidFill>
                          <a:effectLst/>
                          <a:latin typeface="Times New Roman" pitchFamily="18" charset="0"/>
                          <a:ea typeface="Calibri"/>
                          <a:cs typeface="Times New Roman" pitchFamily="18" charset="0"/>
                        </a:rPr>
                        <a:t>horse</a:t>
                      </a:r>
                      <a:r>
                        <a:rPr lang="cs-CZ" sz="1200" b="0" baseline="0" dirty="0" smtClean="0">
                          <a:solidFill>
                            <a:schemeClr val="tx1"/>
                          </a:solidFill>
                          <a:effectLst/>
                          <a:latin typeface="Times New Roman" pitchFamily="18" charset="0"/>
                          <a:ea typeface="Calibri"/>
                          <a:cs typeface="Times New Roman" pitchFamily="18" charset="0"/>
                        </a:rPr>
                        <a:t>“, „a </a:t>
                      </a:r>
                      <a:r>
                        <a:rPr lang="cs-CZ" sz="1200" b="0" baseline="0" dirty="0" err="1" smtClean="0">
                          <a:solidFill>
                            <a:schemeClr val="tx1"/>
                          </a:solidFill>
                          <a:effectLst/>
                          <a:latin typeface="Times New Roman" pitchFamily="18" charset="0"/>
                          <a:ea typeface="Calibri"/>
                          <a:cs typeface="Times New Roman" pitchFamily="18" charset="0"/>
                        </a:rPr>
                        <a:t>pig</a:t>
                      </a:r>
                      <a:r>
                        <a:rPr lang="cs-CZ" sz="1200" b="0" baseline="0" dirty="0" smtClean="0">
                          <a:solidFill>
                            <a:schemeClr val="tx1"/>
                          </a:solidFill>
                          <a:effectLst/>
                          <a:latin typeface="Times New Roman" pitchFamily="18" charset="0"/>
                          <a:ea typeface="Calibri"/>
                          <a:cs typeface="Times New Roman" pitchFamily="18" charset="0"/>
                        </a:rPr>
                        <a:t>“, „a </a:t>
                      </a:r>
                      <a:r>
                        <a:rPr lang="cs-CZ" sz="1200" b="0" baseline="0" dirty="0" err="1" smtClean="0">
                          <a:solidFill>
                            <a:schemeClr val="tx1"/>
                          </a:solidFill>
                          <a:effectLst/>
                          <a:latin typeface="Times New Roman" pitchFamily="18" charset="0"/>
                          <a:ea typeface="Calibri"/>
                          <a:cs typeface="Times New Roman" pitchFamily="18" charset="0"/>
                        </a:rPr>
                        <a:t>sheep</a:t>
                      </a:r>
                      <a:r>
                        <a:rPr lang="cs-CZ" sz="1200" b="0" baseline="0" dirty="0" smtClean="0">
                          <a:solidFill>
                            <a:schemeClr val="tx1"/>
                          </a:solidFill>
                          <a:effectLst/>
                          <a:latin typeface="Times New Roman" pitchFamily="18" charset="0"/>
                          <a:ea typeface="Calibri"/>
                          <a:cs typeface="Times New Roman" pitchFamily="18" charset="0"/>
                        </a:rPr>
                        <a:t>“, „a hen“, „a </a:t>
                      </a:r>
                      <a:r>
                        <a:rPr lang="cs-CZ" sz="1200" b="0" baseline="0" dirty="0" err="1" smtClean="0">
                          <a:solidFill>
                            <a:schemeClr val="tx1"/>
                          </a:solidFill>
                          <a:effectLst/>
                          <a:latin typeface="Times New Roman" pitchFamily="18" charset="0"/>
                          <a:ea typeface="Calibri"/>
                          <a:cs typeface="Times New Roman" pitchFamily="18" charset="0"/>
                        </a:rPr>
                        <a:t>goose</a:t>
                      </a:r>
                      <a:r>
                        <a:rPr lang="cs-CZ" sz="1200" b="0" baseline="0" dirty="0" smtClean="0">
                          <a:solidFill>
                            <a:schemeClr val="tx1"/>
                          </a:solidFill>
                          <a:effectLst/>
                          <a:latin typeface="Times New Roman" pitchFamily="18" charset="0"/>
                          <a:ea typeface="Calibri"/>
                          <a:cs typeface="Times New Roman" pitchFamily="18" charset="0"/>
                        </a:rPr>
                        <a:t>“, „a </a:t>
                      </a:r>
                      <a:r>
                        <a:rPr lang="cs-CZ" sz="1200" b="0" baseline="0" dirty="0" err="1" smtClean="0">
                          <a:solidFill>
                            <a:schemeClr val="tx1"/>
                          </a:solidFill>
                          <a:effectLst/>
                          <a:latin typeface="Times New Roman" pitchFamily="18" charset="0"/>
                          <a:ea typeface="Calibri"/>
                          <a:cs typeface="Times New Roman" pitchFamily="18" charset="0"/>
                        </a:rPr>
                        <a:t>cock</a:t>
                      </a:r>
                      <a:r>
                        <a:rPr lang="cs-CZ" sz="1200" b="0" baseline="0" dirty="0" smtClean="0">
                          <a:solidFill>
                            <a:schemeClr val="tx1"/>
                          </a:solidFill>
                          <a:effectLst/>
                          <a:latin typeface="Times New Roman" pitchFamily="18" charset="0"/>
                          <a:ea typeface="Calibri"/>
                          <a:cs typeface="Times New Roman" pitchFamily="18" charset="0"/>
                        </a:rPr>
                        <a:t>“, „a </a:t>
                      </a:r>
                      <a:r>
                        <a:rPr lang="cs-CZ" sz="1200" b="0" baseline="0" dirty="0" err="1" smtClean="0">
                          <a:solidFill>
                            <a:schemeClr val="tx1"/>
                          </a:solidFill>
                          <a:effectLst/>
                          <a:latin typeface="Times New Roman" pitchFamily="18" charset="0"/>
                          <a:ea typeface="Calibri"/>
                          <a:cs typeface="Times New Roman" pitchFamily="18" charset="0"/>
                        </a:rPr>
                        <a:t>spider</a:t>
                      </a:r>
                      <a:r>
                        <a:rPr lang="cs-CZ" sz="1200" b="0" baseline="0" dirty="0" smtClean="0">
                          <a:solidFill>
                            <a:schemeClr val="tx1"/>
                          </a:solidFill>
                          <a:effectLst/>
                          <a:latin typeface="Times New Roman" pitchFamily="18" charset="0"/>
                          <a:ea typeface="Calibri"/>
                          <a:cs typeface="Times New Roman" pitchFamily="18" charset="0"/>
                        </a:rPr>
                        <a:t>“). Žáci si prohlížejí obrázek farmy a diskutují o něm. V následující prezentaci si žáci opakují názvy výše uvedených zvířat. Jejich úkolem je zapsat skrytým perem český ekvivalent k anglickému výrazu. Jako nápověda žákům slouží fotografie, která se objeví po kliknutí myší na obdélník s anglickým výrazem. Své znalosti si žáci ověřují v následujícím cvičení, ve kterém odpovídají na otázku „</a:t>
                      </a:r>
                      <a:r>
                        <a:rPr lang="cs-CZ" sz="1200" b="0" baseline="0" dirty="0" err="1" smtClean="0">
                          <a:solidFill>
                            <a:schemeClr val="tx1"/>
                          </a:solidFill>
                          <a:effectLst/>
                          <a:latin typeface="Times New Roman" pitchFamily="18" charset="0"/>
                          <a:ea typeface="Calibri"/>
                          <a:cs typeface="Times New Roman" pitchFamily="18" charset="0"/>
                        </a:rPr>
                        <a:t>What</a:t>
                      </a:r>
                      <a:r>
                        <a:rPr lang="cs-CZ" sz="1200" b="0" baseline="0" dirty="0" smtClean="0">
                          <a:solidFill>
                            <a:schemeClr val="tx1"/>
                          </a:solidFill>
                          <a:effectLst/>
                          <a:latin typeface="Times New Roman" pitchFamily="18" charset="0"/>
                          <a:ea typeface="Calibri"/>
                          <a:cs typeface="Times New Roman" pitchFamily="18" charset="0"/>
                        </a:rPr>
                        <a:t> </a:t>
                      </a:r>
                      <a:r>
                        <a:rPr lang="cs-CZ" sz="1200" b="0" baseline="0" dirty="0" err="1" smtClean="0">
                          <a:solidFill>
                            <a:schemeClr val="tx1"/>
                          </a:solidFill>
                          <a:effectLst/>
                          <a:latin typeface="Times New Roman" pitchFamily="18" charset="0"/>
                          <a:ea typeface="Calibri"/>
                          <a:cs typeface="Times New Roman" pitchFamily="18" charset="0"/>
                        </a:rPr>
                        <a:t>is</a:t>
                      </a:r>
                      <a:r>
                        <a:rPr lang="cs-CZ" sz="1200" b="0" baseline="0" dirty="0" smtClean="0">
                          <a:solidFill>
                            <a:schemeClr val="tx1"/>
                          </a:solidFill>
                          <a:effectLst/>
                          <a:latin typeface="Times New Roman" pitchFamily="18" charset="0"/>
                          <a:ea typeface="Calibri"/>
                          <a:cs typeface="Times New Roman" pitchFamily="18" charset="0"/>
                        </a:rPr>
                        <a:t> </a:t>
                      </a:r>
                      <a:r>
                        <a:rPr lang="cs-CZ" sz="1200" b="0" baseline="0" dirty="0" err="1" smtClean="0">
                          <a:solidFill>
                            <a:schemeClr val="tx1"/>
                          </a:solidFill>
                          <a:effectLst/>
                          <a:latin typeface="Times New Roman" pitchFamily="18" charset="0"/>
                          <a:ea typeface="Calibri"/>
                          <a:cs typeface="Times New Roman" pitchFamily="18" charset="0"/>
                        </a:rPr>
                        <a:t>this</a:t>
                      </a:r>
                      <a:r>
                        <a:rPr lang="cs-CZ" sz="1200" b="0" baseline="0" dirty="0" smtClean="0">
                          <a:solidFill>
                            <a:schemeClr val="tx1"/>
                          </a:solidFill>
                          <a:effectLst/>
                          <a:latin typeface="Times New Roman" pitchFamily="18" charset="0"/>
                          <a:ea typeface="Calibri"/>
                          <a:cs typeface="Times New Roman" pitchFamily="18" charset="0"/>
                        </a:rPr>
                        <a:t>?“, která vždy souvisí s příslušným obrázkem. Správná odpověď se objeví po kliknutí myší na červené pole s otazníkem. Žáci se zabývají původem slova „</a:t>
                      </a:r>
                      <a:r>
                        <a:rPr lang="cs-CZ" sz="1200" b="0" baseline="0" dirty="0" err="1" smtClean="0">
                          <a:solidFill>
                            <a:schemeClr val="tx1"/>
                          </a:solidFill>
                          <a:effectLst/>
                          <a:latin typeface="Times New Roman" pitchFamily="18" charset="0"/>
                          <a:ea typeface="Calibri"/>
                          <a:cs typeface="Times New Roman" pitchFamily="18" charset="0"/>
                        </a:rPr>
                        <a:t>cowboy</a:t>
                      </a:r>
                      <a:r>
                        <a:rPr lang="cs-CZ" sz="1200" b="0" baseline="0" dirty="0" smtClean="0">
                          <a:solidFill>
                            <a:schemeClr val="tx1"/>
                          </a:solidFill>
                          <a:effectLst/>
                          <a:latin typeface="Times New Roman" pitchFamily="18" charset="0"/>
                          <a:ea typeface="Calibri"/>
                          <a:cs typeface="Times New Roman" pitchFamily="18" charset="0"/>
                        </a:rPr>
                        <a:t>“, v interaktivním cvičení zapisují skrytým perem odpověď na otázku, která se týká počtu kovbojů na obrázku (správná odpověď dolétne za zvuku potlesku na vyhrazené místo, ostatní odpovědi zmizí). Žáci seřazují obrázky, které se týkají dojení krav. V závěrečném cvičení žáci skrytým perem zapisují zvířat na obrázcích.</a:t>
                      </a:r>
                      <a:endParaRPr lang="cs-CZ" sz="1200" b="0" dirty="0">
                        <a:solidFill>
                          <a:schemeClr val="tx1"/>
                        </a:solidFill>
                        <a:effectLst/>
                        <a:latin typeface="Times New Roman" pitchFamily="18" charset="0"/>
                        <a:ea typeface="Calibri"/>
                        <a:cs typeface="Times New Roman" pitchFamily="18" charset="0"/>
                      </a:endParaRPr>
                    </a:p>
                  </a:txBody>
                  <a:tcPr marL="8466" marR="8466" marT="8466" marB="8466" anchor="ctr"/>
                </a:tc>
              </a:tr>
              <a:tr h="597888">
                <a:tc>
                  <a:txBody>
                    <a:bodyPr/>
                    <a:lstStyle/>
                    <a:p>
                      <a:pPr>
                        <a:lnSpc>
                          <a:spcPct val="115000"/>
                        </a:lnSpc>
                        <a:spcAft>
                          <a:spcPts val="0"/>
                        </a:spcAft>
                      </a:pPr>
                      <a:r>
                        <a:rPr lang="cs-CZ" sz="1400" dirty="0" smtClean="0">
                          <a:effectLst/>
                          <a:latin typeface="Times New Roman" pitchFamily="18" charset="0"/>
                          <a:cs typeface="Times New Roman" pitchFamily="18" charset="0"/>
                        </a:rPr>
                        <a:t>Autor</a:t>
                      </a:r>
                      <a:endParaRPr lang="cs-CZ" sz="1400" dirty="0">
                        <a:effectLst/>
                        <a:latin typeface="Times New Roman" pitchFamily="18" charset="0"/>
                        <a:cs typeface="Times New Roman" pitchFamily="18" charset="0"/>
                      </a:endParaRPr>
                    </a:p>
                    <a:p>
                      <a:pPr>
                        <a:lnSpc>
                          <a:spcPct val="115000"/>
                        </a:lnSpc>
                        <a:spcAft>
                          <a:spcPts val="0"/>
                        </a:spcAft>
                      </a:pPr>
                      <a:r>
                        <a:rPr lang="cs-CZ" sz="1400" dirty="0">
                          <a:effectLst/>
                          <a:latin typeface="Times New Roman" pitchFamily="18" charset="0"/>
                          <a:cs typeface="Times New Roman" pitchFamily="18" charset="0"/>
                        </a:rPr>
                        <a:t>Období vytvoření materiálu</a:t>
                      </a:r>
                      <a:endParaRPr lang="cs-CZ" sz="1400" dirty="0">
                        <a:solidFill>
                          <a:schemeClr val="tx1"/>
                        </a:solidFill>
                        <a:effectLst/>
                        <a:latin typeface="Times New Roman" pitchFamily="18" charset="0"/>
                        <a:ea typeface="Calibri"/>
                        <a:cs typeface="Times New Roman" pitchFamily="18" charset="0"/>
                      </a:endParaRPr>
                    </a:p>
                  </a:txBody>
                  <a:tcPr marL="8466" marR="8466" marT="8466" marB="8466" anchor="ctr"/>
                </a:tc>
                <a:tc>
                  <a:txBody>
                    <a:bodyPr/>
                    <a:lstStyle/>
                    <a:p>
                      <a:pPr>
                        <a:lnSpc>
                          <a:spcPct val="115000"/>
                        </a:lnSpc>
                        <a:spcAft>
                          <a:spcPts val="0"/>
                        </a:spcAft>
                      </a:pPr>
                      <a:r>
                        <a:rPr lang="cs-CZ" sz="1400" dirty="0" smtClean="0">
                          <a:effectLst/>
                          <a:latin typeface="Times New Roman" pitchFamily="18" charset="0"/>
                          <a:cs typeface="Times New Roman" pitchFamily="18" charset="0"/>
                        </a:rPr>
                        <a:t> Mgr.</a:t>
                      </a:r>
                      <a:r>
                        <a:rPr lang="cs-CZ" sz="1400" baseline="0" dirty="0" smtClean="0">
                          <a:effectLst/>
                          <a:latin typeface="Times New Roman" pitchFamily="18" charset="0"/>
                          <a:cs typeface="Times New Roman" pitchFamily="18" charset="0"/>
                        </a:rPr>
                        <a:t> Ivana Jordánová</a:t>
                      </a:r>
                      <a:endParaRPr lang="cs-CZ" sz="1400" dirty="0">
                        <a:effectLst/>
                        <a:latin typeface="Times New Roman" pitchFamily="18" charset="0"/>
                        <a:cs typeface="Times New Roman" pitchFamily="18" charset="0"/>
                      </a:endParaRPr>
                    </a:p>
                    <a:p>
                      <a:pPr>
                        <a:lnSpc>
                          <a:spcPct val="115000"/>
                        </a:lnSpc>
                        <a:spcAft>
                          <a:spcPts val="1000"/>
                        </a:spcAft>
                      </a:pPr>
                      <a:r>
                        <a:rPr lang="cs-CZ" sz="1400" dirty="0" smtClean="0">
                          <a:effectLst/>
                          <a:latin typeface="Times New Roman" pitchFamily="18" charset="0"/>
                          <a:cs typeface="Times New Roman" pitchFamily="18" charset="0"/>
                        </a:rPr>
                        <a:t> Září 2011</a:t>
                      </a:r>
                      <a:endParaRPr lang="cs-CZ" sz="1400" dirty="0">
                        <a:effectLst/>
                        <a:latin typeface="Times New Roman" pitchFamily="18" charset="0"/>
                        <a:ea typeface="Calibri"/>
                        <a:cs typeface="Times New Roman" pitchFamily="18" charset="0"/>
                      </a:endParaRPr>
                    </a:p>
                  </a:txBody>
                  <a:tcPr marL="8466" marR="8466" marT="8466" marB="8466" anchor="ctr"/>
                </a:tc>
              </a:tr>
              <a:tr h="315056">
                <a:tc>
                  <a:txBody>
                    <a:bodyPr/>
                    <a:lstStyle/>
                    <a:p>
                      <a:pPr>
                        <a:lnSpc>
                          <a:spcPct val="115000"/>
                        </a:lnSpc>
                        <a:spcAft>
                          <a:spcPts val="0"/>
                        </a:spcAft>
                      </a:pPr>
                      <a:r>
                        <a:rPr lang="cs-CZ" sz="1400" dirty="0">
                          <a:effectLst/>
                          <a:latin typeface="Times New Roman" pitchFamily="18" charset="0"/>
                          <a:cs typeface="Times New Roman" pitchFamily="18" charset="0"/>
                        </a:rPr>
                        <a:t>Speciální vzdělávací potřeby</a:t>
                      </a:r>
                      <a:endParaRPr lang="cs-CZ" sz="1400" dirty="0">
                        <a:solidFill>
                          <a:schemeClr val="tx1"/>
                        </a:solidFill>
                        <a:effectLst/>
                        <a:latin typeface="Times New Roman" pitchFamily="18" charset="0"/>
                        <a:ea typeface="Calibri"/>
                        <a:cs typeface="Times New Roman" pitchFamily="18" charset="0"/>
                      </a:endParaRPr>
                    </a:p>
                  </a:txBody>
                  <a:tcPr marL="8466" marR="8466" marT="8466" marB="8466" anchor="ctr"/>
                </a:tc>
                <a:tc>
                  <a:txBody>
                    <a:bodyPr/>
                    <a:lstStyle/>
                    <a:p>
                      <a:pPr>
                        <a:lnSpc>
                          <a:spcPct val="115000"/>
                        </a:lnSpc>
                        <a:spcAft>
                          <a:spcPts val="0"/>
                        </a:spcAft>
                      </a:pPr>
                      <a:r>
                        <a:rPr lang="cs-CZ" sz="1400" baseline="0" dirty="0" smtClean="0">
                          <a:effectLst/>
                          <a:latin typeface="Times New Roman" pitchFamily="18" charset="0"/>
                          <a:cs typeface="Times New Roman" pitchFamily="18" charset="0"/>
                        </a:rPr>
                        <a:t> </a:t>
                      </a:r>
                      <a:r>
                        <a:rPr lang="cs-CZ" sz="1400" dirty="0" smtClean="0">
                          <a:effectLst/>
                          <a:latin typeface="Times New Roman" pitchFamily="18" charset="0"/>
                          <a:cs typeface="Times New Roman" pitchFamily="18" charset="0"/>
                        </a:rPr>
                        <a:t>ADHD</a:t>
                      </a:r>
                      <a:r>
                        <a:rPr lang="cs-CZ" sz="1400" dirty="0">
                          <a:effectLst/>
                          <a:latin typeface="Times New Roman" pitchFamily="18" charset="0"/>
                          <a:cs typeface="Times New Roman" pitchFamily="18" charset="0"/>
                        </a:rPr>
                        <a:t>, dyslexie, dysgrafie</a:t>
                      </a:r>
                      <a:r>
                        <a:rPr lang="cs-CZ" sz="1400" dirty="0" smtClean="0">
                          <a:effectLst/>
                          <a:latin typeface="Times New Roman" pitchFamily="18" charset="0"/>
                          <a:cs typeface="Times New Roman" pitchFamily="18" charset="0"/>
                        </a:rPr>
                        <a:t>,</a:t>
                      </a:r>
                      <a:r>
                        <a:rPr lang="cs-CZ" sz="1400" baseline="0" dirty="0" smtClean="0">
                          <a:effectLst/>
                          <a:latin typeface="Times New Roman" pitchFamily="18" charset="0"/>
                          <a:cs typeface="Times New Roman" pitchFamily="18" charset="0"/>
                        </a:rPr>
                        <a:t> dysortografie, dyskalkulie</a:t>
                      </a:r>
                      <a:endParaRPr lang="cs-CZ" sz="1400" dirty="0">
                        <a:effectLst/>
                        <a:latin typeface="Times New Roman" pitchFamily="18" charset="0"/>
                        <a:cs typeface="Times New Roman" pitchFamily="18" charset="0"/>
                      </a:endParaRPr>
                    </a:p>
                  </a:txBody>
                  <a:tcPr marL="8466" marR="8466" marT="8466" marB="8466" anchor="ctr"/>
                </a:tc>
              </a:tr>
              <a:tr h="658844">
                <a:tc>
                  <a:txBody>
                    <a:bodyPr/>
                    <a:lstStyle/>
                    <a:p>
                      <a:pPr marL="0" marR="0" indent="0" algn="l" defTabSz="914400" rtl="0" eaLnBrk="1" fontAlgn="auto" latinLnBrk="0" hangingPunct="1">
                        <a:lnSpc>
                          <a:spcPct val="115000"/>
                        </a:lnSpc>
                        <a:spcBef>
                          <a:spcPts val="0"/>
                        </a:spcBef>
                        <a:spcAft>
                          <a:spcPts val="0"/>
                        </a:spcAft>
                        <a:buClrTx/>
                        <a:buSzTx/>
                        <a:buFontTx/>
                        <a:buNone/>
                        <a:tabLst/>
                        <a:defRPr/>
                      </a:pPr>
                      <a:r>
                        <a:rPr lang="cs-CZ" sz="1400" dirty="0" smtClean="0">
                          <a:effectLst/>
                          <a:latin typeface="Times New Roman" pitchFamily="18" charset="0"/>
                          <a:cs typeface="Times New Roman" pitchFamily="18" charset="0"/>
                        </a:rPr>
                        <a:t>Vzdělávací oblast</a:t>
                      </a:r>
                      <a:endParaRPr lang="cs-CZ" sz="1400" dirty="0" smtClean="0">
                        <a:solidFill>
                          <a:schemeClr val="tx1"/>
                        </a:solidFill>
                        <a:effectLst/>
                        <a:latin typeface="Times New Roman" pitchFamily="18" charset="0"/>
                        <a:cs typeface="Times New Roman" pitchFamily="18" charset="0"/>
                      </a:endParaRPr>
                    </a:p>
                    <a:p>
                      <a:pPr>
                        <a:lnSpc>
                          <a:spcPct val="115000"/>
                        </a:lnSpc>
                        <a:spcAft>
                          <a:spcPts val="0"/>
                        </a:spcAft>
                      </a:pPr>
                      <a:r>
                        <a:rPr lang="cs-CZ" sz="1400" dirty="0" smtClean="0">
                          <a:effectLst/>
                          <a:latin typeface="Times New Roman" pitchFamily="18" charset="0"/>
                          <a:cs typeface="Times New Roman" pitchFamily="18" charset="0"/>
                        </a:rPr>
                        <a:t>Vzdělávací obor</a:t>
                      </a:r>
                      <a:endParaRPr lang="cs-CZ" sz="1400" dirty="0">
                        <a:effectLst/>
                        <a:latin typeface="Times New Roman" pitchFamily="18" charset="0"/>
                        <a:cs typeface="Times New Roman" pitchFamily="18" charset="0"/>
                      </a:endParaRPr>
                    </a:p>
                  </a:txBody>
                  <a:tcPr marL="8466" marR="8466" marT="8466" marB="8466" anchor="ctr"/>
                </a:tc>
                <a:tc>
                  <a:txBody>
                    <a:bodyPr/>
                    <a:lstStyle/>
                    <a:p>
                      <a:pPr>
                        <a:lnSpc>
                          <a:spcPct val="115000"/>
                        </a:lnSpc>
                        <a:spcAft>
                          <a:spcPts val="0"/>
                        </a:spcAft>
                      </a:pPr>
                      <a:r>
                        <a:rPr lang="cs-CZ" sz="1400" dirty="0" smtClean="0">
                          <a:effectLst/>
                          <a:latin typeface="Times New Roman" pitchFamily="18" charset="0"/>
                          <a:cs typeface="Times New Roman" pitchFamily="18" charset="0"/>
                        </a:rPr>
                        <a:t> Jazyk</a:t>
                      </a:r>
                      <a:r>
                        <a:rPr lang="cs-CZ" sz="1400" baseline="0" dirty="0" smtClean="0">
                          <a:effectLst/>
                          <a:latin typeface="Times New Roman" pitchFamily="18" charset="0"/>
                          <a:cs typeface="Times New Roman" pitchFamily="18" charset="0"/>
                        </a:rPr>
                        <a:t> a jazyková komunikace</a:t>
                      </a:r>
                      <a:endParaRPr lang="cs-CZ" sz="1400" dirty="0" smtClean="0">
                        <a:effectLst/>
                        <a:latin typeface="Times New Roman" pitchFamily="18" charset="0"/>
                        <a:cs typeface="Times New Roman" pitchFamily="18" charset="0"/>
                      </a:endParaRPr>
                    </a:p>
                    <a:p>
                      <a:pPr>
                        <a:lnSpc>
                          <a:spcPct val="115000"/>
                        </a:lnSpc>
                        <a:spcAft>
                          <a:spcPts val="1000"/>
                        </a:spcAft>
                      </a:pPr>
                      <a:r>
                        <a:rPr lang="cs-CZ" sz="1400" dirty="0" smtClean="0">
                          <a:effectLst/>
                          <a:latin typeface="Times New Roman" pitchFamily="18" charset="0"/>
                          <a:cs typeface="Times New Roman" pitchFamily="18" charset="0"/>
                        </a:rPr>
                        <a:t> Anglický jazyk</a:t>
                      </a:r>
                      <a:endParaRPr lang="cs-CZ" sz="1400" dirty="0">
                        <a:effectLst/>
                        <a:latin typeface="Times New Roman" pitchFamily="18" charset="0"/>
                        <a:cs typeface="Times New Roman" pitchFamily="18" charset="0"/>
                      </a:endParaRPr>
                    </a:p>
                  </a:txBody>
                  <a:tcPr marL="8466" marR="8466" marT="8466" marB="8466" anchor="ctr"/>
                </a:tc>
              </a:tr>
              <a:tr h="437389">
                <a:tc>
                  <a:txBody>
                    <a:bodyPr/>
                    <a:lstStyle/>
                    <a:p>
                      <a:pPr>
                        <a:lnSpc>
                          <a:spcPct val="115000"/>
                        </a:lnSpc>
                        <a:spcAft>
                          <a:spcPts val="0"/>
                        </a:spcAft>
                      </a:pPr>
                      <a:r>
                        <a:rPr lang="cs-CZ" sz="1400" dirty="0" smtClean="0">
                          <a:effectLst/>
                          <a:latin typeface="Times New Roman" pitchFamily="18" charset="0"/>
                          <a:cs typeface="Times New Roman" pitchFamily="18" charset="0"/>
                        </a:rPr>
                        <a:t>Druh učebního</a:t>
                      </a:r>
                      <a:r>
                        <a:rPr lang="cs-CZ" sz="1400" baseline="0" dirty="0" smtClean="0">
                          <a:effectLst/>
                          <a:latin typeface="Times New Roman" pitchFamily="18" charset="0"/>
                          <a:cs typeface="Times New Roman" pitchFamily="18" charset="0"/>
                        </a:rPr>
                        <a:t> materiálu</a:t>
                      </a:r>
                      <a:endParaRPr lang="cs-CZ" sz="1400" dirty="0">
                        <a:solidFill>
                          <a:schemeClr val="tx1"/>
                        </a:solidFill>
                        <a:effectLst/>
                        <a:latin typeface="Times New Roman" pitchFamily="18" charset="0"/>
                        <a:ea typeface="Calibri"/>
                        <a:cs typeface="Times New Roman" pitchFamily="18" charset="0"/>
                      </a:endParaRPr>
                    </a:p>
                  </a:txBody>
                  <a:tcPr marL="8466" marR="8466" marT="8466" marB="8466" anchor="ctr"/>
                </a:tc>
                <a:tc>
                  <a:txBody>
                    <a:bodyPr/>
                    <a:lstStyle/>
                    <a:p>
                      <a:pPr>
                        <a:lnSpc>
                          <a:spcPct val="115000"/>
                        </a:lnSpc>
                        <a:spcAft>
                          <a:spcPts val="0"/>
                        </a:spcAft>
                      </a:pPr>
                      <a:r>
                        <a:rPr lang="cs-CZ" sz="1400" dirty="0" smtClean="0">
                          <a:effectLst/>
                          <a:latin typeface="Times New Roman" pitchFamily="18" charset="0"/>
                          <a:cs typeface="Times New Roman" pitchFamily="18" charset="0"/>
                        </a:rPr>
                        <a:t> Interaktivní DUM</a:t>
                      </a:r>
                      <a:endParaRPr lang="cs-CZ" sz="1400" dirty="0">
                        <a:effectLst/>
                        <a:latin typeface="Times New Roman" pitchFamily="18" charset="0"/>
                        <a:ea typeface="Calibri"/>
                        <a:cs typeface="Times New Roman" pitchFamily="18" charset="0"/>
                      </a:endParaRPr>
                    </a:p>
                  </a:txBody>
                  <a:tcPr marL="8466" marR="8466" marT="8466" marB="8466" anchor="ctr"/>
                </a:tc>
              </a:tr>
              <a:tr h="399083">
                <a:tc>
                  <a:txBody>
                    <a:bodyPr/>
                    <a:lstStyle/>
                    <a:p>
                      <a:pPr>
                        <a:lnSpc>
                          <a:spcPct val="115000"/>
                        </a:lnSpc>
                        <a:spcAft>
                          <a:spcPts val="0"/>
                        </a:spcAft>
                      </a:pPr>
                      <a:r>
                        <a:rPr lang="cs-CZ" sz="1400" dirty="0">
                          <a:effectLst/>
                          <a:latin typeface="Times New Roman" pitchFamily="18" charset="0"/>
                          <a:cs typeface="Times New Roman" pitchFamily="18" charset="0"/>
                        </a:rPr>
                        <a:t>Druh interaktivity</a:t>
                      </a:r>
                      <a:endParaRPr lang="cs-CZ" sz="1400" dirty="0">
                        <a:solidFill>
                          <a:schemeClr val="tx1"/>
                        </a:solidFill>
                        <a:effectLst/>
                        <a:latin typeface="Times New Roman" pitchFamily="18" charset="0"/>
                        <a:ea typeface="Calibri"/>
                        <a:cs typeface="Times New Roman" pitchFamily="18" charset="0"/>
                      </a:endParaRPr>
                    </a:p>
                  </a:txBody>
                  <a:tcPr marL="8466" marR="8466" marT="8466" marB="8466" anchor="ctr"/>
                </a:tc>
                <a:tc>
                  <a:txBody>
                    <a:bodyPr/>
                    <a:lstStyle/>
                    <a:p>
                      <a:pPr>
                        <a:lnSpc>
                          <a:spcPct val="115000"/>
                        </a:lnSpc>
                        <a:spcAft>
                          <a:spcPts val="0"/>
                        </a:spcAft>
                      </a:pPr>
                      <a:r>
                        <a:rPr lang="cs-CZ" sz="1400" dirty="0" smtClean="0">
                          <a:effectLst/>
                          <a:latin typeface="Times New Roman" pitchFamily="18" charset="0"/>
                          <a:cs typeface="Times New Roman" pitchFamily="18" charset="0"/>
                        </a:rPr>
                        <a:t> Využití interaktivní tabule a práce s</a:t>
                      </a:r>
                      <a:r>
                        <a:rPr lang="cs-CZ" sz="1400" baseline="0" dirty="0" smtClean="0">
                          <a:effectLst/>
                          <a:latin typeface="Times New Roman" pitchFamily="18" charset="0"/>
                          <a:cs typeface="Times New Roman" pitchFamily="18" charset="0"/>
                        </a:rPr>
                        <a:t> </a:t>
                      </a:r>
                      <a:r>
                        <a:rPr lang="cs-CZ" sz="1400" baseline="0" dirty="0" smtClean="0">
                          <a:effectLst/>
                          <a:latin typeface="Times New Roman" pitchFamily="18" charset="0"/>
                          <a:cs typeface="Times New Roman" pitchFamily="18" charset="0"/>
                        </a:rPr>
                        <a:t>PC</a:t>
                      </a:r>
                    </a:p>
                    <a:p>
                      <a:pPr marL="0" marR="0" indent="0" algn="l" defTabSz="914400" rtl="0" eaLnBrk="1" fontAlgn="auto" latinLnBrk="0" hangingPunct="1">
                        <a:lnSpc>
                          <a:spcPct val="115000"/>
                        </a:lnSpc>
                        <a:spcBef>
                          <a:spcPts val="0"/>
                        </a:spcBef>
                        <a:spcAft>
                          <a:spcPts val="0"/>
                        </a:spcAft>
                        <a:buClrTx/>
                        <a:buSzTx/>
                        <a:buFontTx/>
                        <a:buNone/>
                        <a:tabLst/>
                        <a:defRPr/>
                      </a:pPr>
                      <a:r>
                        <a:rPr lang="cs-CZ" sz="1400" dirty="0" smtClean="0">
                          <a:latin typeface="Times New Roman" pitchFamily="18" charset="0"/>
                          <a:cs typeface="Times New Roman" pitchFamily="18" charset="0"/>
                        </a:rPr>
                        <a:t>Možnost dopisovat rukopisné poznámky přes skrytá tlačítka v rámci nového  softwaru</a:t>
                      </a:r>
                      <a:endParaRPr lang="cs-CZ" sz="1200" dirty="0" smtClean="0">
                        <a:latin typeface="Times New Roman" pitchFamily="18" charset="0"/>
                        <a:cs typeface="Times New Roman" pitchFamily="18" charset="0"/>
                      </a:endParaRPr>
                    </a:p>
                  </a:txBody>
                  <a:tcPr marL="8466" marR="8466" marT="8466" marB="8466" anchor="ctr"/>
                </a:tc>
              </a:tr>
              <a:tr h="360040">
                <a:tc>
                  <a:txBody>
                    <a:bodyPr/>
                    <a:lstStyle/>
                    <a:p>
                      <a:pPr>
                        <a:lnSpc>
                          <a:spcPct val="115000"/>
                        </a:lnSpc>
                        <a:spcAft>
                          <a:spcPts val="0"/>
                        </a:spcAft>
                      </a:pPr>
                      <a:r>
                        <a:rPr lang="cs-CZ" sz="1400" dirty="0">
                          <a:effectLst/>
                          <a:latin typeface="Times New Roman" pitchFamily="18" charset="0"/>
                          <a:cs typeface="Times New Roman" pitchFamily="18" charset="0"/>
                        </a:rPr>
                        <a:t>Cílová skupina</a:t>
                      </a:r>
                      <a:endParaRPr lang="cs-CZ" sz="1400" dirty="0">
                        <a:solidFill>
                          <a:schemeClr val="tx1"/>
                        </a:solidFill>
                        <a:effectLst/>
                        <a:latin typeface="Times New Roman" pitchFamily="18" charset="0"/>
                        <a:ea typeface="Calibri"/>
                        <a:cs typeface="Times New Roman" pitchFamily="18" charset="0"/>
                      </a:endParaRPr>
                    </a:p>
                  </a:txBody>
                  <a:tcPr marL="8466" marR="8466" marT="8466" marB="8466" anchor="ctr"/>
                </a:tc>
                <a:tc>
                  <a:txBody>
                    <a:bodyPr/>
                    <a:lstStyle/>
                    <a:p>
                      <a:pPr>
                        <a:lnSpc>
                          <a:spcPct val="115000"/>
                        </a:lnSpc>
                        <a:spcAft>
                          <a:spcPts val="0"/>
                        </a:spcAft>
                      </a:pPr>
                      <a:r>
                        <a:rPr lang="cs-CZ" sz="1400" dirty="0">
                          <a:effectLst/>
                          <a:latin typeface="Times New Roman" pitchFamily="18" charset="0"/>
                          <a:cs typeface="Times New Roman" pitchFamily="18" charset="0"/>
                        </a:rPr>
                        <a:t> </a:t>
                      </a:r>
                      <a:r>
                        <a:rPr lang="cs-CZ" sz="1400" dirty="0" smtClean="0">
                          <a:effectLst/>
                          <a:latin typeface="Times New Roman" pitchFamily="18" charset="0"/>
                          <a:cs typeface="Times New Roman" pitchFamily="18" charset="0"/>
                        </a:rPr>
                        <a:t>Žák </a:t>
                      </a:r>
                      <a:r>
                        <a:rPr lang="cs-CZ" sz="1400" kern="1200" dirty="0" smtClean="0">
                          <a:effectLst/>
                          <a:latin typeface="Times New Roman" pitchFamily="18" charset="0"/>
                          <a:cs typeface="Times New Roman" pitchFamily="18" charset="0"/>
                        </a:rPr>
                        <a:t>s lehkým mentálním postižením</a:t>
                      </a:r>
                      <a:endParaRPr lang="cs-CZ" sz="1400" dirty="0">
                        <a:effectLst/>
                        <a:latin typeface="Times New Roman" pitchFamily="18" charset="0"/>
                        <a:cs typeface="Times New Roman" pitchFamily="18" charset="0"/>
                      </a:endParaRPr>
                    </a:p>
                  </a:txBody>
                  <a:tcPr marL="8466" marR="8466" marT="8466" marB="8466" anchor="ctr"/>
                </a:tc>
              </a:tr>
              <a:tr h="345284">
                <a:tc>
                  <a:txBody>
                    <a:bodyPr/>
                    <a:lstStyle/>
                    <a:p>
                      <a:pPr>
                        <a:lnSpc>
                          <a:spcPct val="115000"/>
                        </a:lnSpc>
                        <a:spcAft>
                          <a:spcPts val="0"/>
                        </a:spcAft>
                      </a:pPr>
                      <a:r>
                        <a:rPr lang="cs-CZ" sz="1400" dirty="0">
                          <a:effectLst/>
                          <a:latin typeface="Times New Roman" pitchFamily="18" charset="0"/>
                          <a:cs typeface="Times New Roman" pitchFamily="18" charset="0"/>
                        </a:rPr>
                        <a:t>Stupeň a typ vzdělávání</a:t>
                      </a:r>
                      <a:endParaRPr lang="cs-CZ" sz="1400" dirty="0">
                        <a:solidFill>
                          <a:schemeClr val="tx1"/>
                        </a:solidFill>
                        <a:effectLst/>
                        <a:latin typeface="Times New Roman" pitchFamily="18" charset="0"/>
                        <a:ea typeface="Calibri"/>
                        <a:cs typeface="Times New Roman" pitchFamily="18" charset="0"/>
                      </a:endParaRPr>
                    </a:p>
                  </a:txBody>
                  <a:tcPr marL="8466" marR="8466" marT="8466" marB="8466" anchor="ctr"/>
                </a:tc>
                <a:tc>
                  <a:txBody>
                    <a:bodyPr/>
                    <a:lstStyle/>
                    <a:p>
                      <a:pPr>
                        <a:lnSpc>
                          <a:spcPct val="115000"/>
                        </a:lnSpc>
                        <a:spcAft>
                          <a:spcPts val="0"/>
                        </a:spcAft>
                      </a:pPr>
                      <a:r>
                        <a:rPr lang="cs-CZ" sz="1400" kern="1200" dirty="0" smtClean="0">
                          <a:effectLst/>
                          <a:latin typeface="Times New Roman" pitchFamily="18" charset="0"/>
                          <a:cs typeface="Times New Roman" pitchFamily="18" charset="0"/>
                        </a:rPr>
                        <a:t> Základní škola praktická – 2. stupeň </a:t>
                      </a:r>
                      <a:endParaRPr lang="cs-CZ" sz="1400" dirty="0">
                        <a:effectLst/>
                        <a:latin typeface="Times New Roman" pitchFamily="18" charset="0"/>
                        <a:ea typeface="Calibri"/>
                        <a:cs typeface="Times New Roman" pitchFamily="18" charset="0"/>
                      </a:endParaRPr>
                    </a:p>
                  </a:txBody>
                  <a:tcPr marL="8466" marR="8466" marT="8466" marB="8466" anchor="ctr"/>
                </a:tc>
              </a:tr>
              <a:tr h="292224">
                <a:tc>
                  <a:txBody>
                    <a:bodyPr/>
                    <a:lstStyle/>
                    <a:p>
                      <a:pPr>
                        <a:lnSpc>
                          <a:spcPct val="115000"/>
                        </a:lnSpc>
                        <a:spcAft>
                          <a:spcPts val="0"/>
                        </a:spcAft>
                      </a:pPr>
                      <a:r>
                        <a:rPr lang="cs-CZ" sz="1400" dirty="0">
                          <a:effectLst/>
                          <a:latin typeface="Times New Roman" pitchFamily="18" charset="0"/>
                          <a:cs typeface="Times New Roman" pitchFamily="18" charset="0"/>
                        </a:rPr>
                        <a:t>Typická věková skupina</a:t>
                      </a:r>
                      <a:endParaRPr lang="cs-CZ" sz="1400" dirty="0">
                        <a:solidFill>
                          <a:schemeClr val="tx1"/>
                        </a:solidFill>
                        <a:effectLst/>
                        <a:latin typeface="Times New Roman" pitchFamily="18" charset="0"/>
                        <a:ea typeface="Calibri"/>
                        <a:cs typeface="Times New Roman" pitchFamily="18" charset="0"/>
                      </a:endParaRPr>
                    </a:p>
                  </a:txBody>
                  <a:tcPr marL="8466" marR="8466" marT="8466" marB="8466" anchor="ctr"/>
                </a:tc>
                <a:tc>
                  <a:txBody>
                    <a:bodyPr/>
                    <a:lstStyle/>
                    <a:p>
                      <a:pPr>
                        <a:lnSpc>
                          <a:spcPct val="115000"/>
                        </a:lnSpc>
                        <a:spcAft>
                          <a:spcPts val="0"/>
                        </a:spcAft>
                      </a:pPr>
                      <a:r>
                        <a:rPr lang="cs-CZ" sz="1400" dirty="0" smtClean="0">
                          <a:effectLst/>
                          <a:latin typeface="Times New Roman" pitchFamily="18" charset="0"/>
                          <a:cs typeface="Times New Roman" pitchFamily="18" charset="0"/>
                        </a:rPr>
                        <a:t> 15 – 17 let, 9. ročník</a:t>
                      </a:r>
                      <a:endParaRPr lang="cs-CZ" sz="1400" dirty="0">
                        <a:effectLst/>
                        <a:latin typeface="Times New Roman" pitchFamily="18" charset="0"/>
                        <a:ea typeface="Calibri"/>
                        <a:cs typeface="Times New Roman" pitchFamily="18" charset="0"/>
                      </a:endParaRPr>
                    </a:p>
                  </a:txBody>
                  <a:tcPr marL="8466" marR="8466" marT="8466" marB="8466" anchor="ctr"/>
                </a:tc>
              </a:tr>
            </a:tbl>
          </a:graphicData>
        </a:graphic>
      </p:graphicFrame>
      <p:sp>
        <p:nvSpPr>
          <p:cNvPr id="3" name="TextovéPole 2"/>
          <p:cNvSpPr txBox="1"/>
          <p:nvPr/>
        </p:nvSpPr>
        <p:spPr>
          <a:xfrm>
            <a:off x="518161" y="329544"/>
            <a:ext cx="8280920" cy="369332"/>
          </a:xfrm>
          <a:prstGeom prst="rect">
            <a:avLst/>
          </a:prstGeom>
          <a:noFill/>
        </p:spPr>
        <p:txBody>
          <a:bodyPr wrap="square" rtlCol="0">
            <a:spAutoFit/>
          </a:bodyPr>
          <a:lstStyle/>
          <a:p>
            <a:r>
              <a:rPr lang="cs-CZ" dirty="0">
                <a:latin typeface="Times New Roman" pitchFamily="18" charset="0"/>
                <a:cs typeface="Times New Roman" pitchFamily="18" charset="0"/>
              </a:rPr>
              <a:t>Identifikátor materiálu: III/2 Inovace a zkvalitnění výuky </a:t>
            </a:r>
            <a:r>
              <a:rPr lang="cs-CZ" dirty="0" smtClean="0">
                <a:latin typeface="Times New Roman" pitchFamily="18" charset="0"/>
                <a:cs typeface="Times New Roman" pitchFamily="18" charset="0"/>
              </a:rPr>
              <a:t>prostřednictvím </a:t>
            </a:r>
            <a:r>
              <a:rPr lang="cs-CZ" dirty="0">
                <a:latin typeface="Times New Roman" pitchFamily="18" charset="0"/>
                <a:cs typeface="Times New Roman" pitchFamily="18" charset="0"/>
              </a:rPr>
              <a:t>ICT, </a:t>
            </a:r>
            <a:r>
              <a:rPr lang="cs-CZ" dirty="0" smtClean="0">
                <a:latin typeface="Times New Roman" pitchFamily="18" charset="0"/>
                <a:cs typeface="Times New Roman" pitchFamily="18" charset="0"/>
              </a:rPr>
              <a:t>11</a:t>
            </a:r>
            <a:endParaRPr lang="cs-CZ" dirty="0">
              <a:latin typeface="Times New Roman" pitchFamily="18" charset="0"/>
              <a:cs typeface="Times New Roman" pitchFamily="18" charset="0"/>
            </a:endParaRPr>
          </a:p>
        </p:txBody>
      </p:sp>
    </p:spTree>
    <p:extLst>
      <p:ext uri="{BB962C8B-B14F-4D97-AF65-F5344CB8AC3E}">
        <p14:creationId xmlns:p14="http://schemas.microsoft.com/office/powerpoint/2010/main" val="2532790812"/>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xfrm>
            <a:off x="467544" y="188640"/>
            <a:ext cx="8229600" cy="6336704"/>
          </a:xfrm>
          <a:solidFill>
            <a:schemeClr val="accent6">
              <a:lumMod val="75000"/>
            </a:schemeClr>
          </a:solidFill>
          <a:ln/>
        </p:spPr>
        <p:style>
          <a:lnRef idx="1">
            <a:schemeClr val="accent4"/>
          </a:lnRef>
          <a:fillRef idx="2">
            <a:schemeClr val="accent4"/>
          </a:fillRef>
          <a:effectRef idx="1">
            <a:schemeClr val="accent4"/>
          </a:effectRef>
          <a:fontRef idx="minor">
            <a:schemeClr val="dk1"/>
          </a:fontRef>
        </p:style>
        <p:txBody>
          <a:bodyPr>
            <a:noAutofit/>
          </a:bodyPr>
          <a:lstStyle/>
          <a:p>
            <a:r>
              <a:rPr lang="cs-CZ" sz="8000" b="1" dirty="0" smtClean="0">
                <a:effectLst>
                  <a:outerShdw blurRad="38100" dist="38100" dir="2700000" algn="tl">
                    <a:srgbClr val="000000">
                      <a:alpha val="43137"/>
                    </a:srgbClr>
                  </a:outerShdw>
                </a:effectLst>
              </a:rPr>
              <a:t/>
            </a:r>
            <a:br>
              <a:rPr lang="cs-CZ" sz="8000" b="1" dirty="0" smtClean="0">
                <a:effectLst>
                  <a:outerShdw blurRad="38100" dist="38100" dir="2700000" algn="tl">
                    <a:srgbClr val="000000">
                      <a:alpha val="43137"/>
                    </a:srgbClr>
                  </a:outerShdw>
                </a:effectLst>
              </a:rPr>
            </a:br>
            <a:r>
              <a:rPr lang="cs-CZ" sz="8000" b="1" dirty="0" smtClean="0">
                <a:effectLst>
                  <a:outerShdw blurRad="38100" dist="38100" dir="2700000" algn="tl">
                    <a:srgbClr val="000000">
                      <a:alpha val="43137"/>
                    </a:srgbClr>
                  </a:outerShdw>
                </a:effectLst>
              </a:rPr>
              <a:t/>
            </a:r>
            <a:br>
              <a:rPr lang="cs-CZ" sz="8000" b="1" dirty="0" smtClean="0">
                <a:effectLst>
                  <a:outerShdw blurRad="38100" dist="38100" dir="2700000" algn="tl">
                    <a:srgbClr val="000000">
                      <a:alpha val="43137"/>
                    </a:srgbClr>
                  </a:outerShdw>
                </a:effectLst>
              </a:rPr>
            </a:br>
            <a:r>
              <a:rPr lang="cs-CZ" sz="8000" b="1" dirty="0" err="1" smtClean="0">
                <a:effectLst>
                  <a:outerShdw blurRad="38100" dist="38100" dir="2700000" algn="tl">
                    <a:srgbClr val="000000">
                      <a:alpha val="43137"/>
                    </a:srgbClr>
                  </a:outerShdw>
                </a:effectLst>
              </a:rPr>
              <a:t>Animals</a:t>
            </a:r>
            <a:r>
              <a:rPr lang="cs-CZ" sz="8000" b="1" dirty="0" smtClean="0">
                <a:effectLst>
                  <a:outerShdw blurRad="38100" dist="38100" dir="2700000" algn="tl">
                    <a:srgbClr val="000000">
                      <a:alpha val="43137"/>
                    </a:srgbClr>
                  </a:outerShdw>
                </a:effectLst>
              </a:rPr>
              <a:t> </a:t>
            </a:r>
            <a:br>
              <a:rPr lang="cs-CZ" sz="8000" b="1" dirty="0" smtClean="0">
                <a:effectLst>
                  <a:outerShdw blurRad="38100" dist="38100" dir="2700000" algn="tl">
                    <a:srgbClr val="000000">
                      <a:alpha val="43137"/>
                    </a:srgbClr>
                  </a:outerShdw>
                </a:effectLst>
              </a:rPr>
            </a:br>
            <a:r>
              <a:rPr lang="cs-CZ" sz="8000" b="1" dirty="0" smtClean="0">
                <a:effectLst>
                  <a:outerShdw blurRad="38100" dist="38100" dir="2700000" algn="tl">
                    <a:srgbClr val="000000">
                      <a:alpha val="43137"/>
                    </a:srgbClr>
                  </a:outerShdw>
                </a:effectLst>
              </a:rPr>
              <a:t>in </a:t>
            </a:r>
            <a:r>
              <a:rPr lang="cs-CZ" sz="8000" b="1" dirty="0" err="1" smtClean="0">
                <a:effectLst>
                  <a:outerShdw blurRad="38100" dist="38100" dir="2700000" algn="tl">
                    <a:srgbClr val="000000">
                      <a:alpha val="43137"/>
                    </a:srgbClr>
                  </a:outerShdw>
                </a:effectLst>
              </a:rPr>
              <a:t>the</a:t>
            </a:r>
            <a:r>
              <a:rPr lang="cs-CZ" sz="8000" b="1" dirty="0" smtClean="0">
                <a:effectLst>
                  <a:outerShdw blurRad="38100" dist="38100" dir="2700000" algn="tl">
                    <a:srgbClr val="000000">
                      <a:alpha val="43137"/>
                    </a:srgbClr>
                  </a:outerShdw>
                </a:effectLst>
              </a:rPr>
              <a:t> </a:t>
            </a:r>
            <a:r>
              <a:rPr lang="cs-CZ" sz="8000" b="1" dirty="0" err="1" smtClean="0">
                <a:effectLst>
                  <a:outerShdw blurRad="38100" dist="38100" dir="2700000" algn="tl">
                    <a:srgbClr val="000000">
                      <a:alpha val="43137"/>
                    </a:srgbClr>
                  </a:outerShdw>
                </a:effectLst>
              </a:rPr>
              <a:t>farm</a:t>
            </a:r>
            <a:r>
              <a:rPr lang="cs-CZ" sz="8000" b="1" dirty="0" smtClean="0">
                <a:effectLst>
                  <a:outerShdw blurRad="38100" dist="38100" dir="2700000" algn="tl">
                    <a:srgbClr val="000000">
                      <a:alpha val="43137"/>
                    </a:srgbClr>
                  </a:outerShdw>
                </a:effectLst>
              </a:rPr>
              <a:t/>
            </a:r>
            <a:br>
              <a:rPr lang="cs-CZ" sz="8000" b="1" dirty="0" smtClean="0">
                <a:effectLst>
                  <a:outerShdw blurRad="38100" dist="38100" dir="2700000" algn="tl">
                    <a:srgbClr val="000000">
                      <a:alpha val="43137"/>
                    </a:srgbClr>
                  </a:outerShdw>
                </a:effectLst>
              </a:rPr>
            </a:br>
            <a:r>
              <a:rPr lang="cs-CZ" sz="8000" b="1" dirty="0" smtClean="0">
                <a:effectLst>
                  <a:outerShdw blurRad="38100" dist="38100" dir="2700000" algn="tl">
                    <a:srgbClr val="000000">
                      <a:alpha val="43137"/>
                    </a:srgbClr>
                  </a:outerShdw>
                </a:effectLst>
              </a:rPr>
              <a:t/>
            </a:r>
            <a:br>
              <a:rPr lang="cs-CZ" sz="8000" b="1" dirty="0" smtClean="0">
                <a:effectLst>
                  <a:outerShdw blurRad="38100" dist="38100" dir="2700000" algn="tl">
                    <a:srgbClr val="000000">
                      <a:alpha val="43137"/>
                    </a:srgbClr>
                  </a:outerShdw>
                </a:effectLst>
              </a:rPr>
            </a:br>
            <a:endParaRPr lang="cs-CZ" sz="8000" b="1" dirty="0">
              <a:effectLst>
                <a:outerShdw blurRad="38100" dist="38100" dir="2700000" algn="tl">
                  <a:srgbClr val="000000">
                    <a:alpha val="43137"/>
                  </a:srgbClr>
                </a:outerShdw>
              </a:effectLst>
            </a:endParaRPr>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solidFill>
            <a:schemeClr val="accent6">
              <a:lumMod val="75000"/>
            </a:schemeClr>
          </a:solidFill>
        </p:spPr>
        <p:style>
          <a:lnRef idx="1">
            <a:schemeClr val="accent4"/>
          </a:lnRef>
          <a:fillRef idx="2">
            <a:schemeClr val="accent4"/>
          </a:fillRef>
          <a:effectRef idx="1">
            <a:schemeClr val="accent4"/>
          </a:effectRef>
          <a:fontRef idx="minor">
            <a:schemeClr val="dk1"/>
          </a:fontRef>
        </p:style>
        <p:txBody>
          <a:bodyPr/>
          <a:lstStyle/>
          <a:p>
            <a:r>
              <a:rPr lang="cs-CZ" b="1" dirty="0" err="1" smtClean="0"/>
              <a:t>Farm</a:t>
            </a:r>
            <a:endParaRPr lang="cs-CZ" b="1" dirty="0"/>
          </a:p>
        </p:txBody>
      </p:sp>
      <p:sp>
        <p:nvSpPr>
          <p:cNvPr id="3" name="Zástupný symbol pro obsah 2"/>
          <p:cNvSpPr>
            <a:spLocks noGrp="1"/>
          </p:cNvSpPr>
          <p:nvPr>
            <p:ph idx="1"/>
          </p:nvPr>
        </p:nvSpPr>
        <p:spPr>
          <a:xfrm>
            <a:off x="467544" y="1628800"/>
            <a:ext cx="8229600" cy="4525963"/>
          </a:xfrm>
          <a:solidFill>
            <a:schemeClr val="accent6">
              <a:lumMod val="75000"/>
            </a:schemeClr>
          </a:solidFill>
        </p:spPr>
        <p:style>
          <a:lnRef idx="1">
            <a:schemeClr val="accent4"/>
          </a:lnRef>
          <a:fillRef idx="2">
            <a:schemeClr val="accent4"/>
          </a:fillRef>
          <a:effectRef idx="1">
            <a:schemeClr val="accent4"/>
          </a:effectRef>
          <a:fontRef idx="minor">
            <a:schemeClr val="dk1"/>
          </a:fontRef>
        </p:style>
        <p:txBody>
          <a:bodyPr>
            <a:normAutofit/>
          </a:bodyPr>
          <a:lstStyle/>
          <a:p>
            <a:r>
              <a:rPr lang="cs-CZ" sz="2400" dirty="0" smtClean="0"/>
              <a:t>In </a:t>
            </a:r>
            <a:r>
              <a:rPr lang="cs-CZ" sz="2400" dirty="0" err="1" smtClean="0"/>
              <a:t>the</a:t>
            </a:r>
            <a:r>
              <a:rPr lang="cs-CZ" sz="2400" dirty="0" smtClean="0"/>
              <a:t> </a:t>
            </a:r>
            <a:r>
              <a:rPr lang="cs-CZ" sz="2400" dirty="0" err="1" smtClean="0"/>
              <a:t>farm</a:t>
            </a:r>
            <a:endParaRPr lang="cs-CZ" sz="2400" dirty="0" smtClean="0"/>
          </a:p>
          <a:p>
            <a:endParaRPr lang="cs-CZ" sz="2400" dirty="0" smtClean="0"/>
          </a:p>
        </p:txBody>
      </p:sp>
      <p:sp>
        <p:nvSpPr>
          <p:cNvPr id="9" name="Šipka doleva 8"/>
          <p:cNvSpPr/>
          <p:nvPr/>
        </p:nvSpPr>
        <p:spPr>
          <a:xfrm>
            <a:off x="1619672" y="6093296"/>
            <a:ext cx="2232248" cy="620688"/>
          </a:xfrm>
          <a:prstGeom prst="leftArrow">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cs-CZ" sz="1600" dirty="0" smtClean="0"/>
              <a:t>Použij skryté pero!</a:t>
            </a:r>
            <a:endParaRPr lang="cs-CZ" sz="1600" dirty="0"/>
          </a:p>
        </p:txBody>
      </p:sp>
      <p:pic>
        <p:nvPicPr>
          <p:cNvPr id="1033" name="Picture 9" descr="C:\Temp\Dočasné soubory Internetu\Content.IE5\DHQMYV7H\MP900149110[1].jpg"/>
          <p:cNvPicPr>
            <a:picLocks noChangeAspect="1" noChangeArrowheads="1"/>
          </p:cNvPicPr>
          <p:nvPr/>
        </p:nvPicPr>
        <p:blipFill>
          <a:blip r:embed="rId2" cstate="print"/>
          <a:srcRect/>
          <a:stretch>
            <a:fillRect/>
          </a:stretch>
        </p:blipFill>
        <p:spPr bwMode="auto">
          <a:xfrm>
            <a:off x="2483768" y="2191511"/>
            <a:ext cx="5616624" cy="3800582"/>
          </a:xfrm>
          <a:prstGeom prst="rect">
            <a:avLst/>
          </a:prstGeom>
          <a:noFill/>
        </p:spPr>
      </p:pic>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solidFill>
            <a:schemeClr val="accent6">
              <a:lumMod val="75000"/>
            </a:schemeClr>
          </a:solidFill>
        </p:spPr>
        <p:style>
          <a:lnRef idx="1">
            <a:schemeClr val="accent4"/>
          </a:lnRef>
          <a:fillRef idx="2">
            <a:schemeClr val="accent4"/>
          </a:fillRef>
          <a:effectRef idx="1">
            <a:schemeClr val="accent4"/>
          </a:effectRef>
          <a:fontRef idx="minor">
            <a:schemeClr val="dk1"/>
          </a:fontRef>
        </p:style>
        <p:txBody>
          <a:bodyPr/>
          <a:lstStyle/>
          <a:p>
            <a:r>
              <a:rPr lang="cs-CZ" b="1" dirty="0" err="1" smtClean="0"/>
              <a:t>Cow</a:t>
            </a:r>
            <a:endParaRPr lang="cs-CZ" b="1" dirty="0"/>
          </a:p>
        </p:txBody>
      </p:sp>
      <p:sp>
        <p:nvSpPr>
          <p:cNvPr id="3" name="Zástupný symbol pro obsah 2"/>
          <p:cNvSpPr>
            <a:spLocks noGrp="1"/>
          </p:cNvSpPr>
          <p:nvPr>
            <p:ph idx="1"/>
          </p:nvPr>
        </p:nvSpPr>
        <p:spPr>
          <a:xfrm>
            <a:off x="467544" y="1628800"/>
            <a:ext cx="8229600" cy="4525963"/>
          </a:xfrm>
          <a:solidFill>
            <a:schemeClr val="accent6">
              <a:lumMod val="75000"/>
            </a:schemeClr>
          </a:solidFill>
        </p:spPr>
        <p:style>
          <a:lnRef idx="1">
            <a:schemeClr val="accent4"/>
          </a:lnRef>
          <a:fillRef idx="2">
            <a:schemeClr val="accent4"/>
          </a:fillRef>
          <a:effectRef idx="1">
            <a:schemeClr val="accent4"/>
          </a:effectRef>
          <a:fontRef idx="minor">
            <a:schemeClr val="dk1"/>
          </a:fontRef>
        </p:style>
        <p:txBody>
          <a:bodyPr>
            <a:normAutofit/>
          </a:bodyPr>
          <a:lstStyle/>
          <a:p>
            <a:r>
              <a:rPr lang="cs-CZ" sz="2400" dirty="0" smtClean="0"/>
              <a:t>In </a:t>
            </a:r>
            <a:r>
              <a:rPr lang="cs-CZ" sz="2400" dirty="0" err="1" smtClean="0"/>
              <a:t>the</a:t>
            </a:r>
            <a:r>
              <a:rPr lang="cs-CZ" sz="2400" dirty="0" smtClean="0"/>
              <a:t> </a:t>
            </a:r>
            <a:r>
              <a:rPr lang="cs-CZ" sz="2400" dirty="0" err="1" smtClean="0"/>
              <a:t>farm</a:t>
            </a:r>
            <a:r>
              <a:rPr lang="cs-CZ" sz="2400" dirty="0" smtClean="0"/>
              <a:t>. Zapiš český překlad!</a:t>
            </a:r>
          </a:p>
          <a:p>
            <a:endParaRPr lang="cs-CZ" sz="2400" dirty="0" smtClean="0"/>
          </a:p>
        </p:txBody>
      </p:sp>
      <p:sp>
        <p:nvSpPr>
          <p:cNvPr id="9" name="Šipka doleva 8"/>
          <p:cNvSpPr/>
          <p:nvPr/>
        </p:nvSpPr>
        <p:spPr>
          <a:xfrm>
            <a:off x="1619672" y="6093296"/>
            <a:ext cx="2232248" cy="620688"/>
          </a:xfrm>
          <a:prstGeom prst="leftArrow">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cs-CZ" sz="1600" dirty="0" smtClean="0"/>
              <a:t>Použij skryté pero!</a:t>
            </a:r>
            <a:endParaRPr lang="cs-CZ" sz="1600" dirty="0"/>
          </a:p>
        </p:txBody>
      </p:sp>
      <p:sp>
        <p:nvSpPr>
          <p:cNvPr id="10" name="Zaoblený obdélník 9"/>
          <p:cNvSpPr/>
          <p:nvPr/>
        </p:nvSpPr>
        <p:spPr>
          <a:xfrm>
            <a:off x="683568" y="2780928"/>
            <a:ext cx="2016224" cy="792088"/>
          </a:xfrm>
          <a:prstGeom prst="roundRect">
            <a:avLst/>
          </a:prstGeom>
          <a:solidFill>
            <a:srgbClr val="FFC000"/>
          </a:solidFill>
          <a:ln>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cs-CZ" sz="3600" dirty="0" err="1" smtClean="0">
                <a:solidFill>
                  <a:schemeClr val="tx1"/>
                </a:solidFill>
              </a:rPr>
              <a:t>cow</a:t>
            </a:r>
            <a:endParaRPr lang="cs-CZ" sz="3600" dirty="0">
              <a:solidFill>
                <a:schemeClr val="tx1"/>
              </a:solidFill>
            </a:endParaRPr>
          </a:p>
        </p:txBody>
      </p:sp>
      <p:sp>
        <p:nvSpPr>
          <p:cNvPr id="12" name="Zaoblený obdélník 11"/>
          <p:cNvSpPr/>
          <p:nvPr/>
        </p:nvSpPr>
        <p:spPr>
          <a:xfrm>
            <a:off x="683568" y="3717032"/>
            <a:ext cx="2016224" cy="792088"/>
          </a:xfrm>
          <a:prstGeom prst="roundRect">
            <a:avLst/>
          </a:prstGeom>
          <a:solidFill>
            <a:srgbClr val="FFC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sz="3600" dirty="0">
              <a:solidFill>
                <a:schemeClr val="tx1"/>
              </a:solidFill>
            </a:endParaRPr>
          </a:p>
        </p:txBody>
      </p:sp>
      <p:pic>
        <p:nvPicPr>
          <p:cNvPr id="4" name="Picture 2" descr="C:\Temp\Dočasné soubory Internetu\Content.IE5\AHIPWXPW\MM900285249[1].gif"/>
          <p:cNvPicPr>
            <a:picLocks noChangeAspect="1" noChangeArrowheads="1" noCrop="1"/>
          </p:cNvPicPr>
          <p:nvPr/>
        </p:nvPicPr>
        <p:blipFill>
          <a:blip r:embed="rId3" cstate="print"/>
          <a:srcRect/>
          <a:stretch>
            <a:fillRect/>
          </a:stretch>
        </p:blipFill>
        <p:spPr bwMode="auto">
          <a:xfrm>
            <a:off x="539552" y="404664"/>
            <a:ext cx="1127760" cy="868680"/>
          </a:xfrm>
          <a:prstGeom prst="rect">
            <a:avLst/>
          </a:prstGeom>
          <a:noFill/>
        </p:spPr>
      </p:pic>
      <p:pic>
        <p:nvPicPr>
          <p:cNvPr id="2051" name="Picture 3" descr="C:\Temp\Dočasné soubory Internetu\Content.IE5\AHIPWXPW\MP900438661[1].jpg"/>
          <p:cNvPicPr>
            <a:picLocks noChangeAspect="1" noChangeArrowheads="1"/>
          </p:cNvPicPr>
          <p:nvPr/>
        </p:nvPicPr>
        <p:blipFill>
          <a:blip r:embed="rId4" cstate="print"/>
          <a:srcRect/>
          <a:stretch>
            <a:fillRect/>
          </a:stretch>
        </p:blipFill>
        <p:spPr bwMode="auto">
          <a:xfrm>
            <a:off x="5292080" y="1665265"/>
            <a:ext cx="2952328" cy="4409595"/>
          </a:xfrm>
          <a:prstGeom prst="rect">
            <a:avLst/>
          </a:prstGeom>
          <a:noFill/>
        </p:spPr>
      </p:pic>
    </p:spTree>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10"/>
                    </p:tgtEl>
                  </p:cond>
                </p:stCondLst>
                <p:endSync evt="end" delay="0">
                  <p:rtn val="all"/>
                </p:endSync>
                <p:childTnLst>
                  <p:par>
                    <p:cTn id="3" fill="hold">
                      <p:stCondLst>
                        <p:cond delay="0"/>
                      </p:stCondLst>
                      <p:childTnLst>
                        <p:par>
                          <p:cTn id="4" fill="hold">
                            <p:stCondLst>
                              <p:cond delay="0"/>
                            </p:stCondLst>
                            <p:childTnLst>
                              <p:par>
                                <p:cTn id="5" presetID="5" presetClass="entr" presetSubtype="10" fill="hold" nodeType="clickEffect">
                                  <p:stCondLst>
                                    <p:cond delay="0"/>
                                  </p:stCondLst>
                                  <p:childTnLst>
                                    <p:set>
                                      <p:cBhvr>
                                        <p:cTn id="6" dur="1" fill="hold">
                                          <p:stCondLst>
                                            <p:cond delay="0"/>
                                          </p:stCondLst>
                                        </p:cTn>
                                        <p:tgtEl>
                                          <p:spTgt spid="2051"/>
                                        </p:tgtEl>
                                        <p:attrNameLst>
                                          <p:attrName>style.visibility</p:attrName>
                                        </p:attrNameLst>
                                      </p:cBhvr>
                                      <p:to>
                                        <p:strVal val="visible"/>
                                      </p:to>
                                    </p:set>
                                    <p:animEffect transition="in" filter="checkerboard(across)">
                                      <p:cBhvr>
                                        <p:cTn id="7" dur="5000"/>
                                        <p:tgtEl>
                                          <p:spTgt spid="2051"/>
                                        </p:tgtEl>
                                      </p:cBhvr>
                                    </p:animEffect>
                                  </p:childTnLst>
                                  <p:subTnLst>
                                    <p:audio>
                                      <p:cMediaNode>
                                        <p:cTn display="0" masterRel="sameClick">
                                          <p:stCondLst>
                                            <p:cond evt="begin" delay="0">
                                              <p:tn val="5"/>
                                            </p:cond>
                                          </p:stCondLst>
                                          <p:endCondLst>
                                            <p:cond evt="onStopAudio" delay="0">
                                              <p:tgtEl>
                                                <p:sldTgt/>
                                              </p:tgtEl>
                                            </p:cond>
                                          </p:endCondLst>
                                        </p:cTn>
                                        <p:tgtEl>
                                          <p:sndTgt r:embed="rId2" name="chimes.wav"/>
                                        </p:tgtEl>
                                      </p:cMediaNode>
                                    </p:audio>
                                  </p:subTnLst>
                                </p:cTn>
                              </p:par>
                            </p:childTnLst>
                          </p:cTn>
                        </p:par>
                      </p:childTnLst>
                    </p:cTn>
                  </p:par>
                </p:childTnLst>
              </p:cTn>
              <p:nextCondLst>
                <p:cond evt="onClick" delay="0">
                  <p:tgtEl>
                    <p:spTgt spid="10"/>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solidFill>
            <a:schemeClr val="accent6">
              <a:lumMod val="75000"/>
            </a:schemeClr>
          </a:solidFill>
        </p:spPr>
        <p:style>
          <a:lnRef idx="1">
            <a:schemeClr val="accent4"/>
          </a:lnRef>
          <a:fillRef idx="2">
            <a:schemeClr val="accent4"/>
          </a:fillRef>
          <a:effectRef idx="1">
            <a:schemeClr val="accent4"/>
          </a:effectRef>
          <a:fontRef idx="minor">
            <a:schemeClr val="dk1"/>
          </a:fontRef>
        </p:style>
        <p:txBody>
          <a:bodyPr/>
          <a:lstStyle/>
          <a:p>
            <a:r>
              <a:rPr lang="cs-CZ" b="1" dirty="0" err="1" smtClean="0"/>
              <a:t>Cowboy</a:t>
            </a:r>
            <a:endParaRPr lang="cs-CZ" b="1" dirty="0"/>
          </a:p>
        </p:txBody>
      </p:sp>
      <p:sp>
        <p:nvSpPr>
          <p:cNvPr id="3" name="Zástupný symbol pro obsah 2"/>
          <p:cNvSpPr>
            <a:spLocks noGrp="1"/>
          </p:cNvSpPr>
          <p:nvPr>
            <p:ph idx="1"/>
          </p:nvPr>
        </p:nvSpPr>
        <p:spPr>
          <a:xfrm>
            <a:off x="467544" y="1628800"/>
            <a:ext cx="8229600" cy="4525963"/>
          </a:xfrm>
          <a:solidFill>
            <a:schemeClr val="accent6">
              <a:lumMod val="75000"/>
            </a:schemeClr>
          </a:solidFill>
        </p:spPr>
        <p:style>
          <a:lnRef idx="1">
            <a:schemeClr val="accent4"/>
          </a:lnRef>
          <a:fillRef idx="2">
            <a:schemeClr val="accent4"/>
          </a:fillRef>
          <a:effectRef idx="1">
            <a:schemeClr val="accent4"/>
          </a:effectRef>
          <a:fontRef idx="minor">
            <a:schemeClr val="dk1"/>
          </a:fontRef>
        </p:style>
        <p:txBody>
          <a:bodyPr>
            <a:normAutofit/>
          </a:bodyPr>
          <a:lstStyle/>
          <a:p>
            <a:r>
              <a:rPr lang="cs-CZ" sz="4000" dirty="0" err="1" smtClean="0"/>
              <a:t>cow</a:t>
            </a:r>
            <a:r>
              <a:rPr lang="cs-CZ" sz="4000" dirty="0" smtClean="0"/>
              <a:t>	= 	kráva</a:t>
            </a:r>
          </a:p>
          <a:p>
            <a:endParaRPr lang="cs-CZ" sz="4000" dirty="0" smtClean="0"/>
          </a:p>
          <a:p>
            <a:r>
              <a:rPr lang="cs-CZ" sz="4000" dirty="0" smtClean="0"/>
              <a:t>boy	=	chlapec</a:t>
            </a:r>
          </a:p>
          <a:p>
            <a:endParaRPr lang="cs-CZ" dirty="0" smtClean="0"/>
          </a:p>
          <a:p>
            <a:pPr>
              <a:buNone/>
            </a:pPr>
            <a:r>
              <a:rPr lang="cs-CZ" sz="4000" dirty="0" err="1" smtClean="0"/>
              <a:t>cow</a:t>
            </a:r>
            <a:r>
              <a:rPr lang="cs-CZ" sz="4000" dirty="0" smtClean="0"/>
              <a:t> + boy = ____________</a:t>
            </a:r>
          </a:p>
          <a:p>
            <a:endParaRPr lang="cs-CZ" dirty="0" smtClean="0"/>
          </a:p>
          <a:p>
            <a:pPr>
              <a:buNone/>
            </a:pPr>
            <a:endParaRPr lang="cs-CZ" dirty="0" smtClean="0"/>
          </a:p>
          <a:p>
            <a:pPr>
              <a:buNone/>
            </a:pPr>
            <a:endParaRPr lang="cs-CZ" dirty="0" smtClean="0"/>
          </a:p>
          <a:p>
            <a:endParaRPr lang="cs-CZ" dirty="0" smtClean="0"/>
          </a:p>
          <a:p>
            <a:endParaRPr lang="cs-CZ" dirty="0" smtClean="0"/>
          </a:p>
          <a:p>
            <a:pPr>
              <a:buNone/>
            </a:pPr>
            <a:endParaRPr lang="cs-CZ" dirty="0" smtClean="0"/>
          </a:p>
        </p:txBody>
      </p:sp>
      <p:sp>
        <p:nvSpPr>
          <p:cNvPr id="9" name="Tlačítko akce: Nápověda 8">
            <a:hlinkClick r:id="" action="ppaction://noaction" highlightClick="1"/>
          </p:cNvPr>
          <p:cNvSpPr/>
          <p:nvPr/>
        </p:nvSpPr>
        <p:spPr>
          <a:xfrm>
            <a:off x="7884368" y="5301208"/>
            <a:ext cx="826392" cy="826392"/>
          </a:xfrm>
          <a:prstGeom prst="actionButtonHelp">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a:p>
        </p:txBody>
      </p:sp>
      <p:sp>
        <p:nvSpPr>
          <p:cNvPr id="11" name="Zaoblený obdélník 10"/>
          <p:cNvSpPr/>
          <p:nvPr/>
        </p:nvSpPr>
        <p:spPr>
          <a:xfrm>
            <a:off x="3707904" y="4005064"/>
            <a:ext cx="2664296" cy="914400"/>
          </a:xfrm>
          <a:prstGeom prst="roundRect">
            <a:avLst/>
          </a:prstGeom>
          <a:solidFill>
            <a:srgbClr val="FFC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cs-CZ" sz="4000" dirty="0" err="1" smtClean="0">
                <a:solidFill>
                  <a:schemeClr val="tx1"/>
                </a:solidFill>
              </a:rPr>
              <a:t>cowboy</a:t>
            </a:r>
            <a:endParaRPr lang="cs-CZ" sz="4000" dirty="0">
              <a:solidFill>
                <a:schemeClr val="tx1"/>
              </a:solidFill>
            </a:endParaRPr>
          </a:p>
        </p:txBody>
      </p:sp>
      <p:sp>
        <p:nvSpPr>
          <p:cNvPr id="13" name="Šipka doleva 12"/>
          <p:cNvSpPr/>
          <p:nvPr/>
        </p:nvSpPr>
        <p:spPr>
          <a:xfrm>
            <a:off x="1619672" y="6093296"/>
            <a:ext cx="2232248" cy="620688"/>
          </a:xfrm>
          <a:prstGeom prst="leftArrow">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cs-CZ" sz="1600" dirty="0" smtClean="0"/>
              <a:t>Použij skryté pero!</a:t>
            </a:r>
            <a:endParaRPr lang="cs-CZ" sz="1600" dirty="0"/>
          </a:p>
        </p:txBody>
      </p:sp>
      <p:pic>
        <p:nvPicPr>
          <p:cNvPr id="3074" name="Picture 2" descr="C:\Temp\Dočasné soubory Internetu\Content.IE5\44BTR92M\MM910001096[1].gif"/>
          <p:cNvPicPr>
            <a:picLocks noChangeAspect="1" noChangeArrowheads="1" noCrop="1"/>
          </p:cNvPicPr>
          <p:nvPr/>
        </p:nvPicPr>
        <p:blipFill>
          <a:blip r:embed="rId3" cstate="print"/>
          <a:srcRect/>
          <a:stretch>
            <a:fillRect/>
          </a:stretch>
        </p:blipFill>
        <p:spPr bwMode="auto">
          <a:xfrm>
            <a:off x="539552" y="404664"/>
            <a:ext cx="936104" cy="936104"/>
          </a:xfrm>
          <a:prstGeom prst="rect">
            <a:avLst/>
          </a:prstGeom>
          <a:noFill/>
        </p:spPr>
      </p:pic>
      <p:pic>
        <p:nvPicPr>
          <p:cNvPr id="3077" name="Picture 5" descr="C:\Temp\Dočasné soubory Internetu\Content.IE5\9WDJNZ9T\MC900231650[1].wmf"/>
          <p:cNvPicPr>
            <a:picLocks noChangeAspect="1" noChangeArrowheads="1"/>
          </p:cNvPicPr>
          <p:nvPr/>
        </p:nvPicPr>
        <p:blipFill>
          <a:blip r:embed="rId4" cstate="print"/>
          <a:srcRect/>
          <a:stretch>
            <a:fillRect/>
          </a:stretch>
        </p:blipFill>
        <p:spPr bwMode="auto">
          <a:xfrm>
            <a:off x="5148064" y="1700808"/>
            <a:ext cx="3492413" cy="2304256"/>
          </a:xfrm>
          <a:prstGeom prst="rect">
            <a:avLst/>
          </a:prstGeom>
          <a:noFill/>
        </p:spPr>
      </p:pic>
    </p:spTree>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9"/>
                    </p:tgtEl>
                  </p:cond>
                </p:stCondLst>
                <p:endSync evt="end" delay="0">
                  <p:rtn val="all"/>
                </p:endSync>
                <p:childTnLst>
                  <p:par>
                    <p:cTn id="3" fill="hold">
                      <p:stCondLst>
                        <p:cond delay="0"/>
                      </p:stCondLst>
                      <p:childTnLst>
                        <p:par>
                          <p:cTn id="4" fill="hold">
                            <p:stCondLst>
                              <p:cond delay="0"/>
                            </p:stCondLst>
                            <p:childTnLst>
                              <p:par>
                                <p:cTn id="5" presetID="53" presetClass="entr" presetSubtype="0"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anim calcmode="lin" valueType="num">
                                      <p:cBhvr>
                                        <p:cTn id="7" dur="5000" fill="hold"/>
                                        <p:tgtEl>
                                          <p:spTgt spid="11"/>
                                        </p:tgtEl>
                                        <p:attrNameLst>
                                          <p:attrName>ppt_w</p:attrName>
                                        </p:attrNameLst>
                                      </p:cBhvr>
                                      <p:tavLst>
                                        <p:tav tm="0">
                                          <p:val>
                                            <p:fltVal val="0"/>
                                          </p:val>
                                        </p:tav>
                                        <p:tav tm="100000">
                                          <p:val>
                                            <p:strVal val="#ppt_w"/>
                                          </p:val>
                                        </p:tav>
                                      </p:tavLst>
                                    </p:anim>
                                    <p:anim calcmode="lin" valueType="num">
                                      <p:cBhvr>
                                        <p:cTn id="8" dur="5000" fill="hold"/>
                                        <p:tgtEl>
                                          <p:spTgt spid="11"/>
                                        </p:tgtEl>
                                        <p:attrNameLst>
                                          <p:attrName>ppt_h</p:attrName>
                                        </p:attrNameLst>
                                      </p:cBhvr>
                                      <p:tavLst>
                                        <p:tav tm="0">
                                          <p:val>
                                            <p:fltVal val="0"/>
                                          </p:val>
                                        </p:tav>
                                        <p:tav tm="100000">
                                          <p:val>
                                            <p:strVal val="#ppt_h"/>
                                          </p:val>
                                        </p:tav>
                                      </p:tavLst>
                                    </p:anim>
                                    <p:animEffect transition="in" filter="fade">
                                      <p:cBhvr>
                                        <p:cTn id="9" dur="5000"/>
                                        <p:tgtEl>
                                          <p:spTgt spid="11"/>
                                        </p:tgtEl>
                                      </p:cBhvr>
                                    </p:animEffect>
                                  </p:childTnLst>
                                  <p:subTnLst>
                                    <p:audio>
                                      <p:cMediaNode>
                                        <p:cTn display="0" masterRel="sameClick">
                                          <p:stCondLst>
                                            <p:cond evt="begin" delay="0">
                                              <p:tn val="5"/>
                                            </p:cond>
                                          </p:stCondLst>
                                          <p:endCondLst>
                                            <p:cond evt="onStopAudio" delay="0">
                                              <p:tgtEl>
                                                <p:sldTgt/>
                                              </p:tgtEl>
                                            </p:cond>
                                          </p:endCondLst>
                                        </p:cTn>
                                        <p:tgtEl>
                                          <p:sndTgt r:embed="rId2" name="chimes.wav"/>
                                        </p:tgtEl>
                                      </p:cMediaNode>
                                    </p:audio>
                                  </p:subTnLst>
                                </p:cTn>
                              </p:par>
                            </p:childTnLst>
                          </p:cTn>
                        </p:par>
                      </p:childTnLst>
                    </p:cTn>
                  </p:par>
                </p:childTnLst>
              </p:cTn>
              <p:nextCondLst>
                <p:cond evt="onClick" delay="0">
                  <p:tgtEl>
                    <p:spTgt spid="9"/>
                  </p:tgtEl>
                </p:cond>
              </p:nextCondLst>
            </p:seq>
          </p:childTnLst>
        </p:cTn>
      </p:par>
    </p:tnLst>
    <p:bldLst>
      <p:bldP spid="11"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solidFill>
            <a:schemeClr val="accent6">
              <a:lumMod val="75000"/>
            </a:schemeClr>
          </a:solidFill>
        </p:spPr>
        <p:style>
          <a:lnRef idx="1">
            <a:schemeClr val="accent4"/>
          </a:lnRef>
          <a:fillRef idx="2">
            <a:schemeClr val="accent4"/>
          </a:fillRef>
          <a:effectRef idx="1">
            <a:schemeClr val="accent4"/>
          </a:effectRef>
          <a:fontRef idx="minor">
            <a:schemeClr val="dk1"/>
          </a:fontRef>
        </p:style>
        <p:txBody>
          <a:bodyPr/>
          <a:lstStyle/>
          <a:p>
            <a:r>
              <a:rPr lang="cs-CZ" b="1" dirty="0" err="1" smtClean="0"/>
              <a:t>How</a:t>
            </a:r>
            <a:r>
              <a:rPr lang="cs-CZ" b="1" dirty="0" smtClean="0"/>
              <a:t> many…?</a:t>
            </a:r>
            <a:endParaRPr lang="cs-CZ" b="1" dirty="0"/>
          </a:p>
        </p:txBody>
      </p:sp>
      <p:sp>
        <p:nvSpPr>
          <p:cNvPr id="3" name="Zástupný symbol pro obsah 2"/>
          <p:cNvSpPr>
            <a:spLocks noGrp="1"/>
          </p:cNvSpPr>
          <p:nvPr>
            <p:ph idx="1"/>
          </p:nvPr>
        </p:nvSpPr>
        <p:spPr>
          <a:xfrm>
            <a:off x="467544" y="1628800"/>
            <a:ext cx="8229600" cy="4525963"/>
          </a:xfrm>
          <a:solidFill>
            <a:schemeClr val="accent6">
              <a:lumMod val="75000"/>
            </a:schemeClr>
          </a:solidFill>
        </p:spPr>
        <p:style>
          <a:lnRef idx="1">
            <a:schemeClr val="accent4"/>
          </a:lnRef>
          <a:fillRef idx="2">
            <a:schemeClr val="accent4"/>
          </a:fillRef>
          <a:effectRef idx="1">
            <a:schemeClr val="accent4"/>
          </a:effectRef>
          <a:fontRef idx="minor">
            <a:schemeClr val="dk1"/>
          </a:fontRef>
        </p:style>
        <p:txBody>
          <a:bodyPr>
            <a:normAutofit/>
          </a:bodyPr>
          <a:lstStyle/>
          <a:p>
            <a:r>
              <a:rPr lang="cs-CZ" dirty="0" err="1" smtClean="0"/>
              <a:t>How</a:t>
            </a:r>
            <a:r>
              <a:rPr lang="cs-CZ" dirty="0" smtClean="0"/>
              <a:t> many </a:t>
            </a:r>
            <a:r>
              <a:rPr lang="cs-CZ" dirty="0" err="1" smtClean="0"/>
              <a:t>cowboys</a:t>
            </a:r>
            <a:r>
              <a:rPr lang="cs-CZ" dirty="0" smtClean="0"/>
              <a:t> are </a:t>
            </a:r>
            <a:r>
              <a:rPr lang="cs-CZ" dirty="0" err="1" smtClean="0"/>
              <a:t>there</a:t>
            </a:r>
            <a:r>
              <a:rPr lang="cs-CZ" dirty="0" smtClean="0"/>
              <a:t> in </a:t>
            </a:r>
            <a:r>
              <a:rPr lang="cs-CZ" dirty="0" err="1" smtClean="0"/>
              <a:t>the</a:t>
            </a:r>
            <a:r>
              <a:rPr lang="cs-CZ" dirty="0" smtClean="0"/>
              <a:t> </a:t>
            </a:r>
            <a:r>
              <a:rPr lang="cs-CZ" dirty="0" err="1" smtClean="0"/>
              <a:t>picture</a:t>
            </a:r>
            <a:r>
              <a:rPr lang="cs-CZ" dirty="0" smtClean="0"/>
              <a:t>?</a:t>
            </a:r>
          </a:p>
          <a:p>
            <a:endParaRPr lang="cs-CZ" dirty="0" smtClean="0"/>
          </a:p>
          <a:p>
            <a:r>
              <a:rPr lang="cs-CZ" i="1" dirty="0" err="1" smtClean="0"/>
              <a:t>There</a:t>
            </a:r>
            <a:r>
              <a:rPr lang="cs-CZ" i="1" dirty="0" smtClean="0"/>
              <a:t> are _____ </a:t>
            </a:r>
            <a:r>
              <a:rPr lang="cs-CZ" i="1" dirty="0" err="1" smtClean="0"/>
              <a:t>cowboys</a:t>
            </a:r>
            <a:r>
              <a:rPr lang="cs-CZ" dirty="0" smtClean="0"/>
              <a:t>.</a:t>
            </a:r>
          </a:p>
          <a:p>
            <a:endParaRPr lang="cs-CZ" sz="2400" dirty="0" smtClean="0"/>
          </a:p>
        </p:txBody>
      </p:sp>
      <p:sp>
        <p:nvSpPr>
          <p:cNvPr id="9" name="Šipka doleva 8"/>
          <p:cNvSpPr/>
          <p:nvPr/>
        </p:nvSpPr>
        <p:spPr>
          <a:xfrm>
            <a:off x="1619672" y="6093296"/>
            <a:ext cx="2232248" cy="620688"/>
          </a:xfrm>
          <a:prstGeom prst="leftArrow">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cs-CZ" sz="1600" dirty="0" smtClean="0"/>
              <a:t>Použij skryté pero!</a:t>
            </a:r>
            <a:endParaRPr lang="cs-CZ" sz="1600" dirty="0"/>
          </a:p>
        </p:txBody>
      </p:sp>
      <p:sp>
        <p:nvSpPr>
          <p:cNvPr id="10" name="Zaoblený obdélník 9"/>
          <p:cNvSpPr/>
          <p:nvPr/>
        </p:nvSpPr>
        <p:spPr>
          <a:xfrm>
            <a:off x="1403648" y="5085184"/>
            <a:ext cx="1080120" cy="792088"/>
          </a:xfrm>
          <a:prstGeom prst="roundRect">
            <a:avLst/>
          </a:prstGeom>
          <a:solidFill>
            <a:srgbClr val="FFC000"/>
          </a:solidFill>
          <a:ln>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cs-CZ" sz="3600" dirty="0" smtClean="0">
                <a:solidFill>
                  <a:schemeClr val="tx1"/>
                </a:solidFill>
              </a:rPr>
              <a:t>3</a:t>
            </a:r>
            <a:endParaRPr lang="cs-CZ" sz="3600" dirty="0">
              <a:solidFill>
                <a:schemeClr val="tx1"/>
              </a:solidFill>
            </a:endParaRPr>
          </a:p>
        </p:txBody>
      </p:sp>
      <p:pic>
        <p:nvPicPr>
          <p:cNvPr id="7" name="Picture 4" descr="C:\Temp\Dočasné soubory Internetu\Content.IE5\AHIPWXPW\MM900282883[1].gif"/>
          <p:cNvPicPr>
            <a:picLocks noChangeAspect="1" noChangeArrowheads="1" noCrop="1"/>
          </p:cNvPicPr>
          <p:nvPr/>
        </p:nvPicPr>
        <p:blipFill>
          <a:blip r:embed="rId3" cstate="print"/>
          <a:srcRect/>
          <a:stretch>
            <a:fillRect/>
          </a:stretch>
        </p:blipFill>
        <p:spPr bwMode="auto">
          <a:xfrm>
            <a:off x="5140965" y="3356992"/>
            <a:ext cx="3422914" cy="1656184"/>
          </a:xfrm>
          <a:prstGeom prst="rect">
            <a:avLst/>
          </a:prstGeom>
          <a:noFill/>
        </p:spPr>
      </p:pic>
      <p:sp>
        <p:nvSpPr>
          <p:cNvPr id="8" name="Zaoblený obdélník 7"/>
          <p:cNvSpPr/>
          <p:nvPr/>
        </p:nvSpPr>
        <p:spPr>
          <a:xfrm>
            <a:off x="3131840" y="5085184"/>
            <a:ext cx="1080120" cy="792088"/>
          </a:xfrm>
          <a:prstGeom prst="roundRect">
            <a:avLst/>
          </a:prstGeom>
          <a:solidFill>
            <a:srgbClr val="FFC000"/>
          </a:solidFill>
          <a:ln>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cs-CZ" sz="3600" dirty="0" smtClean="0">
                <a:solidFill>
                  <a:schemeClr val="tx1"/>
                </a:solidFill>
              </a:rPr>
              <a:t>2</a:t>
            </a:r>
            <a:endParaRPr lang="cs-CZ" sz="3600" dirty="0">
              <a:solidFill>
                <a:schemeClr val="tx1"/>
              </a:solidFill>
            </a:endParaRPr>
          </a:p>
        </p:txBody>
      </p:sp>
      <p:sp>
        <p:nvSpPr>
          <p:cNvPr id="11" name="Zaoblený obdélník 10"/>
          <p:cNvSpPr/>
          <p:nvPr/>
        </p:nvSpPr>
        <p:spPr>
          <a:xfrm>
            <a:off x="4932040" y="5085184"/>
            <a:ext cx="1080120" cy="792088"/>
          </a:xfrm>
          <a:prstGeom prst="roundRect">
            <a:avLst/>
          </a:prstGeom>
          <a:solidFill>
            <a:srgbClr val="FFC000"/>
          </a:solidFill>
          <a:ln>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cs-CZ" sz="3600" dirty="0" smtClean="0">
                <a:solidFill>
                  <a:schemeClr val="tx1"/>
                </a:solidFill>
              </a:rPr>
              <a:t>6</a:t>
            </a:r>
            <a:endParaRPr lang="cs-CZ" sz="3600" dirty="0">
              <a:solidFill>
                <a:schemeClr val="tx1"/>
              </a:solidFill>
            </a:endParaRPr>
          </a:p>
        </p:txBody>
      </p:sp>
      <p:pic>
        <p:nvPicPr>
          <p:cNvPr id="4098" name="Picture 2" descr="C:\Temp\Dočasné soubory Internetu\Content.IE5\DHQMYV7H\MM900336581[1].gif"/>
          <p:cNvPicPr>
            <a:picLocks noChangeAspect="1" noChangeArrowheads="1" noCrop="1"/>
          </p:cNvPicPr>
          <p:nvPr/>
        </p:nvPicPr>
        <p:blipFill>
          <a:blip r:embed="rId4" cstate="print"/>
          <a:srcRect/>
          <a:stretch>
            <a:fillRect/>
          </a:stretch>
        </p:blipFill>
        <p:spPr bwMode="auto">
          <a:xfrm>
            <a:off x="899592" y="332656"/>
            <a:ext cx="815340" cy="868680"/>
          </a:xfrm>
          <a:prstGeom prst="rect">
            <a:avLst/>
          </a:prstGeom>
          <a:noFill/>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nodeType="withEffect">
                                  <p:stCondLst>
                                    <p:cond delay="0"/>
                                  </p:stCondLst>
                                  <p:childTnLst>
                                    <p:set>
                                      <p:cBhvr>
                                        <p:cTn id="6" dur="1" fill="hold">
                                          <p:stCondLst>
                                            <p:cond delay="0"/>
                                          </p:stCondLst>
                                        </p:cTn>
                                        <p:tgtEl>
                                          <p:spTgt spid="4098"/>
                                        </p:tgtEl>
                                        <p:attrNameLst>
                                          <p:attrName>style.visibility</p:attrName>
                                        </p:attrNameLst>
                                      </p:cBhvr>
                                      <p:to>
                                        <p:strVal val="visible"/>
                                      </p:to>
                                    </p:set>
                                    <p:anim calcmode="lin" valueType="num">
                                      <p:cBhvr additive="base">
                                        <p:cTn id="7" dur="5000" fill="hold"/>
                                        <p:tgtEl>
                                          <p:spTgt spid="4098"/>
                                        </p:tgtEl>
                                        <p:attrNameLst>
                                          <p:attrName>ppt_x</p:attrName>
                                        </p:attrNameLst>
                                      </p:cBhvr>
                                      <p:tavLst>
                                        <p:tav tm="0">
                                          <p:val>
                                            <p:strVal val="1+#ppt_w/2"/>
                                          </p:val>
                                        </p:tav>
                                        <p:tav tm="100000">
                                          <p:val>
                                            <p:strVal val="#ppt_x"/>
                                          </p:val>
                                        </p:tav>
                                      </p:tavLst>
                                    </p:anim>
                                    <p:anim calcmode="lin" valueType="num">
                                      <p:cBhvr additive="base">
                                        <p:cTn id="8" dur="5000" fill="hold"/>
                                        <p:tgtEl>
                                          <p:spTgt spid="409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seq concurrent="1" nextAc="seek">
              <p:cTn id="9" restart="whenNotActive" fill="hold" evtFilter="cancelBubble" nodeType="interactiveSeq">
                <p:stCondLst>
                  <p:cond evt="onClick" delay="0">
                    <p:tgtEl>
                      <p:spTgt spid="10"/>
                    </p:tgtEl>
                  </p:cond>
                </p:stCondLst>
                <p:endSync evt="end" delay="0">
                  <p:rtn val="all"/>
                </p:endSync>
                <p:childTnLst>
                  <p:par>
                    <p:cTn id="10" fill="hold">
                      <p:stCondLst>
                        <p:cond delay="0"/>
                      </p:stCondLst>
                      <p:childTnLst>
                        <p:par>
                          <p:cTn id="11" fill="hold">
                            <p:stCondLst>
                              <p:cond delay="0"/>
                            </p:stCondLst>
                            <p:childTnLst>
                              <p:par>
                                <p:cTn id="12" presetID="0" presetClass="path" presetSubtype="0" accel="50000" decel="50000" fill="hold" grpId="0" nodeType="clickEffect">
                                  <p:stCondLst>
                                    <p:cond delay="0"/>
                                  </p:stCondLst>
                                  <p:childTnLst>
                                    <p:animMotion origin="layout" path="M 0.01528 0.00649 C 0.02969 0.00533 0.0441 0.0051 0.05833 0.00324 C 0.05972 0.00301 0.0717 -0.00949 0.07465 -0.01226 C 0.08576 -0.02314 0.10017 -0.04097 0.10833 -0.05555 C 0.11319 -0.06435 0.11597 -0.07361 0.12118 -0.08194 C 0.12413 -0.09398 0.12778 -0.10509 0.12934 -0.11759 C 0.12899 -0.12801 0.12934 -0.13842 0.12813 -0.14861 C 0.12691 -0.15949 0.12049 -0.175 0.11771 -0.18588 C 0.11181 -0.20926 0.10278 -0.23495 0.08507 -0.24629 C 0.08021 -0.25277 0.07674 -0.25254 0.06997 -0.25416 C 0.05799 -0.26203 0.04479 -0.26551 0.0316 -0.26805 C 0.0184 -0.26759 0.00521 -0.26828 -0.00799 -0.26643 C -0.02101 -0.26458 -0.0349 -0.2537 -0.04635 -0.24629 C -0.04844 -0.24236 -0.05156 -0.23958 -0.0533 -0.23541 C -0.05608 -0.22893 -0.05608 -0.21967 -0.05799 -0.21226 C -0.05764 -0.20601 -0.05781 -0.19953 -0.05677 -0.19351 C -0.0559 -0.18842 -0.05052 -0.1875 -0.0474 -0.18426 C -0.03611 -0.17245 -0.01927 -0.17013 -0.00556 -0.16412 C 0.02552 -0.16597 0.0401 -0.15185 0.05486 -0.17662 C 0.06424 -0.23518 0.00503 -0.26944 -0.02882 -0.27893 C -0.05017 -0.27847 -0.07135 -0.2787 -0.09271 -0.27731 C -0.0974 -0.27708 -0.10434 -0.26643 -0.10434 -0.2662 C -0.10573 -0.26273 -0.10781 -0.25949 -0.10903 -0.25555 C -0.11111 -0.2493 -0.11198 -0.24189 -0.11372 -0.23541 C -0.11354 -0.23148 -0.11406 -0.21412 -0.11146 -0.20601 C -0.10278 -0.1787 -0.08003 -0.16273 -0.05903 -0.15787 C -0.04323 -0.14953 -0.03299 -0.15393 -0.01372 -0.15486 C -0.0092 -0.15694 -0.00712 -0.15879 -0.00434 -0.16412 C 0.00174 -0.19097 0.0026 -0.21713 -0.01962 -0.22152 C -0.05 -0.22013 -0.05833 -0.2287 -0.06719 -0.19513 C -0.06667 -0.18634 -0.0684 -0.17638 -0.06493 -0.16875 C -0.05868 -0.15509 -0.05035 -0.14722 -0.04045 -0.13935 C -0.02726 -0.1287 -0.01458 -0.11527 0.00017 -0.10833 C 0.01736 -0.10023 0.03507 -0.09213 0.0526 -0.08495 C 0.07083 -0.07754 0.08333 -0.07546 0.10139 -0.07268 C 0.1224 -0.07314 0.1434 -0.07222 0.16424 -0.0743 C 0.16979 -0.07476 0.18038 -0.08032 0.18038 -0.08009 C 0.1941 -0.09236 0.20174 -0.09676 0.21076 -0.11597 C 0.21198 -0.11851 0.21476 -0.12754 0.21528 -0.13009 C 0.21632 -0.13518 0.21771 -0.1456 0.21771 -0.14537 C 0.21684 -0.15949 0.21649 -0.17361 0.21528 -0.1875 C 0.21406 -0.20162 0.20816 -0.2118 0.2026 -0.22314 C 0.19531 -0.23796 0.19549 -0.23773 0.18976 -0.24791 C 0.18229 -0.26134 0.17622 -0.28078 0.16181 -0.28356 C 0.15799 -0.28426 0.15399 -0.28449 0.15017 -0.28495 C 0.14097 -0.28935 0.1349 -0.29791 0.12691 -0.30532 C 0.1217 -0.31597 0.12326 -0.31111 0.12118 -0.31921 C 0.13038 -0.32708 0.12813 -0.31898 0.12813 -0.34097 " pathEditMode="relative" rAng="0" ptsTypes="fffffffffffffffffffffffffffffffffffffffffffffffA">
                                      <p:cBhvr>
                                        <p:cTn id="13" dur="2000" fill="hold"/>
                                        <p:tgtEl>
                                          <p:spTgt spid="10"/>
                                        </p:tgtEl>
                                        <p:attrNameLst>
                                          <p:attrName>ppt_x</p:attrName>
                                          <p:attrName>ppt_y</p:attrName>
                                        </p:attrNameLst>
                                      </p:cBhvr>
                                      <p:rCtr x="3600" y="-17400"/>
                                    </p:animMotion>
                                  </p:childTnLst>
                                  <p:subTnLst>
                                    <p:audio>
                                      <p:cMediaNode>
                                        <p:cTn display="0" masterRel="sameClick">
                                          <p:stCondLst>
                                            <p:cond evt="begin" delay="0">
                                              <p:tn val="12"/>
                                            </p:cond>
                                          </p:stCondLst>
                                          <p:endCondLst>
                                            <p:cond evt="onStopAudio" delay="0">
                                              <p:tgtEl>
                                                <p:sldTgt/>
                                              </p:tgtEl>
                                            </p:cond>
                                          </p:endCondLst>
                                        </p:cTn>
                                        <p:tgtEl>
                                          <p:sndTgt r:embed="rId2" name="applause.wav"/>
                                        </p:tgtEl>
                                      </p:cMediaNode>
                                    </p:audio>
                                  </p:subTnLst>
                                </p:cTn>
                              </p:par>
                            </p:childTnLst>
                          </p:cTn>
                        </p:par>
                      </p:childTnLst>
                    </p:cTn>
                  </p:par>
                </p:childTnLst>
              </p:cTn>
              <p:nextCondLst>
                <p:cond evt="onClick" delay="0">
                  <p:tgtEl>
                    <p:spTgt spid="10"/>
                  </p:tgtEl>
                </p:cond>
              </p:nextCondLst>
            </p:seq>
            <p:seq concurrent="1" nextAc="seek">
              <p:cTn id="14" restart="whenNotActive" fill="hold" evtFilter="cancelBubble" nodeType="interactiveSeq">
                <p:stCondLst>
                  <p:cond evt="onClick" delay="0">
                    <p:tgtEl>
                      <p:spTgt spid="8"/>
                    </p:tgtEl>
                  </p:cond>
                </p:stCondLst>
                <p:endSync evt="end" delay="0">
                  <p:rtn val="all"/>
                </p:endSync>
                <p:childTnLst>
                  <p:par>
                    <p:cTn id="15" fill="hold">
                      <p:stCondLst>
                        <p:cond delay="0"/>
                      </p:stCondLst>
                      <p:childTnLst>
                        <p:par>
                          <p:cTn id="16" fill="hold">
                            <p:stCondLst>
                              <p:cond delay="0"/>
                            </p:stCondLst>
                            <p:childTnLst>
                              <p:par>
                                <p:cTn id="17" presetID="53" presetClass="exit" presetSubtype="0" fill="hold" grpId="0" nodeType="clickEffect">
                                  <p:stCondLst>
                                    <p:cond delay="0"/>
                                  </p:stCondLst>
                                  <p:childTnLst>
                                    <p:anim calcmode="lin" valueType="num">
                                      <p:cBhvr>
                                        <p:cTn id="18" dur="5000"/>
                                        <p:tgtEl>
                                          <p:spTgt spid="8"/>
                                        </p:tgtEl>
                                        <p:attrNameLst>
                                          <p:attrName>ppt_w</p:attrName>
                                        </p:attrNameLst>
                                      </p:cBhvr>
                                      <p:tavLst>
                                        <p:tav tm="0">
                                          <p:val>
                                            <p:strVal val="ppt_w"/>
                                          </p:val>
                                        </p:tav>
                                        <p:tav tm="100000">
                                          <p:val>
                                            <p:fltVal val="0"/>
                                          </p:val>
                                        </p:tav>
                                      </p:tavLst>
                                    </p:anim>
                                    <p:anim calcmode="lin" valueType="num">
                                      <p:cBhvr>
                                        <p:cTn id="19" dur="5000"/>
                                        <p:tgtEl>
                                          <p:spTgt spid="8"/>
                                        </p:tgtEl>
                                        <p:attrNameLst>
                                          <p:attrName>ppt_h</p:attrName>
                                        </p:attrNameLst>
                                      </p:cBhvr>
                                      <p:tavLst>
                                        <p:tav tm="0">
                                          <p:val>
                                            <p:strVal val="ppt_h"/>
                                          </p:val>
                                        </p:tav>
                                        <p:tav tm="100000">
                                          <p:val>
                                            <p:fltVal val="0"/>
                                          </p:val>
                                        </p:tav>
                                      </p:tavLst>
                                    </p:anim>
                                    <p:animEffect transition="out" filter="fade">
                                      <p:cBhvr>
                                        <p:cTn id="20" dur="5000"/>
                                        <p:tgtEl>
                                          <p:spTgt spid="8"/>
                                        </p:tgtEl>
                                      </p:cBhvr>
                                    </p:animEffect>
                                    <p:set>
                                      <p:cBhvr>
                                        <p:cTn id="21" dur="1" fill="hold">
                                          <p:stCondLst>
                                            <p:cond delay="4999"/>
                                          </p:stCondLst>
                                        </p:cTn>
                                        <p:tgtEl>
                                          <p:spTgt spid="8"/>
                                        </p:tgtEl>
                                        <p:attrNameLst>
                                          <p:attrName>style.visibility</p:attrName>
                                        </p:attrNameLst>
                                      </p:cBhvr>
                                      <p:to>
                                        <p:strVal val="hidden"/>
                                      </p:to>
                                    </p:set>
                                  </p:childTnLst>
                                </p:cTn>
                              </p:par>
                            </p:childTnLst>
                          </p:cTn>
                        </p:par>
                      </p:childTnLst>
                    </p:cTn>
                  </p:par>
                </p:childTnLst>
              </p:cTn>
              <p:nextCondLst>
                <p:cond evt="onClick" delay="0">
                  <p:tgtEl>
                    <p:spTgt spid="8"/>
                  </p:tgtEl>
                </p:cond>
              </p:nextCondLst>
            </p:seq>
            <p:seq concurrent="1" nextAc="seek">
              <p:cTn id="22" restart="whenNotActive" fill="hold" evtFilter="cancelBubble" nodeType="interactiveSeq">
                <p:stCondLst>
                  <p:cond evt="onClick" delay="0">
                    <p:tgtEl>
                      <p:spTgt spid="11"/>
                    </p:tgtEl>
                  </p:cond>
                </p:stCondLst>
                <p:endSync evt="end" delay="0">
                  <p:rtn val="all"/>
                </p:endSync>
                <p:childTnLst>
                  <p:par>
                    <p:cTn id="23" fill="hold">
                      <p:stCondLst>
                        <p:cond delay="0"/>
                      </p:stCondLst>
                      <p:childTnLst>
                        <p:par>
                          <p:cTn id="24" fill="hold">
                            <p:stCondLst>
                              <p:cond delay="0"/>
                            </p:stCondLst>
                            <p:childTnLst>
                              <p:par>
                                <p:cTn id="25" presetID="53" presetClass="exit" presetSubtype="0" fill="hold" grpId="0" nodeType="clickEffect">
                                  <p:stCondLst>
                                    <p:cond delay="0"/>
                                  </p:stCondLst>
                                  <p:childTnLst>
                                    <p:anim calcmode="lin" valueType="num">
                                      <p:cBhvr>
                                        <p:cTn id="26" dur="5000"/>
                                        <p:tgtEl>
                                          <p:spTgt spid="11"/>
                                        </p:tgtEl>
                                        <p:attrNameLst>
                                          <p:attrName>ppt_w</p:attrName>
                                        </p:attrNameLst>
                                      </p:cBhvr>
                                      <p:tavLst>
                                        <p:tav tm="0">
                                          <p:val>
                                            <p:strVal val="ppt_w"/>
                                          </p:val>
                                        </p:tav>
                                        <p:tav tm="100000">
                                          <p:val>
                                            <p:fltVal val="0"/>
                                          </p:val>
                                        </p:tav>
                                      </p:tavLst>
                                    </p:anim>
                                    <p:anim calcmode="lin" valueType="num">
                                      <p:cBhvr>
                                        <p:cTn id="27" dur="5000"/>
                                        <p:tgtEl>
                                          <p:spTgt spid="11"/>
                                        </p:tgtEl>
                                        <p:attrNameLst>
                                          <p:attrName>ppt_h</p:attrName>
                                        </p:attrNameLst>
                                      </p:cBhvr>
                                      <p:tavLst>
                                        <p:tav tm="0">
                                          <p:val>
                                            <p:strVal val="ppt_h"/>
                                          </p:val>
                                        </p:tav>
                                        <p:tav tm="100000">
                                          <p:val>
                                            <p:fltVal val="0"/>
                                          </p:val>
                                        </p:tav>
                                      </p:tavLst>
                                    </p:anim>
                                    <p:animEffect transition="out" filter="fade">
                                      <p:cBhvr>
                                        <p:cTn id="28" dur="5000"/>
                                        <p:tgtEl>
                                          <p:spTgt spid="11"/>
                                        </p:tgtEl>
                                      </p:cBhvr>
                                    </p:animEffect>
                                    <p:set>
                                      <p:cBhvr>
                                        <p:cTn id="29" dur="1" fill="hold">
                                          <p:stCondLst>
                                            <p:cond delay="4999"/>
                                          </p:stCondLst>
                                        </p:cTn>
                                        <p:tgtEl>
                                          <p:spTgt spid="11"/>
                                        </p:tgtEl>
                                        <p:attrNameLst>
                                          <p:attrName>style.visibility</p:attrName>
                                        </p:attrNameLst>
                                      </p:cBhvr>
                                      <p:to>
                                        <p:strVal val="hidden"/>
                                      </p:to>
                                    </p:set>
                                  </p:childTnLst>
                                </p:cTn>
                              </p:par>
                            </p:childTnLst>
                          </p:cTn>
                        </p:par>
                      </p:childTnLst>
                    </p:cTn>
                  </p:par>
                </p:childTnLst>
              </p:cTn>
              <p:nextCondLst>
                <p:cond evt="onClick" delay="0">
                  <p:tgtEl>
                    <p:spTgt spid="11"/>
                  </p:tgtEl>
                </p:cond>
              </p:nextCondLst>
            </p:seq>
          </p:childTnLst>
        </p:cTn>
      </p:par>
    </p:tnLst>
    <p:bldLst>
      <p:bldP spid="10" grpId="0" animBg="1"/>
      <p:bldP spid="8" grpId="0" animBg="1"/>
      <p:bldP spid="11"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solidFill>
            <a:schemeClr val="accent6">
              <a:lumMod val="75000"/>
            </a:schemeClr>
          </a:solidFill>
        </p:spPr>
        <p:style>
          <a:lnRef idx="1">
            <a:schemeClr val="accent4"/>
          </a:lnRef>
          <a:fillRef idx="2">
            <a:schemeClr val="accent4"/>
          </a:fillRef>
          <a:effectRef idx="1">
            <a:schemeClr val="accent4"/>
          </a:effectRef>
          <a:fontRef idx="minor">
            <a:schemeClr val="dk1"/>
          </a:fontRef>
        </p:style>
        <p:txBody>
          <a:bodyPr/>
          <a:lstStyle/>
          <a:p>
            <a:r>
              <a:rPr lang="cs-CZ" b="1" dirty="0" err="1" smtClean="0"/>
              <a:t>Milk</a:t>
            </a:r>
            <a:endParaRPr lang="cs-CZ" b="1" dirty="0"/>
          </a:p>
        </p:txBody>
      </p:sp>
      <p:sp>
        <p:nvSpPr>
          <p:cNvPr id="3" name="Zástupný symbol pro obsah 2"/>
          <p:cNvSpPr>
            <a:spLocks noGrp="1"/>
          </p:cNvSpPr>
          <p:nvPr>
            <p:ph idx="1"/>
          </p:nvPr>
        </p:nvSpPr>
        <p:spPr>
          <a:xfrm>
            <a:off x="467544" y="1628800"/>
            <a:ext cx="8229600" cy="4525963"/>
          </a:xfrm>
          <a:solidFill>
            <a:schemeClr val="accent6">
              <a:lumMod val="75000"/>
            </a:schemeClr>
          </a:solidFill>
        </p:spPr>
        <p:style>
          <a:lnRef idx="1">
            <a:schemeClr val="accent4"/>
          </a:lnRef>
          <a:fillRef idx="2">
            <a:schemeClr val="accent4"/>
          </a:fillRef>
          <a:effectRef idx="1">
            <a:schemeClr val="accent4"/>
          </a:effectRef>
          <a:fontRef idx="minor">
            <a:schemeClr val="dk1"/>
          </a:fontRef>
        </p:style>
        <p:txBody>
          <a:bodyPr>
            <a:normAutofit/>
          </a:bodyPr>
          <a:lstStyle/>
          <a:p>
            <a:r>
              <a:rPr lang="cs-CZ" sz="2400" dirty="0" smtClean="0"/>
              <a:t>Seřaď obrázky!</a:t>
            </a:r>
          </a:p>
          <a:p>
            <a:r>
              <a:rPr lang="cs-CZ" sz="2400" dirty="0" smtClean="0"/>
              <a:t>Zapiš k obrázkům</a:t>
            </a:r>
          </a:p>
          <a:p>
            <a:pPr>
              <a:buNone/>
            </a:pPr>
            <a:r>
              <a:rPr lang="cs-CZ" sz="2400" dirty="0" smtClean="0"/>
              <a:t>číslice 1 – 4!</a:t>
            </a:r>
          </a:p>
          <a:p>
            <a:endParaRPr lang="cs-CZ" sz="2400" dirty="0" smtClean="0"/>
          </a:p>
          <a:p>
            <a:endParaRPr lang="cs-CZ" sz="2400" dirty="0" smtClean="0"/>
          </a:p>
        </p:txBody>
      </p:sp>
      <p:sp>
        <p:nvSpPr>
          <p:cNvPr id="9" name="Šipka doleva 8"/>
          <p:cNvSpPr/>
          <p:nvPr/>
        </p:nvSpPr>
        <p:spPr>
          <a:xfrm>
            <a:off x="1619672" y="6093296"/>
            <a:ext cx="2232248" cy="620688"/>
          </a:xfrm>
          <a:prstGeom prst="leftArrow">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cs-CZ" sz="1600" dirty="0" smtClean="0"/>
              <a:t>Použij skryté pero!</a:t>
            </a:r>
            <a:endParaRPr lang="cs-CZ" sz="1600" dirty="0"/>
          </a:p>
        </p:txBody>
      </p:sp>
      <p:pic>
        <p:nvPicPr>
          <p:cNvPr id="1027" name="Picture 3" descr="C:\Temp\Dočasné soubory Internetu\Content.IE5\JU2LUQQP\MC900280683[1].wmf"/>
          <p:cNvPicPr>
            <a:picLocks noChangeAspect="1" noChangeArrowheads="1"/>
          </p:cNvPicPr>
          <p:nvPr/>
        </p:nvPicPr>
        <p:blipFill>
          <a:blip r:embed="rId2" cstate="print"/>
          <a:srcRect/>
          <a:stretch>
            <a:fillRect/>
          </a:stretch>
        </p:blipFill>
        <p:spPr bwMode="auto">
          <a:xfrm>
            <a:off x="3563888" y="4077072"/>
            <a:ext cx="1813292" cy="1800199"/>
          </a:xfrm>
          <a:prstGeom prst="rect">
            <a:avLst/>
          </a:prstGeom>
          <a:noFill/>
        </p:spPr>
      </p:pic>
      <p:pic>
        <p:nvPicPr>
          <p:cNvPr id="4" name="Picture 4" descr="C:\Temp\Dočasné soubory Internetu\Content.IE5\AHIPWXPW\MC900251030[1].wmf"/>
          <p:cNvPicPr>
            <a:picLocks noChangeAspect="1" noChangeArrowheads="1"/>
          </p:cNvPicPr>
          <p:nvPr/>
        </p:nvPicPr>
        <p:blipFill>
          <a:blip r:embed="rId3" cstate="print"/>
          <a:srcRect/>
          <a:stretch>
            <a:fillRect/>
          </a:stretch>
        </p:blipFill>
        <p:spPr bwMode="auto">
          <a:xfrm>
            <a:off x="6084168" y="4005064"/>
            <a:ext cx="1869022" cy="1728192"/>
          </a:xfrm>
          <a:prstGeom prst="rect">
            <a:avLst/>
          </a:prstGeom>
          <a:noFill/>
        </p:spPr>
      </p:pic>
      <p:pic>
        <p:nvPicPr>
          <p:cNvPr id="1029" name="Picture 5" descr="C:\Temp\Dočasné soubory Internetu\Content.IE5\44BTR92M\MC900287454[1].wmf"/>
          <p:cNvPicPr>
            <a:picLocks noChangeAspect="1" noChangeArrowheads="1"/>
          </p:cNvPicPr>
          <p:nvPr/>
        </p:nvPicPr>
        <p:blipFill>
          <a:blip r:embed="rId4" cstate="print"/>
          <a:srcRect/>
          <a:stretch>
            <a:fillRect/>
          </a:stretch>
        </p:blipFill>
        <p:spPr bwMode="auto">
          <a:xfrm>
            <a:off x="3491880" y="1844824"/>
            <a:ext cx="1758814" cy="2132856"/>
          </a:xfrm>
          <a:prstGeom prst="rect">
            <a:avLst/>
          </a:prstGeom>
          <a:noFill/>
        </p:spPr>
      </p:pic>
      <p:pic>
        <p:nvPicPr>
          <p:cNvPr id="5" name="Picture 6" descr="C:\Temp\Dočasné soubory Internetu\Content.IE5\DHQMYV7H\MC900287452[1].wmf"/>
          <p:cNvPicPr>
            <a:picLocks noChangeAspect="1" noChangeArrowheads="1"/>
          </p:cNvPicPr>
          <p:nvPr/>
        </p:nvPicPr>
        <p:blipFill>
          <a:blip r:embed="rId5" cstate="print"/>
          <a:srcRect/>
          <a:stretch>
            <a:fillRect/>
          </a:stretch>
        </p:blipFill>
        <p:spPr bwMode="auto">
          <a:xfrm>
            <a:off x="5724128" y="1844824"/>
            <a:ext cx="1865694" cy="1703378"/>
          </a:xfrm>
          <a:prstGeom prst="rect">
            <a:avLst/>
          </a:prstGeom>
          <a:noFill/>
        </p:spPr>
      </p:pic>
      <p:pic>
        <p:nvPicPr>
          <p:cNvPr id="15362" name="Picture 2" descr="C:\Temp\Dočasné soubory Internetu\Content.IE5\DHQMYV7H\MM900283930[1].gif"/>
          <p:cNvPicPr>
            <a:picLocks noChangeAspect="1" noChangeArrowheads="1" noCrop="1"/>
          </p:cNvPicPr>
          <p:nvPr/>
        </p:nvPicPr>
        <p:blipFill>
          <a:blip r:embed="rId6" cstate="print"/>
          <a:srcRect/>
          <a:stretch>
            <a:fillRect/>
          </a:stretch>
        </p:blipFill>
        <p:spPr bwMode="auto">
          <a:xfrm>
            <a:off x="611559" y="332656"/>
            <a:ext cx="1488405" cy="936104"/>
          </a:xfrm>
          <a:prstGeom prst="rect">
            <a:avLst/>
          </a:prstGeom>
          <a:noFill/>
        </p:spPr>
      </p:pic>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solidFill>
            <a:schemeClr val="accent6">
              <a:lumMod val="75000"/>
            </a:schemeClr>
          </a:solidFill>
        </p:spPr>
        <p:style>
          <a:lnRef idx="1">
            <a:schemeClr val="accent4"/>
          </a:lnRef>
          <a:fillRef idx="2">
            <a:schemeClr val="accent4"/>
          </a:fillRef>
          <a:effectRef idx="1">
            <a:schemeClr val="accent4"/>
          </a:effectRef>
          <a:fontRef idx="minor">
            <a:schemeClr val="dk1"/>
          </a:fontRef>
        </p:style>
        <p:txBody>
          <a:bodyPr/>
          <a:lstStyle/>
          <a:p>
            <a:r>
              <a:rPr lang="cs-CZ" b="1" dirty="0" err="1" smtClean="0"/>
              <a:t>Horse</a:t>
            </a:r>
            <a:endParaRPr lang="cs-CZ" b="1" dirty="0"/>
          </a:p>
        </p:txBody>
      </p:sp>
      <p:sp>
        <p:nvSpPr>
          <p:cNvPr id="3" name="Zástupný symbol pro obsah 2"/>
          <p:cNvSpPr>
            <a:spLocks noGrp="1"/>
          </p:cNvSpPr>
          <p:nvPr>
            <p:ph idx="1"/>
          </p:nvPr>
        </p:nvSpPr>
        <p:spPr>
          <a:xfrm>
            <a:off x="467544" y="1628800"/>
            <a:ext cx="8229600" cy="4525963"/>
          </a:xfrm>
          <a:solidFill>
            <a:schemeClr val="accent6">
              <a:lumMod val="75000"/>
            </a:schemeClr>
          </a:solidFill>
        </p:spPr>
        <p:style>
          <a:lnRef idx="1">
            <a:schemeClr val="accent4"/>
          </a:lnRef>
          <a:fillRef idx="2">
            <a:schemeClr val="accent4"/>
          </a:fillRef>
          <a:effectRef idx="1">
            <a:schemeClr val="accent4"/>
          </a:effectRef>
          <a:fontRef idx="minor">
            <a:schemeClr val="dk1"/>
          </a:fontRef>
        </p:style>
        <p:txBody>
          <a:bodyPr>
            <a:normAutofit/>
          </a:bodyPr>
          <a:lstStyle/>
          <a:p>
            <a:r>
              <a:rPr lang="cs-CZ" sz="2400" dirty="0" smtClean="0"/>
              <a:t>In </a:t>
            </a:r>
            <a:r>
              <a:rPr lang="cs-CZ" sz="2400" dirty="0" err="1" smtClean="0"/>
              <a:t>the</a:t>
            </a:r>
            <a:r>
              <a:rPr lang="cs-CZ" sz="2400" dirty="0" smtClean="0"/>
              <a:t> </a:t>
            </a:r>
            <a:r>
              <a:rPr lang="cs-CZ" sz="2400" dirty="0" err="1" smtClean="0"/>
              <a:t>farm</a:t>
            </a:r>
            <a:r>
              <a:rPr lang="cs-CZ" sz="2400" dirty="0" smtClean="0"/>
              <a:t>. Zapiš český překlad!</a:t>
            </a:r>
          </a:p>
          <a:p>
            <a:endParaRPr lang="cs-CZ" sz="2400" dirty="0" smtClean="0"/>
          </a:p>
        </p:txBody>
      </p:sp>
      <p:sp>
        <p:nvSpPr>
          <p:cNvPr id="9" name="Šipka doleva 8"/>
          <p:cNvSpPr/>
          <p:nvPr/>
        </p:nvSpPr>
        <p:spPr>
          <a:xfrm>
            <a:off x="1619672" y="6093296"/>
            <a:ext cx="2232248" cy="620688"/>
          </a:xfrm>
          <a:prstGeom prst="leftArrow">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cs-CZ" sz="1600" dirty="0" smtClean="0"/>
              <a:t>Použij skryté pero!</a:t>
            </a:r>
            <a:endParaRPr lang="cs-CZ" sz="1600" dirty="0"/>
          </a:p>
        </p:txBody>
      </p:sp>
      <p:sp>
        <p:nvSpPr>
          <p:cNvPr id="10" name="Zaoblený obdélník 9"/>
          <p:cNvSpPr/>
          <p:nvPr/>
        </p:nvSpPr>
        <p:spPr>
          <a:xfrm>
            <a:off x="683568" y="2780928"/>
            <a:ext cx="2016224" cy="792088"/>
          </a:xfrm>
          <a:prstGeom prst="roundRect">
            <a:avLst/>
          </a:prstGeom>
          <a:solidFill>
            <a:srgbClr val="FFC000"/>
          </a:solidFill>
          <a:ln>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cs-CZ" sz="3600" dirty="0" err="1" smtClean="0">
                <a:solidFill>
                  <a:schemeClr val="tx1"/>
                </a:solidFill>
              </a:rPr>
              <a:t>horse</a:t>
            </a:r>
            <a:r>
              <a:rPr lang="cs-CZ" sz="3600" dirty="0" smtClean="0">
                <a:solidFill>
                  <a:schemeClr val="tx1"/>
                </a:solidFill>
              </a:rPr>
              <a:t> </a:t>
            </a:r>
            <a:endParaRPr lang="cs-CZ" sz="3600" dirty="0">
              <a:solidFill>
                <a:schemeClr val="tx1"/>
              </a:solidFill>
            </a:endParaRPr>
          </a:p>
        </p:txBody>
      </p:sp>
      <p:sp>
        <p:nvSpPr>
          <p:cNvPr id="12" name="Zaoblený obdélník 11"/>
          <p:cNvSpPr/>
          <p:nvPr/>
        </p:nvSpPr>
        <p:spPr>
          <a:xfrm>
            <a:off x="683568" y="3717032"/>
            <a:ext cx="2016224" cy="792088"/>
          </a:xfrm>
          <a:prstGeom prst="roundRect">
            <a:avLst/>
          </a:prstGeom>
          <a:solidFill>
            <a:srgbClr val="FFC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sz="3600" dirty="0">
              <a:solidFill>
                <a:schemeClr val="tx1"/>
              </a:solidFill>
            </a:endParaRPr>
          </a:p>
        </p:txBody>
      </p:sp>
      <p:pic>
        <p:nvPicPr>
          <p:cNvPr id="5122" name="Picture 2" descr="C:\Temp\Dočasné soubory Internetu\Content.IE5\DHQMYV7H\MP900178655[1].jpg"/>
          <p:cNvPicPr>
            <a:picLocks noChangeAspect="1" noChangeArrowheads="1"/>
          </p:cNvPicPr>
          <p:nvPr/>
        </p:nvPicPr>
        <p:blipFill>
          <a:blip r:embed="rId3" cstate="print"/>
          <a:srcRect/>
          <a:stretch>
            <a:fillRect/>
          </a:stretch>
        </p:blipFill>
        <p:spPr bwMode="auto">
          <a:xfrm>
            <a:off x="3563888" y="2204864"/>
            <a:ext cx="4728884" cy="3168352"/>
          </a:xfrm>
          <a:prstGeom prst="rect">
            <a:avLst/>
          </a:prstGeom>
          <a:noFill/>
        </p:spPr>
      </p:pic>
      <p:pic>
        <p:nvPicPr>
          <p:cNvPr id="5123" name="Picture 3" descr="C:\Temp\Dočasné soubory Internetu\Content.IE5\JU2LUQQP\MP900446599[1].jpg"/>
          <p:cNvPicPr>
            <a:picLocks noChangeAspect="1" noChangeArrowheads="1"/>
          </p:cNvPicPr>
          <p:nvPr/>
        </p:nvPicPr>
        <p:blipFill>
          <a:blip r:embed="rId4" cstate="print"/>
          <a:srcRect/>
          <a:stretch>
            <a:fillRect/>
          </a:stretch>
        </p:blipFill>
        <p:spPr bwMode="auto">
          <a:xfrm>
            <a:off x="539552" y="476672"/>
            <a:ext cx="1108979" cy="860075"/>
          </a:xfrm>
          <a:prstGeom prst="rect">
            <a:avLst/>
          </a:prstGeom>
          <a:noFill/>
        </p:spPr>
      </p:pic>
    </p:spTree>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10"/>
                    </p:tgtEl>
                  </p:cond>
                </p:stCondLst>
                <p:endSync evt="end" delay="0">
                  <p:rtn val="all"/>
                </p:endSync>
                <p:childTnLst>
                  <p:par>
                    <p:cTn id="3" fill="hold">
                      <p:stCondLst>
                        <p:cond delay="0"/>
                      </p:stCondLst>
                      <p:childTnLst>
                        <p:par>
                          <p:cTn id="4" fill="hold">
                            <p:stCondLst>
                              <p:cond delay="0"/>
                            </p:stCondLst>
                            <p:childTnLst>
                              <p:par>
                                <p:cTn id="5" presetID="5" presetClass="entr" presetSubtype="10" fill="hold" nodeType="clickEffect">
                                  <p:stCondLst>
                                    <p:cond delay="0"/>
                                  </p:stCondLst>
                                  <p:childTnLst>
                                    <p:set>
                                      <p:cBhvr>
                                        <p:cTn id="6" dur="1" fill="hold">
                                          <p:stCondLst>
                                            <p:cond delay="0"/>
                                          </p:stCondLst>
                                        </p:cTn>
                                        <p:tgtEl>
                                          <p:spTgt spid="5122"/>
                                        </p:tgtEl>
                                        <p:attrNameLst>
                                          <p:attrName>style.visibility</p:attrName>
                                        </p:attrNameLst>
                                      </p:cBhvr>
                                      <p:to>
                                        <p:strVal val="visible"/>
                                      </p:to>
                                    </p:set>
                                    <p:animEffect transition="in" filter="checkerboard(across)">
                                      <p:cBhvr>
                                        <p:cTn id="7" dur="5000"/>
                                        <p:tgtEl>
                                          <p:spTgt spid="5122"/>
                                        </p:tgtEl>
                                      </p:cBhvr>
                                    </p:animEffect>
                                  </p:childTnLst>
                                  <p:subTnLst>
                                    <p:audio>
                                      <p:cMediaNode>
                                        <p:cTn display="0" masterRel="sameClick">
                                          <p:stCondLst>
                                            <p:cond evt="begin" delay="0">
                                              <p:tn val="5"/>
                                            </p:cond>
                                          </p:stCondLst>
                                          <p:endCondLst>
                                            <p:cond evt="onStopAudio" delay="0">
                                              <p:tgtEl>
                                                <p:sldTgt/>
                                              </p:tgtEl>
                                            </p:cond>
                                          </p:endCondLst>
                                        </p:cTn>
                                        <p:tgtEl>
                                          <p:sndTgt r:embed="rId2" name="chimes.wav"/>
                                        </p:tgtEl>
                                      </p:cMediaNode>
                                    </p:audio>
                                  </p:subTnLst>
                                </p:cTn>
                              </p:par>
                            </p:childTnLst>
                          </p:cTn>
                        </p:par>
                      </p:childTnLst>
                    </p:cTn>
                  </p:par>
                </p:childTnLst>
              </p:cTn>
              <p:nextCondLst>
                <p:cond evt="onClick" delay="0">
                  <p:tgtEl>
                    <p:spTgt spid="10"/>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solidFill>
            <a:schemeClr val="accent6">
              <a:lumMod val="75000"/>
            </a:schemeClr>
          </a:solidFill>
        </p:spPr>
        <p:style>
          <a:lnRef idx="1">
            <a:schemeClr val="accent4"/>
          </a:lnRef>
          <a:fillRef idx="2">
            <a:schemeClr val="accent4"/>
          </a:fillRef>
          <a:effectRef idx="1">
            <a:schemeClr val="accent4"/>
          </a:effectRef>
          <a:fontRef idx="minor">
            <a:schemeClr val="dk1"/>
          </a:fontRef>
        </p:style>
        <p:txBody>
          <a:bodyPr/>
          <a:lstStyle/>
          <a:p>
            <a:r>
              <a:rPr lang="cs-CZ" b="1" dirty="0" err="1" smtClean="0"/>
              <a:t>Pig</a:t>
            </a:r>
            <a:endParaRPr lang="cs-CZ" b="1" dirty="0"/>
          </a:p>
        </p:txBody>
      </p:sp>
      <p:sp>
        <p:nvSpPr>
          <p:cNvPr id="3" name="Zástupný symbol pro obsah 2"/>
          <p:cNvSpPr>
            <a:spLocks noGrp="1"/>
          </p:cNvSpPr>
          <p:nvPr>
            <p:ph idx="1"/>
          </p:nvPr>
        </p:nvSpPr>
        <p:spPr>
          <a:xfrm>
            <a:off x="467544" y="1628800"/>
            <a:ext cx="8229600" cy="4525963"/>
          </a:xfrm>
          <a:solidFill>
            <a:schemeClr val="accent6">
              <a:lumMod val="75000"/>
            </a:schemeClr>
          </a:solidFill>
        </p:spPr>
        <p:style>
          <a:lnRef idx="1">
            <a:schemeClr val="accent4"/>
          </a:lnRef>
          <a:fillRef idx="2">
            <a:schemeClr val="accent4"/>
          </a:fillRef>
          <a:effectRef idx="1">
            <a:schemeClr val="accent4"/>
          </a:effectRef>
          <a:fontRef idx="minor">
            <a:schemeClr val="dk1"/>
          </a:fontRef>
        </p:style>
        <p:txBody>
          <a:bodyPr>
            <a:normAutofit/>
          </a:bodyPr>
          <a:lstStyle/>
          <a:p>
            <a:r>
              <a:rPr lang="cs-CZ" sz="2400" dirty="0" smtClean="0"/>
              <a:t>In </a:t>
            </a:r>
            <a:r>
              <a:rPr lang="cs-CZ" sz="2400" dirty="0" err="1" smtClean="0"/>
              <a:t>the</a:t>
            </a:r>
            <a:r>
              <a:rPr lang="cs-CZ" sz="2400" dirty="0" smtClean="0"/>
              <a:t> </a:t>
            </a:r>
            <a:r>
              <a:rPr lang="cs-CZ" sz="2400" dirty="0" err="1" smtClean="0"/>
              <a:t>farm</a:t>
            </a:r>
            <a:r>
              <a:rPr lang="cs-CZ" sz="2400" dirty="0" smtClean="0"/>
              <a:t>. Zapiš český překlad!</a:t>
            </a:r>
          </a:p>
          <a:p>
            <a:endParaRPr lang="cs-CZ" sz="2400" dirty="0" smtClean="0"/>
          </a:p>
        </p:txBody>
      </p:sp>
      <p:sp>
        <p:nvSpPr>
          <p:cNvPr id="9" name="Šipka doleva 8"/>
          <p:cNvSpPr/>
          <p:nvPr/>
        </p:nvSpPr>
        <p:spPr>
          <a:xfrm>
            <a:off x="1619672" y="6093296"/>
            <a:ext cx="2232248" cy="620688"/>
          </a:xfrm>
          <a:prstGeom prst="leftArrow">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cs-CZ" sz="1600" dirty="0" smtClean="0"/>
              <a:t>Použij skryté pero!</a:t>
            </a:r>
            <a:endParaRPr lang="cs-CZ" sz="1600" dirty="0"/>
          </a:p>
        </p:txBody>
      </p:sp>
      <p:sp>
        <p:nvSpPr>
          <p:cNvPr id="10" name="Zaoblený obdélník 9"/>
          <p:cNvSpPr/>
          <p:nvPr/>
        </p:nvSpPr>
        <p:spPr>
          <a:xfrm>
            <a:off x="683568" y="2780928"/>
            <a:ext cx="2016224" cy="792088"/>
          </a:xfrm>
          <a:prstGeom prst="roundRect">
            <a:avLst/>
          </a:prstGeom>
          <a:solidFill>
            <a:srgbClr val="FFC000"/>
          </a:solidFill>
          <a:ln>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cs-CZ" sz="3600" dirty="0" err="1" smtClean="0">
                <a:solidFill>
                  <a:schemeClr val="tx1"/>
                </a:solidFill>
              </a:rPr>
              <a:t>pig</a:t>
            </a:r>
            <a:endParaRPr lang="cs-CZ" sz="3600" dirty="0">
              <a:solidFill>
                <a:schemeClr val="tx1"/>
              </a:solidFill>
            </a:endParaRPr>
          </a:p>
        </p:txBody>
      </p:sp>
      <p:sp>
        <p:nvSpPr>
          <p:cNvPr id="12" name="Zaoblený obdélník 11"/>
          <p:cNvSpPr/>
          <p:nvPr/>
        </p:nvSpPr>
        <p:spPr>
          <a:xfrm>
            <a:off x="683568" y="3717032"/>
            <a:ext cx="2016224" cy="792088"/>
          </a:xfrm>
          <a:prstGeom prst="roundRect">
            <a:avLst/>
          </a:prstGeom>
          <a:solidFill>
            <a:srgbClr val="FFC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sz="3600" dirty="0">
              <a:solidFill>
                <a:schemeClr val="tx1"/>
              </a:solidFill>
            </a:endParaRPr>
          </a:p>
        </p:txBody>
      </p:sp>
      <p:pic>
        <p:nvPicPr>
          <p:cNvPr id="6146" name="Picture 2" descr="C:\Temp\Dočasné soubory Internetu\Content.IE5\JU2LUQQP\MM900336712[1].gif"/>
          <p:cNvPicPr>
            <a:picLocks noChangeAspect="1" noChangeArrowheads="1" noCrop="1"/>
          </p:cNvPicPr>
          <p:nvPr/>
        </p:nvPicPr>
        <p:blipFill>
          <a:blip r:embed="rId3" cstate="print"/>
          <a:srcRect/>
          <a:stretch>
            <a:fillRect/>
          </a:stretch>
        </p:blipFill>
        <p:spPr bwMode="auto">
          <a:xfrm>
            <a:off x="6948264" y="404664"/>
            <a:ext cx="864096" cy="864096"/>
          </a:xfrm>
          <a:prstGeom prst="rect">
            <a:avLst/>
          </a:prstGeom>
          <a:noFill/>
        </p:spPr>
      </p:pic>
      <p:pic>
        <p:nvPicPr>
          <p:cNvPr id="6148" name="Picture 4" descr="C:\Temp\Dočasné soubory Internetu\Content.IE5\9WDJNZ9T\MP900178653[1].jpg"/>
          <p:cNvPicPr>
            <a:picLocks noChangeAspect="1" noChangeArrowheads="1"/>
          </p:cNvPicPr>
          <p:nvPr/>
        </p:nvPicPr>
        <p:blipFill>
          <a:blip r:embed="rId4" cstate="print"/>
          <a:srcRect/>
          <a:stretch>
            <a:fillRect/>
          </a:stretch>
        </p:blipFill>
        <p:spPr bwMode="auto">
          <a:xfrm>
            <a:off x="3275856" y="2420888"/>
            <a:ext cx="5025752" cy="3350501"/>
          </a:xfrm>
          <a:prstGeom prst="rect">
            <a:avLst/>
          </a:prstGeom>
          <a:noFill/>
        </p:spPr>
      </p:pic>
    </p:spTree>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10"/>
                    </p:tgtEl>
                  </p:cond>
                </p:stCondLst>
                <p:endSync evt="end" delay="0">
                  <p:rtn val="all"/>
                </p:endSync>
                <p:childTnLst>
                  <p:par>
                    <p:cTn id="3" fill="hold">
                      <p:stCondLst>
                        <p:cond delay="0"/>
                      </p:stCondLst>
                      <p:childTnLst>
                        <p:par>
                          <p:cTn id="4" fill="hold">
                            <p:stCondLst>
                              <p:cond delay="0"/>
                            </p:stCondLst>
                            <p:childTnLst>
                              <p:par>
                                <p:cTn id="5" presetID="5" presetClass="entr" presetSubtype="10" fill="hold" nodeType="clickEffect">
                                  <p:stCondLst>
                                    <p:cond delay="0"/>
                                  </p:stCondLst>
                                  <p:childTnLst>
                                    <p:set>
                                      <p:cBhvr>
                                        <p:cTn id="6" dur="1" fill="hold">
                                          <p:stCondLst>
                                            <p:cond delay="0"/>
                                          </p:stCondLst>
                                        </p:cTn>
                                        <p:tgtEl>
                                          <p:spTgt spid="6148"/>
                                        </p:tgtEl>
                                        <p:attrNameLst>
                                          <p:attrName>style.visibility</p:attrName>
                                        </p:attrNameLst>
                                      </p:cBhvr>
                                      <p:to>
                                        <p:strVal val="visible"/>
                                      </p:to>
                                    </p:set>
                                    <p:animEffect transition="in" filter="checkerboard(across)">
                                      <p:cBhvr>
                                        <p:cTn id="7" dur="5000"/>
                                        <p:tgtEl>
                                          <p:spTgt spid="6148"/>
                                        </p:tgtEl>
                                      </p:cBhvr>
                                    </p:animEffect>
                                  </p:childTnLst>
                                  <p:subTnLst>
                                    <p:audio>
                                      <p:cMediaNode>
                                        <p:cTn display="0" masterRel="sameClick">
                                          <p:stCondLst>
                                            <p:cond evt="begin" delay="0">
                                              <p:tn val="5"/>
                                            </p:cond>
                                          </p:stCondLst>
                                          <p:endCondLst>
                                            <p:cond evt="onStopAudio" delay="0">
                                              <p:tgtEl>
                                                <p:sldTgt/>
                                              </p:tgtEl>
                                            </p:cond>
                                          </p:endCondLst>
                                        </p:cTn>
                                        <p:tgtEl>
                                          <p:sndTgt r:embed="rId2" name="chimes.wav"/>
                                        </p:tgtEl>
                                      </p:cMediaNode>
                                    </p:audio>
                                  </p:subTnLst>
                                </p:cTn>
                              </p:par>
                            </p:childTnLst>
                          </p:cTn>
                        </p:par>
                      </p:childTnLst>
                    </p:cTn>
                  </p:par>
                </p:childTnLst>
              </p:cTn>
              <p:nextCondLst>
                <p:cond evt="onClick" delay="0">
                  <p:tgtEl>
                    <p:spTgt spid="10"/>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solidFill>
            <a:schemeClr val="accent6">
              <a:lumMod val="75000"/>
            </a:schemeClr>
          </a:solidFill>
        </p:spPr>
        <p:style>
          <a:lnRef idx="1">
            <a:schemeClr val="accent4"/>
          </a:lnRef>
          <a:fillRef idx="2">
            <a:schemeClr val="accent4"/>
          </a:fillRef>
          <a:effectRef idx="1">
            <a:schemeClr val="accent4"/>
          </a:effectRef>
          <a:fontRef idx="minor">
            <a:schemeClr val="dk1"/>
          </a:fontRef>
        </p:style>
        <p:txBody>
          <a:bodyPr/>
          <a:lstStyle/>
          <a:p>
            <a:r>
              <a:rPr lang="cs-CZ" b="1" dirty="0" err="1" smtClean="0"/>
              <a:t>Sheep</a:t>
            </a:r>
            <a:endParaRPr lang="cs-CZ" b="1" dirty="0"/>
          </a:p>
        </p:txBody>
      </p:sp>
      <p:sp>
        <p:nvSpPr>
          <p:cNvPr id="3" name="Zástupný symbol pro obsah 2"/>
          <p:cNvSpPr>
            <a:spLocks noGrp="1"/>
          </p:cNvSpPr>
          <p:nvPr>
            <p:ph idx="1"/>
          </p:nvPr>
        </p:nvSpPr>
        <p:spPr>
          <a:xfrm>
            <a:off x="467544" y="1628800"/>
            <a:ext cx="8229600" cy="4525963"/>
          </a:xfrm>
          <a:solidFill>
            <a:schemeClr val="accent6">
              <a:lumMod val="75000"/>
            </a:schemeClr>
          </a:solidFill>
        </p:spPr>
        <p:style>
          <a:lnRef idx="1">
            <a:schemeClr val="accent4"/>
          </a:lnRef>
          <a:fillRef idx="2">
            <a:schemeClr val="accent4"/>
          </a:fillRef>
          <a:effectRef idx="1">
            <a:schemeClr val="accent4"/>
          </a:effectRef>
          <a:fontRef idx="minor">
            <a:schemeClr val="dk1"/>
          </a:fontRef>
        </p:style>
        <p:txBody>
          <a:bodyPr>
            <a:normAutofit/>
          </a:bodyPr>
          <a:lstStyle/>
          <a:p>
            <a:r>
              <a:rPr lang="cs-CZ" sz="2400" dirty="0" smtClean="0"/>
              <a:t>In </a:t>
            </a:r>
            <a:r>
              <a:rPr lang="cs-CZ" sz="2400" dirty="0" err="1" smtClean="0"/>
              <a:t>the</a:t>
            </a:r>
            <a:r>
              <a:rPr lang="cs-CZ" sz="2400" dirty="0" smtClean="0"/>
              <a:t> </a:t>
            </a:r>
            <a:r>
              <a:rPr lang="cs-CZ" sz="2400" dirty="0" err="1" smtClean="0"/>
              <a:t>farm</a:t>
            </a:r>
            <a:r>
              <a:rPr lang="cs-CZ" sz="2400" dirty="0" smtClean="0"/>
              <a:t>. Zapiš český překlad!</a:t>
            </a:r>
          </a:p>
          <a:p>
            <a:endParaRPr lang="cs-CZ" sz="2400" dirty="0" smtClean="0"/>
          </a:p>
        </p:txBody>
      </p:sp>
      <p:sp>
        <p:nvSpPr>
          <p:cNvPr id="9" name="Šipka doleva 8"/>
          <p:cNvSpPr/>
          <p:nvPr/>
        </p:nvSpPr>
        <p:spPr>
          <a:xfrm>
            <a:off x="1619672" y="6093296"/>
            <a:ext cx="2232248" cy="620688"/>
          </a:xfrm>
          <a:prstGeom prst="leftArrow">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cs-CZ" sz="1600" dirty="0" smtClean="0"/>
              <a:t>Použij skryté pero!</a:t>
            </a:r>
            <a:endParaRPr lang="cs-CZ" sz="1600" dirty="0"/>
          </a:p>
        </p:txBody>
      </p:sp>
      <p:sp>
        <p:nvSpPr>
          <p:cNvPr id="10" name="Zaoblený obdélník 9"/>
          <p:cNvSpPr/>
          <p:nvPr/>
        </p:nvSpPr>
        <p:spPr>
          <a:xfrm>
            <a:off x="683568" y="2780928"/>
            <a:ext cx="2016224" cy="792088"/>
          </a:xfrm>
          <a:prstGeom prst="roundRect">
            <a:avLst/>
          </a:prstGeom>
          <a:solidFill>
            <a:srgbClr val="FFC000"/>
          </a:solidFill>
          <a:ln>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cs-CZ" sz="3600" dirty="0" err="1" smtClean="0">
                <a:solidFill>
                  <a:schemeClr val="tx1"/>
                </a:solidFill>
              </a:rPr>
              <a:t>sheep</a:t>
            </a:r>
            <a:endParaRPr lang="cs-CZ" sz="3600" dirty="0">
              <a:solidFill>
                <a:schemeClr val="tx1"/>
              </a:solidFill>
            </a:endParaRPr>
          </a:p>
        </p:txBody>
      </p:sp>
      <p:sp>
        <p:nvSpPr>
          <p:cNvPr id="12" name="Zaoblený obdélník 11"/>
          <p:cNvSpPr/>
          <p:nvPr/>
        </p:nvSpPr>
        <p:spPr>
          <a:xfrm>
            <a:off x="683568" y="3717032"/>
            <a:ext cx="2016224" cy="792088"/>
          </a:xfrm>
          <a:prstGeom prst="roundRect">
            <a:avLst/>
          </a:prstGeom>
          <a:solidFill>
            <a:srgbClr val="FFC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sz="3600" dirty="0">
              <a:solidFill>
                <a:schemeClr val="tx1"/>
              </a:solidFill>
            </a:endParaRPr>
          </a:p>
        </p:txBody>
      </p:sp>
      <p:pic>
        <p:nvPicPr>
          <p:cNvPr id="7170" name="Picture 2" descr="C:\Temp\Dočasné soubory Internetu\Content.IE5\AHIPWXPW\MM910001089[1].gif"/>
          <p:cNvPicPr>
            <a:picLocks noChangeAspect="1" noChangeArrowheads="1" noCrop="1"/>
          </p:cNvPicPr>
          <p:nvPr/>
        </p:nvPicPr>
        <p:blipFill>
          <a:blip r:embed="rId3" cstate="print"/>
          <a:srcRect/>
          <a:stretch>
            <a:fillRect/>
          </a:stretch>
        </p:blipFill>
        <p:spPr bwMode="auto">
          <a:xfrm>
            <a:off x="7740352" y="332656"/>
            <a:ext cx="828680" cy="1035850"/>
          </a:xfrm>
          <a:prstGeom prst="rect">
            <a:avLst/>
          </a:prstGeom>
          <a:noFill/>
        </p:spPr>
      </p:pic>
      <p:pic>
        <p:nvPicPr>
          <p:cNvPr id="7171" name="Picture 3" descr="C:\Temp\Dočasné soubory Internetu\Content.IE5\N50ESNEL\MP900406516[1].jpg"/>
          <p:cNvPicPr>
            <a:picLocks noChangeAspect="1" noChangeArrowheads="1"/>
          </p:cNvPicPr>
          <p:nvPr/>
        </p:nvPicPr>
        <p:blipFill>
          <a:blip r:embed="rId4" cstate="print"/>
          <a:srcRect/>
          <a:stretch>
            <a:fillRect/>
          </a:stretch>
        </p:blipFill>
        <p:spPr bwMode="auto">
          <a:xfrm>
            <a:off x="3059493" y="2348879"/>
            <a:ext cx="5186603" cy="3456385"/>
          </a:xfrm>
          <a:prstGeom prst="rect">
            <a:avLst/>
          </a:prstGeom>
          <a:noFill/>
        </p:spPr>
      </p:pic>
    </p:spTree>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10"/>
                    </p:tgtEl>
                  </p:cond>
                </p:stCondLst>
                <p:endSync evt="end" delay="0">
                  <p:rtn val="all"/>
                </p:endSync>
                <p:childTnLst>
                  <p:par>
                    <p:cTn id="3" fill="hold">
                      <p:stCondLst>
                        <p:cond delay="0"/>
                      </p:stCondLst>
                      <p:childTnLst>
                        <p:par>
                          <p:cTn id="4" fill="hold">
                            <p:stCondLst>
                              <p:cond delay="0"/>
                            </p:stCondLst>
                            <p:childTnLst>
                              <p:par>
                                <p:cTn id="5" presetID="5" presetClass="entr" presetSubtype="10" fill="hold" nodeType="clickEffect">
                                  <p:stCondLst>
                                    <p:cond delay="0"/>
                                  </p:stCondLst>
                                  <p:childTnLst>
                                    <p:set>
                                      <p:cBhvr>
                                        <p:cTn id="6" dur="1" fill="hold">
                                          <p:stCondLst>
                                            <p:cond delay="0"/>
                                          </p:stCondLst>
                                        </p:cTn>
                                        <p:tgtEl>
                                          <p:spTgt spid="7171"/>
                                        </p:tgtEl>
                                        <p:attrNameLst>
                                          <p:attrName>style.visibility</p:attrName>
                                        </p:attrNameLst>
                                      </p:cBhvr>
                                      <p:to>
                                        <p:strVal val="visible"/>
                                      </p:to>
                                    </p:set>
                                    <p:animEffect transition="in" filter="checkerboard(across)">
                                      <p:cBhvr>
                                        <p:cTn id="7" dur="5000"/>
                                        <p:tgtEl>
                                          <p:spTgt spid="7171"/>
                                        </p:tgtEl>
                                      </p:cBhvr>
                                    </p:animEffect>
                                  </p:childTnLst>
                                  <p:subTnLst>
                                    <p:audio>
                                      <p:cMediaNode>
                                        <p:cTn display="0" masterRel="sameClick">
                                          <p:stCondLst>
                                            <p:cond evt="begin" delay="0">
                                              <p:tn val="5"/>
                                            </p:cond>
                                          </p:stCondLst>
                                          <p:endCondLst>
                                            <p:cond evt="onStopAudio" delay="0">
                                              <p:tgtEl>
                                                <p:sldTgt/>
                                              </p:tgtEl>
                                            </p:cond>
                                          </p:endCondLst>
                                        </p:cTn>
                                        <p:tgtEl>
                                          <p:sndTgt r:embed="rId2" name="chimes.wav"/>
                                        </p:tgtEl>
                                      </p:cMediaNode>
                                    </p:audio>
                                  </p:subTnLst>
                                </p:cTn>
                              </p:par>
                            </p:childTnLst>
                          </p:cTn>
                        </p:par>
                      </p:childTnLst>
                    </p:cTn>
                  </p:par>
                </p:childTnLst>
              </p:cTn>
              <p:nextCondLst>
                <p:cond evt="onClick" delay="0">
                  <p:tgtEl>
                    <p:spTgt spid="10"/>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solidFill>
            <a:schemeClr val="accent6">
              <a:lumMod val="75000"/>
            </a:schemeClr>
          </a:solidFill>
        </p:spPr>
        <p:style>
          <a:lnRef idx="1">
            <a:schemeClr val="accent4"/>
          </a:lnRef>
          <a:fillRef idx="2">
            <a:schemeClr val="accent4"/>
          </a:fillRef>
          <a:effectRef idx="1">
            <a:schemeClr val="accent4"/>
          </a:effectRef>
          <a:fontRef idx="minor">
            <a:schemeClr val="dk1"/>
          </a:fontRef>
        </p:style>
        <p:txBody>
          <a:bodyPr/>
          <a:lstStyle/>
          <a:p>
            <a:r>
              <a:rPr lang="cs-CZ" b="1" dirty="0" smtClean="0"/>
              <a:t>Hen </a:t>
            </a:r>
            <a:r>
              <a:rPr lang="cs-CZ" b="1" dirty="0" err="1" smtClean="0"/>
              <a:t>and</a:t>
            </a:r>
            <a:r>
              <a:rPr lang="cs-CZ" b="1" dirty="0" smtClean="0"/>
              <a:t> </a:t>
            </a:r>
            <a:r>
              <a:rPr lang="cs-CZ" b="1" dirty="0" err="1" smtClean="0"/>
              <a:t>cock</a:t>
            </a:r>
            <a:endParaRPr lang="cs-CZ" b="1" dirty="0"/>
          </a:p>
        </p:txBody>
      </p:sp>
      <p:sp>
        <p:nvSpPr>
          <p:cNvPr id="3" name="Zástupný symbol pro obsah 2"/>
          <p:cNvSpPr>
            <a:spLocks noGrp="1"/>
          </p:cNvSpPr>
          <p:nvPr>
            <p:ph idx="1"/>
          </p:nvPr>
        </p:nvSpPr>
        <p:spPr>
          <a:xfrm>
            <a:off x="467544" y="1628800"/>
            <a:ext cx="8229600" cy="4525963"/>
          </a:xfrm>
          <a:solidFill>
            <a:schemeClr val="accent6">
              <a:lumMod val="75000"/>
            </a:schemeClr>
          </a:solidFill>
        </p:spPr>
        <p:style>
          <a:lnRef idx="1">
            <a:schemeClr val="accent4"/>
          </a:lnRef>
          <a:fillRef idx="2">
            <a:schemeClr val="accent4"/>
          </a:fillRef>
          <a:effectRef idx="1">
            <a:schemeClr val="accent4"/>
          </a:effectRef>
          <a:fontRef idx="minor">
            <a:schemeClr val="dk1"/>
          </a:fontRef>
        </p:style>
        <p:txBody>
          <a:bodyPr>
            <a:normAutofit/>
          </a:bodyPr>
          <a:lstStyle/>
          <a:p>
            <a:r>
              <a:rPr lang="cs-CZ" sz="2400" dirty="0" smtClean="0"/>
              <a:t>In </a:t>
            </a:r>
            <a:r>
              <a:rPr lang="cs-CZ" sz="2400" dirty="0" err="1" smtClean="0"/>
              <a:t>the</a:t>
            </a:r>
            <a:r>
              <a:rPr lang="cs-CZ" sz="2400" dirty="0" smtClean="0"/>
              <a:t> </a:t>
            </a:r>
            <a:r>
              <a:rPr lang="cs-CZ" sz="2400" dirty="0" err="1" smtClean="0"/>
              <a:t>farm</a:t>
            </a:r>
            <a:r>
              <a:rPr lang="cs-CZ" sz="2400" dirty="0" smtClean="0"/>
              <a:t>. Zapiš český překlad!</a:t>
            </a:r>
          </a:p>
          <a:p>
            <a:endParaRPr lang="cs-CZ" sz="2400" dirty="0" smtClean="0"/>
          </a:p>
        </p:txBody>
      </p:sp>
      <p:sp>
        <p:nvSpPr>
          <p:cNvPr id="9" name="Šipka doleva 8"/>
          <p:cNvSpPr/>
          <p:nvPr/>
        </p:nvSpPr>
        <p:spPr>
          <a:xfrm>
            <a:off x="1619672" y="6093296"/>
            <a:ext cx="2232248" cy="620688"/>
          </a:xfrm>
          <a:prstGeom prst="leftArrow">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cs-CZ" sz="1600" dirty="0" smtClean="0"/>
              <a:t>Použij skryté pero!</a:t>
            </a:r>
            <a:endParaRPr lang="cs-CZ" sz="1600" dirty="0"/>
          </a:p>
        </p:txBody>
      </p:sp>
      <p:sp>
        <p:nvSpPr>
          <p:cNvPr id="10" name="Zaoblený obdélník 9"/>
          <p:cNvSpPr/>
          <p:nvPr/>
        </p:nvSpPr>
        <p:spPr>
          <a:xfrm>
            <a:off x="683568" y="2780928"/>
            <a:ext cx="2880320" cy="792088"/>
          </a:xfrm>
          <a:prstGeom prst="roundRect">
            <a:avLst/>
          </a:prstGeom>
          <a:solidFill>
            <a:srgbClr val="FFC000"/>
          </a:solidFill>
          <a:ln>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cs-CZ" sz="3600" dirty="0" smtClean="0">
                <a:solidFill>
                  <a:schemeClr val="tx1"/>
                </a:solidFill>
              </a:rPr>
              <a:t>hen </a:t>
            </a:r>
            <a:r>
              <a:rPr lang="cs-CZ" sz="3600" dirty="0" err="1" smtClean="0">
                <a:solidFill>
                  <a:schemeClr val="tx1"/>
                </a:solidFill>
              </a:rPr>
              <a:t>and</a:t>
            </a:r>
            <a:r>
              <a:rPr lang="cs-CZ" sz="3600" dirty="0" smtClean="0">
                <a:solidFill>
                  <a:schemeClr val="tx1"/>
                </a:solidFill>
              </a:rPr>
              <a:t> </a:t>
            </a:r>
            <a:r>
              <a:rPr lang="cs-CZ" sz="3600" dirty="0" err="1" smtClean="0">
                <a:solidFill>
                  <a:schemeClr val="tx1"/>
                </a:solidFill>
              </a:rPr>
              <a:t>cock</a:t>
            </a:r>
            <a:endParaRPr lang="cs-CZ" sz="3600" dirty="0">
              <a:solidFill>
                <a:schemeClr val="tx1"/>
              </a:solidFill>
            </a:endParaRPr>
          </a:p>
        </p:txBody>
      </p:sp>
      <p:sp>
        <p:nvSpPr>
          <p:cNvPr id="12" name="Zaoblený obdélník 11"/>
          <p:cNvSpPr/>
          <p:nvPr/>
        </p:nvSpPr>
        <p:spPr>
          <a:xfrm>
            <a:off x="683568" y="3717032"/>
            <a:ext cx="2880320" cy="792088"/>
          </a:xfrm>
          <a:prstGeom prst="roundRect">
            <a:avLst/>
          </a:prstGeom>
          <a:solidFill>
            <a:srgbClr val="FFC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sz="3600" dirty="0">
              <a:solidFill>
                <a:schemeClr val="tx1"/>
              </a:solidFill>
            </a:endParaRPr>
          </a:p>
        </p:txBody>
      </p:sp>
      <p:pic>
        <p:nvPicPr>
          <p:cNvPr id="8194" name="Picture 2" descr="C:\Temp\Dočasné soubory Internetu\Content.IE5\9WDJNZ9T\MM910001153[1].gif"/>
          <p:cNvPicPr>
            <a:picLocks noChangeAspect="1" noChangeArrowheads="1" noCrop="1"/>
          </p:cNvPicPr>
          <p:nvPr/>
        </p:nvPicPr>
        <p:blipFill>
          <a:blip r:embed="rId3" cstate="print"/>
          <a:srcRect/>
          <a:stretch>
            <a:fillRect/>
          </a:stretch>
        </p:blipFill>
        <p:spPr bwMode="auto">
          <a:xfrm>
            <a:off x="539552" y="332656"/>
            <a:ext cx="1071756" cy="989313"/>
          </a:xfrm>
          <a:prstGeom prst="rect">
            <a:avLst/>
          </a:prstGeom>
          <a:noFill/>
        </p:spPr>
      </p:pic>
      <p:pic>
        <p:nvPicPr>
          <p:cNvPr id="8197" name="Picture 5" descr="C:\Temp\Dočasné soubory Internetu\Content.IE5\AHIPWXPW\MC900038516[1].wmf"/>
          <p:cNvPicPr>
            <a:picLocks noChangeAspect="1" noChangeArrowheads="1"/>
          </p:cNvPicPr>
          <p:nvPr/>
        </p:nvPicPr>
        <p:blipFill>
          <a:blip r:embed="rId4" cstate="print"/>
          <a:srcRect/>
          <a:stretch>
            <a:fillRect/>
          </a:stretch>
        </p:blipFill>
        <p:spPr bwMode="auto">
          <a:xfrm>
            <a:off x="4572000" y="1988840"/>
            <a:ext cx="1909187" cy="2736304"/>
          </a:xfrm>
          <a:prstGeom prst="rect">
            <a:avLst/>
          </a:prstGeom>
          <a:noFill/>
        </p:spPr>
      </p:pic>
      <p:pic>
        <p:nvPicPr>
          <p:cNvPr id="8198" name="Picture 6" descr="C:\Temp\Dočasné soubory Internetu\Content.IE5\DHQMYV7H\MP900262725[1].jpg"/>
          <p:cNvPicPr>
            <a:picLocks noChangeAspect="1" noChangeArrowheads="1"/>
          </p:cNvPicPr>
          <p:nvPr/>
        </p:nvPicPr>
        <p:blipFill>
          <a:blip r:embed="rId5" cstate="print"/>
          <a:srcRect/>
          <a:stretch>
            <a:fillRect/>
          </a:stretch>
        </p:blipFill>
        <p:spPr bwMode="auto">
          <a:xfrm>
            <a:off x="6588224" y="2996952"/>
            <a:ext cx="2052047" cy="3124944"/>
          </a:xfrm>
          <a:prstGeom prst="rect">
            <a:avLst/>
          </a:prstGeom>
          <a:noFill/>
        </p:spPr>
      </p:pic>
    </p:spTree>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10"/>
                    </p:tgtEl>
                  </p:cond>
                </p:stCondLst>
                <p:endSync evt="end" delay="0">
                  <p:rtn val="all"/>
                </p:endSync>
                <p:childTnLst>
                  <p:par>
                    <p:cTn id="3" fill="hold">
                      <p:stCondLst>
                        <p:cond delay="0"/>
                      </p:stCondLst>
                      <p:childTnLst>
                        <p:par>
                          <p:cTn id="4" fill="hold">
                            <p:stCondLst>
                              <p:cond delay="0"/>
                            </p:stCondLst>
                            <p:childTnLst>
                              <p:par>
                                <p:cTn id="5" presetID="5" presetClass="entr" presetSubtype="10" fill="hold" nodeType="clickEffect">
                                  <p:stCondLst>
                                    <p:cond delay="0"/>
                                  </p:stCondLst>
                                  <p:childTnLst>
                                    <p:set>
                                      <p:cBhvr>
                                        <p:cTn id="6" dur="1" fill="hold">
                                          <p:stCondLst>
                                            <p:cond delay="0"/>
                                          </p:stCondLst>
                                        </p:cTn>
                                        <p:tgtEl>
                                          <p:spTgt spid="8197"/>
                                        </p:tgtEl>
                                        <p:attrNameLst>
                                          <p:attrName>style.visibility</p:attrName>
                                        </p:attrNameLst>
                                      </p:cBhvr>
                                      <p:to>
                                        <p:strVal val="visible"/>
                                      </p:to>
                                    </p:set>
                                    <p:animEffect transition="in" filter="checkerboard(across)">
                                      <p:cBhvr>
                                        <p:cTn id="7" dur="5000"/>
                                        <p:tgtEl>
                                          <p:spTgt spid="8197"/>
                                        </p:tgtEl>
                                      </p:cBhvr>
                                    </p:animEffect>
                                  </p:childTnLst>
                                  <p:subTnLst>
                                    <p:audio>
                                      <p:cMediaNode>
                                        <p:cTn display="0" masterRel="sameClick">
                                          <p:stCondLst>
                                            <p:cond evt="begin" delay="0">
                                              <p:tn val="5"/>
                                            </p:cond>
                                          </p:stCondLst>
                                          <p:endCondLst>
                                            <p:cond evt="onStopAudio" delay="0">
                                              <p:tgtEl>
                                                <p:sldTgt/>
                                              </p:tgtEl>
                                            </p:cond>
                                          </p:endCondLst>
                                        </p:cTn>
                                        <p:tgtEl>
                                          <p:sndTgt r:embed="rId2" name="chimes.wav"/>
                                        </p:tgtEl>
                                      </p:cMediaNode>
                                    </p:audio>
                                  </p:subTnLst>
                                </p:cTn>
                              </p:par>
                            </p:childTnLst>
                          </p:cTn>
                        </p:par>
                      </p:childTnLst>
                    </p:cTn>
                  </p:par>
                  <p:par>
                    <p:cTn id="8" fill="hold">
                      <p:stCondLst>
                        <p:cond delay="indefinite"/>
                      </p:stCondLst>
                      <p:childTnLst>
                        <p:par>
                          <p:cTn id="9" fill="hold">
                            <p:stCondLst>
                              <p:cond delay="0"/>
                            </p:stCondLst>
                            <p:childTnLst>
                              <p:par>
                                <p:cTn id="10" presetID="5" presetClass="entr" presetSubtype="10" fill="hold" nodeType="clickEffect">
                                  <p:stCondLst>
                                    <p:cond delay="0"/>
                                  </p:stCondLst>
                                  <p:childTnLst>
                                    <p:set>
                                      <p:cBhvr>
                                        <p:cTn id="11" dur="1" fill="hold">
                                          <p:stCondLst>
                                            <p:cond delay="0"/>
                                          </p:stCondLst>
                                        </p:cTn>
                                        <p:tgtEl>
                                          <p:spTgt spid="8198"/>
                                        </p:tgtEl>
                                        <p:attrNameLst>
                                          <p:attrName>style.visibility</p:attrName>
                                        </p:attrNameLst>
                                      </p:cBhvr>
                                      <p:to>
                                        <p:strVal val="visible"/>
                                      </p:to>
                                    </p:set>
                                    <p:animEffect transition="in" filter="checkerboard(across)">
                                      <p:cBhvr>
                                        <p:cTn id="12" dur="5000"/>
                                        <p:tgtEl>
                                          <p:spTgt spid="8198"/>
                                        </p:tgtEl>
                                      </p:cBhvr>
                                    </p:animEffect>
                                  </p:childTnLst>
                                  <p:subTnLst>
                                    <p:audio>
                                      <p:cMediaNode>
                                        <p:cTn display="0" masterRel="sameClick">
                                          <p:stCondLst>
                                            <p:cond evt="begin" delay="0">
                                              <p:tn val="10"/>
                                            </p:cond>
                                          </p:stCondLst>
                                          <p:endCondLst>
                                            <p:cond evt="onStopAudio" delay="0">
                                              <p:tgtEl>
                                                <p:sldTgt/>
                                              </p:tgtEl>
                                            </p:cond>
                                          </p:endCondLst>
                                        </p:cTn>
                                        <p:tgtEl>
                                          <p:sndTgt r:embed="rId2" name="chimes.wav"/>
                                        </p:tgtEl>
                                      </p:cMediaNode>
                                    </p:audio>
                                  </p:subTnLst>
                                </p:cTn>
                              </p:par>
                            </p:childTnLst>
                          </p:cTn>
                        </p:par>
                      </p:childTnLst>
                    </p:cTn>
                  </p:par>
                </p:childTnLst>
              </p:cTn>
              <p:nextCondLst>
                <p:cond evt="onClick" delay="0">
                  <p:tgtEl>
                    <p:spTgt spid="10"/>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solidFill>
            <a:schemeClr val="accent6">
              <a:lumMod val="75000"/>
            </a:schemeClr>
          </a:solidFill>
        </p:spPr>
        <p:style>
          <a:lnRef idx="1">
            <a:schemeClr val="accent4"/>
          </a:lnRef>
          <a:fillRef idx="2">
            <a:schemeClr val="accent4"/>
          </a:fillRef>
          <a:effectRef idx="1">
            <a:schemeClr val="accent4"/>
          </a:effectRef>
          <a:fontRef idx="minor">
            <a:schemeClr val="dk1"/>
          </a:fontRef>
        </p:style>
        <p:txBody>
          <a:bodyPr/>
          <a:lstStyle/>
          <a:p>
            <a:r>
              <a:rPr lang="cs-CZ" b="1" dirty="0" err="1" smtClean="0"/>
              <a:t>What</a:t>
            </a:r>
            <a:r>
              <a:rPr lang="cs-CZ" b="1" dirty="0" smtClean="0"/>
              <a:t> </a:t>
            </a:r>
            <a:r>
              <a:rPr lang="cs-CZ" b="1" dirty="0" err="1" smtClean="0"/>
              <a:t>colour</a:t>
            </a:r>
            <a:r>
              <a:rPr lang="cs-CZ" b="1" dirty="0" smtClean="0"/>
              <a:t> </a:t>
            </a:r>
            <a:r>
              <a:rPr lang="cs-CZ" b="1" dirty="0" err="1" smtClean="0"/>
              <a:t>is</a:t>
            </a:r>
            <a:r>
              <a:rPr lang="cs-CZ" b="1" dirty="0" smtClean="0"/>
              <a:t> …?</a:t>
            </a:r>
            <a:endParaRPr lang="cs-CZ" b="1" dirty="0"/>
          </a:p>
        </p:txBody>
      </p:sp>
      <p:sp>
        <p:nvSpPr>
          <p:cNvPr id="3" name="Zástupný symbol pro obsah 2"/>
          <p:cNvSpPr>
            <a:spLocks noGrp="1"/>
          </p:cNvSpPr>
          <p:nvPr>
            <p:ph idx="1"/>
          </p:nvPr>
        </p:nvSpPr>
        <p:spPr>
          <a:xfrm>
            <a:off x="467544" y="1628800"/>
            <a:ext cx="8229600" cy="4525963"/>
          </a:xfrm>
          <a:solidFill>
            <a:schemeClr val="accent6">
              <a:lumMod val="75000"/>
            </a:schemeClr>
          </a:solidFill>
        </p:spPr>
        <p:style>
          <a:lnRef idx="1">
            <a:schemeClr val="accent4"/>
          </a:lnRef>
          <a:fillRef idx="2">
            <a:schemeClr val="accent4"/>
          </a:fillRef>
          <a:effectRef idx="1">
            <a:schemeClr val="accent4"/>
          </a:effectRef>
          <a:fontRef idx="minor">
            <a:schemeClr val="dk1"/>
          </a:fontRef>
        </p:style>
        <p:txBody>
          <a:bodyPr>
            <a:normAutofit/>
          </a:bodyPr>
          <a:lstStyle/>
          <a:p>
            <a:r>
              <a:rPr lang="cs-CZ" dirty="0" err="1" smtClean="0"/>
              <a:t>What</a:t>
            </a:r>
            <a:r>
              <a:rPr lang="cs-CZ" dirty="0" smtClean="0"/>
              <a:t> </a:t>
            </a:r>
            <a:r>
              <a:rPr lang="cs-CZ" dirty="0" err="1" smtClean="0"/>
              <a:t>colour</a:t>
            </a:r>
            <a:r>
              <a:rPr lang="cs-CZ" dirty="0" smtClean="0"/>
              <a:t> </a:t>
            </a:r>
            <a:r>
              <a:rPr lang="cs-CZ" dirty="0" err="1" smtClean="0"/>
              <a:t>is</a:t>
            </a:r>
            <a:r>
              <a:rPr lang="cs-CZ" dirty="0" smtClean="0"/>
              <a:t> </a:t>
            </a:r>
            <a:r>
              <a:rPr lang="cs-CZ" dirty="0" err="1" smtClean="0"/>
              <a:t>the</a:t>
            </a:r>
            <a:r>
              <a:rPr lang="cs-CZ" dirty="0" smtClean="0"/>
              <a:t> </a:t>
            </a:r>
            <a:r>
              <a:rPr lang="cs-CZ" dirty="0" err="1" smtClean="0"/>
              <a:t>egg</a:t>
            </a:r>
            <a:r>
              <a:rPr lang="cs-CZ" dirty="0" smtClean="0"/>
              <a:t>?</a:t>
            </a:r>
          </a:p>
          <a:p>
            <a:r>
              <a:rPr lang="cs-CZ" i="1" dirty="0" err="1" smtClean="0"/>
              <a:t>It</a:t>
            </a:r>
            <a:r>
              <a:rPr lang="cs-CZ" i="1" dirty="0" smtClean="0"/>
              <a:t> </a:t>
            </a:r>
            <a:r>
              <a:rPr lang="cs-CZ" i="1" dirty="0" err="1" smtClean="0"/>
              <a:t>is</a:t>
            </a:r>
            <a:r>
              <a:rPr lang="cs-CZ" i="1" dirty="0" smtClean="0"/>
              <a:t> _____</a:t>
            </a:r>
            <a:r>
              <a:rPr lang="cs-CZ" i="1" dirty="0" err="1" smtClean="0"/>
              <a:t>and</a:t>
            </a:r>
            <a:r>
              <a:rPr lang="cs-CZ" i="1" dirty="0" smtClean="0"/>
              <a:t> _____</a:t>
            </a:r>
          </a:p>
          <a:p>
            <a:pPr>
              <a:buNone/>
            </a:pPr>
            <a:r>
              <a:rPr lang="cs-CZ" i="1" dirty="0" err="1" smtClean="0"/>
              <a:t>and</a:t>
            </a:r>
            <a:r>
              <a:rPr lang="cs-CZ" i="1" dirty="0" smtClean="0"/>
              <a:t> _____ </a:t>
            </a:r>
            <a:r>
              <a:rPr lang="cs-CZ" i="1" dirty="0" err="1" smtClean="0"/>
              <a:t>and</a:t>
            </a:r>
            <a:r>
              <a:rPr lang="cs-CZ" i="1" dirty="0" smtClean="0"/>
              <a:t> ______.</a:t>
            </a:r>
          </a:p>
          <a:p>
            <a:endParaRPr lang="cs-CZ" sz="2400" dirty="0" smtClean="0"/>
          </a:p>
        </p:txBody>
      </p:sp>
      <p:sp>
        <p:nvSpPr>
          <p:cNvPr id="9" name="Šipka doleva 8"/>
          <p:cNvSpPr/>
          <p:nvPr/>
        </p:nvSpPr>
        <p:spPr>
          <a:xfrm>
            <a:off x="1619672" y="6093296"/>
            <a:ext cx="2232248" cy="620688"/>
          </a:xfrm>
          <a:prstGeom prst="leftArrow">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cs-CZ" sz="1600" dirty="0" smtClean="0"/>
              <a:t>Použij skryté pero!</a:t>
            </a:r>
            <a:endParaRPr lang="cs-CZ" sz="1600" dirty="0"/>
          </a:p>
        </p:txBody>
      </p:sp>
      <p:pic>
        <p:nvPicPr>
          <p:cNvPr id="8195" name="Picture 3" descr="C:\Temp\Dočasné soubory Internetu\Content.IE5\DHQMYV7H\MM900041118[1].gif"/>
          <p:cNvPicPr>
            <a:picLocks noChangeAspect="1" noChangeArrowheads="1" noCrop="1"/>
          </p:cNvPicPr>
          <p:nvPr/>
        </p:nvPicPr>
        <p:blipFill>
          <a:blip r:embed="rId2" cstate="print"/>
          <a:srcRect/>
          <a:stretch>
            <a:fillRect/>
          </a:stretch>
        </p:blipFill>
        <p:spPr bwMode="auto">
          <a:xfrm>
            <a:off x="5508104" y="1628800"/>
            <a:ext cx="2183469" cy="4320480"/>
          </a:xfrm>
          <a:prstGeom prst="rect">
            <a:avLst/>
          </a:prstGeom>
          <a:noFill/>
        </p:spPr>
      </p:pic>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solidFill>
            <a:schemeClr val="accent6">
              <a:lumMod val="75000"/>
            </a:schemeClr>
          </a:solidFill>
        </p:spPr>
        <p:style>
          <a:lnRef idx="1">
            <a:schemeClr val="accent4"/>
          </a:lnRef>
          <a:fillRef idx="2">
            <a:schemeClr val="accent4"/>
          </a:fillRef>
          <a:effectRef idx="1">
            <a:schemeClr val="accent4"/>
          </a:effectRef>
          <a:fontRef idx="minor">
            <a:schemeClr val="dk1"/>
          </a:fontRef>
        </p:style>
        <p:txBody>
          <a:bodyPr/>
          <a:lstStyle/>
          <a:p>
            <a:r>
              <a:rPr lang="cs-CZ" b="1" dirty="0" err="1" smtClean="0"/>
              <a:t>Goose</a:t>
            </a:r>
            <a:endParaRPr lang="cs-CZ" b="1" dirty="0"/>
          </a:p>
        </p:txBody>
      </p:sp>
      <p:sp>
        <p:nvSpPr>
          <p:cNvPr id="3" name="Zástupný symbol pro obsah 2"/>
          <p:cNvSpPr>
            <a:spLocks noGrp="1"/>
          </p:cNvSpPr>
          <p:nvPr>
            <p:ph idx="1"/>
          </p:nvPr>
        </p:nvSpPr>
        <p:spPr>
          <a:xfrm>
            <a:off x="467544" y="1628800"/>
            <a:ext cx="8229600" cy="4525963"/>
          </a:xfrm>
          <a:solidFill>
            <a:schemeClr val="accent6">
              <a:lumMod val="75000"/>
            </a:schemeClr>
          </a:solidFill>
        </p:spPr>
        <p:style>
          <a:lnRef idx="1">
            <a:schemeClr val="accent4"/>
          </a:lnRef>
          <a:fillRef idx="2">
            <a:schemeClr val="accent4"/>
          </a:fillRef>
          <a:effectRef idx="1">
            <a:schemeClr val="accent4"/>
          </a:effectRef>
          <a:fontRef idx="minor">
            <a:schemeClr val="dk1"/>
          </a:fontRef>
        </p:style>
        <p:txBody>
          <a:bodyPr>
            <a:normAutofit/>
          </a:bodyPr>
          <a:lstStyle/>
          <a:p>
            <a:r>
              <a:rPr lang="cs-CZ" sz="2400" dirty="0" smtClean="0"/>
              <a:t>In </a:t>
            </a:r>
            <a:r>
              <a:rPr lang="cs-CZ" sz="2400" dirty="0" err="1" smtClean="0"/>
              <a:t>the</a:t>
            </a:r>
            <a:r>
              <a:rPr lang="cs-CZ" sz="2400" dirty="0" smtClean="0"/>
              <a:t> </a:t>
            </a:r>
            <a:r>
              <a:rPr lang="cs-CZ" sz="2400" dirty="0" err="1" smtClean="0"/>
              <a:t>farm</a:t>
            </a:r>
            <a:r>
              <a:rPr lang="cs-CZ" sz="2400" dirty="0" smtClean="0"/>
              <a:t>. Zapiš český překlad!</a:t>
            </a:r>
          </a:p>
          <a:p>
            <a:endParaRPr lang="cs-CZ" sz="2400" dirty="0" smtClean="0"/>
          </a:p>
        </p:txBody>
      </p:sp>
      <p:sp>
        <p:nvSpPr>
          <p:cNvPr id="9" name="Šipka doleva 8"/>
          <p:cNvSpPr/>
          <p:nvPr/>
        </p:nvSpPr>
        <p:spPr>
          <a:xfrm>
            <a:off x="1619672" y="6093296"/>
            <a:ext cx="2232248" cy="620688"/>
          </a:xfrm>
          <a:prstGeom prst="leftArrow">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cs-CZ" sz="1600" dirty="0" smtClean="0"/>
              <a:t>Použij skryté pero!</a:t>
            </a:r>
            <a:endParaRPr lang="cs-CZ" sz="1600" dirty="0"/>
          </a:p>
        </p:txBody>
      </p:sp>
      <p:sp>
        <p:nvSpPr>
          <p:cNvPr id="10" name="Zaoblený obdélník 9"/>
          <p:cNvSpPr/>
          <p:nvPr/>
        </p:nvSpPr>
        <p:spPr>
          <a:xfrm>
            <a:off x="683568" y="2780928"/>
            <a:ext cx="2016224" cy="792088"/>
          </a:xfrm>
          <a:prstGeom prst="roundRect">
            <a:avLst/>
          </a:prstGeom>
          <a:solidFill>
            <a:srgbClr val="FFC000"/>
          </a:solidFill>
          <a:ln>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cs-CZ" sz="3600" dirty="0" err="1" smtClean="0">
                <a:solidFill>
                  <a:schemeClr val="tx1"/>
                </a:solidFill>
              </a:rPr>
              <a:t>goose</a:t>
            </a:r>
            <a:endParaRPr lang="cs-CZ" sz="3600" dirty="0">
              <a:solidFill>
                <a:schemeClr val="tx1"/>
              </a:solidFill>
            </a:endParaRPr>
          </a:p>
        </p:txBody>
      </p:sp>
      <p:sp>
        <p:nvSpPr>
          <p:cNvPr id="12" name="Zaoblený obdélník 11"/>
          <p:cNvSpPr/>
          <p:nvPr/>
        </p:nvSpPr>
        <p:spPr>
          <a:xfrm>
            <a:off x="683568" y="3717032"/>
            <a:ext cx="2016224" cy="792088"/>
          </a:xfrm>
          <a:prstGeom prst="roundRect">
            <a:avLst/>
          </a:prstGeom>
          <a:solidFill>
            <a:srgbClr val="FFC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sz="3600" dirty="0">
              <a:solidFill>
                <a:schemeClr val="tx1"/>
              </a:solidFill>
            </a:endParaRPr>
          </a:p>
        </p:txBody>
      </p:sp>
      <p:pic>
        <p:nvPicPr>
          <p:cNvPr id="9220" name="Picture 4" descr="C:\Temp\Dočasné soubory Internetu\Content.IE5\OU1G3C6J\MC900030679[1].wmf"/>
          <p:cNvPicPr>
            <a:picLocks noChangeAspect="1" noChangeArrowheads="1"/>
          </p:cNvPicPr>
          <p:nvPr/>
        </p:nvPicPr>
        <p:blipFill>
          <a:blip r:embed="rId3" cstate="print"/>
          <a:srcRect/>
          <a:stretch>
            <a:fillRect/>
          </a:stretch>
        </p:blipFill>
        <p:spPr bwMode="auto">
          <a:xfrm>
            <a:off x="5004048" y="1700808"/>
            <a:ext cx="2592288" cy="3948885"/>
          </a:xfrm>
          <a:prstGeom prst="rect">
            <a:avLst/>
          </a:prstGeom>
          <a:noFill/>
        </p:spPr>
      </p:pic>
    </p:spTree>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10"/>
                    </p:tgtEl>
                  </p:cond>
                </p:stCondLst>
                <p:endSync evt="end" delay="0">
                  <p:rtn val="all"/>
                </p:endSync>
                <p:childTnLst>
                  <p:par>
                    <p:cTn id="3" fill="hold">
                      <p:stCondLst>
                        <p:cond delay="0"/>
                      </p:stCondLst>
                      <p:childTnLst>
                        <p:par>
                          <p:cTn id="4" fill="hold">
                            <p:stCondLst>
                              <p:cond delay="0"/>
                            </p:stCondLst>
                            <p:childTnLst>
                              <p:par>
                                <p:cTn id="5" presetID="5" presetClass="entr" presetSubtype="10" fill="hold" nodeType="clickEffect">
                                  <p:stCondLst>
                                    <p:cond delay="0"/>
                                  </p:stCondLst>
                                  <p:childTnLst>
                                    <p:set>
                                      <p:cBhvr>
                                        <p:cTn id="6" dur="1" fill="hold">
                                          <p:stCondLst>
                                            <p:cond delay="0"/>
                                          </p:stCondLst>
                                        </p:cTn>
                                        <p:tgtEl>
                                          <p:spTgt spid="9220"/>
                                        </p:tgtEl>
                                        <p:attrNameLst>
                                          <p:attrName>style.visibility</p:attrName>
                                        </p:attrNameLst>
                                      </p:cBhvr>
                                      <p:to>
                                        <p:strVal val="visible"/>
                                      </p:to>
                                    </p:set>
                                    <p:animEffect transition="in" filter="checkerboard(across)">
                                      <p:cBhvr>
                                        <p:cTn id="7" dur="5000"/>
                                        <p:tgtEl>
                                          <p:spTgt spid="9220"/>
                                        </p:tgtEl>
                                      </p:cBhvr>
                                    </p:animEffect>
                                  </p:childTnLst>
                                  <p:subTnLst>
                                    <p:audio>
                                      <p:cMediaNode>
                                        <p:cTn display="0" masterRel="sameClick">
                                          <p:stCondLst>
                                            <p:cond evt="begin" delay="0">
                                              <p:tn val="5"/>
                                            </p:cond>
                                          </p:stCondLst>
                                          <p:endCondLst>
                                            <p:cond evt="onStopAudio" delay="0">
                                              <p:tgtEl>
                                                <p:sldTgt/>
                                              </p:tgtEl>
                                            </p:cond>
                                          </p:endCondLst>
                                        </p:cTn>
                                        <p:tgtEl>
                                          <p:sndTgt r:embed="rId2" name="chimes.wav"/>
                                        </p:tgtEl>
                                      </p:cMediaNode>
                                    </p:audio>
                                  </p:subTnLst>
                                </p:cTn>
                              </p:par>
                            </p:childTnLst>
                          </p:cTn>
                        </p:par>
                      </p:childTnLst>
                    </p:cTn>
                  </p:par>
                </p:childTnLst>
              </p:cTn>
              <p:nextCondLst>
                <p:cond evt="onClick" delay="0">
                  <p:tgtEl>
                    <p:spTgt spid="10"/>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solidFill>
            <a:schemeClr val="accent6">
              <a:lumMod val="75000"/>
            </a:schemeClr>
          </a:solidFill>
        </p:spPr>
        <p:style>
          <a:lnRef idx="1">
            <a:schemeClr val="accent4"/>
          </a:lnRef>
          <a:fillRef idx="2">
            <a:schemeClr val="accent4"/>
          </a:fillRef>
          <a:effectRef idx="1">
            <a:schemeClr val="accent4"/>
          </a:effectRef>
          <a:fontRef idx="minor">
            <a:schemeClr val="dk1"/>
          </a:fontRef>
        </p:style>
        <p:txBody>
          <a:bodyPr/>
          <a:lstStyle/>
          <a:p>
            <a:r>
              <a:rPr lang="cs-CZ" b="1" dirty="0" err="1" smtClean="0"/>
              <a:t>Answer</a:t>
            </a:r>
            <a:r>
              <a:rPr lang="cs-CZ" b="1" dirty="0" smtClean="0"/>
              <a:t> </a:t>
            </a:r>
            <a:r>
              <a:rPr lang="cs-CZ" b="1" dirty="0" err="1" smtClean="0"/>
              <a:t>the</a:t>
            </a:r>
            <a:r>
              <a:rPr lang="cs-CZ" b="1" dirty="0" smtClean="0"/>
              <a:t> </a:t>
            </a:r>
            <a:r>
              <a:rPr lang="cs-CZ" b="1" dirty="0" err="1" smtClean="0"/>
              <a:t>questions</a:t>
            </a:r>
            <a:r>
              <a:rPr lang="cs-CZ" b="1" dirty="0" smtClean="0"/>
              <a:t>!</a:t>
            </a:r>
            <a:endParaRPr lang="cs-CZ" b="1" dirty="0"/>
          </a:p>
        </p:txBody>
      </p:sp>
      <p:sp>
        <p:nvSpPr>
          <p:cNvPr id="3" name="Zástupný symbol pro obsah 2"/>
          <p:cNvSpPr>
            <a:spLocks noGrp="1"/>
          </p:cNvSpPr>
          <p:nvPr>
            <p:ph idx="1"/>
          </p:nvPr>
        </p:nvSpPr>
        <p:spPr>
          <a:xfrm>
            <a:off x="467544" y="1628800"/>
            <a:ext cx="8229600" cy="4525963"/>
          </a:xfrm>
          <a:solidFill>
            <a:schemeClr val="accent6">
              <a:lumMod val="75000"/>
            </a:schemeClr>
          </a:solidFill>
        </p:spPr>
        <p:style>
          <a:lnRef idx="1">
            <a:schemeClr val="accent4"/>
          </a:lnRef>
          <a:fillRef idx="2">
            <a:schemeClr val="accent4"/>
          </a:fillRef>
          <a:effectRef idx="1">
            <a:schemeClr val="accent4"/>
          </a:effectRef>
          <a:fontRef idx="minor">
            <a:schemeClr val="dk1"/>
          </a:fontRef>
        </p:style>
        <p:txBody>
          <a:bodyPr>
            <a:normAutofit/>
          </a:bodyPr>
          <a:lstStyle/>
          <a:p>
            <a:r>
              <a:rPr lang="cs-CZ" sz="4000" dirty="0" err="1" smtClean="0"/>
              <a:t>What</a:t>
            </a:r>
            <a:r>
              <a:rPr lang="cs-CZ" sz="4000" dirty="0" smtClean="0"/>
              <a:t> </a:t>
            </a:r>
            <a:r>
              <a:rPr lang="cs-CZ" sz="4000" dirty="0" err="1" smtClean="0"/>
              <a:t>is</a:t>
            </a:r>
            <a:r>
              <a:rPr lang="cs-CZ" sz="4000" dirty="0" smtClean="0"/>
              <a:t> </a:t>
            </a:r>
            <a:r>
              <a:rPr lang="cs-CZ" sz="4000" dirty="0" err="1" smtClean="0"/>
              <a:t>this</a:t>
            </a:r>
            <a:r>
              <a:rPr lang="cs-CZ" sz="4000" dirty="0" smtClean="0"/>
              <a:t>?</a:t>
            </a:r>
          </a:p>
          <a:p>
            <a:endParaRPr lang="cs-CZ" sz="4000" dirty="0" smtClean="0"/>
          </a:p>
          <a:p>
            <a:endParaRPr lang="cs-CZ" dirty="0" smtClean="0"/>
          </a:p>
          <a:p>
            <a:r>
              <a:rPr lang="cs-CZ" sz="4000" dirty="0" err="1" smtClean="0"/>
              <a:t>What</a:t>
            </a:r>
            <a:r>
              <a:rPr lang="cs-CZ" sz="4000" dirty="0" smtClean="0"/>
              <a:t> </a:t>
            </a:r>
            <a:r>
              <a:rPr lang="cs-CZ" sz="4000" dirty="0" err="1" smtClean="0"/>
              <a:t>is</a:t>
            </a:r>
            <a:r>
              <a:rPr lang="cs-CZ" sz="4000" dirty="0" smtClean="0"/>
              <a:t> </a:t>
            </a:r>
            <a:r>
              <a:rPr lang="cs-CZ" sz="4000" dirty="0" err="1" smtClean="0"/>
              <a:t>this</a:t>
            </a:r>
            <a:r>
              <a:rPr lang="cs-CZ" sz="4000" dirty="0" smtClean="0"/>
              <a:t>!</a:t>
            </a:r>
          </a:p>
          <a:p>
            <a:pPr>
              <a:buNone/>
            </a:pPr>
            <a:endParaRPr lang="cs-CZ" dirty="0" smtClean="0"/>
          </a:p>
          <a:p>
            <a:pPr>
              <a:buNone/>
            </a:pPr>
            <a:endParaRPr lang="cs-CZ" dirty="0" smtClean="0"/>
          </a:p>
          <a:p>
            <a:endParaRPr lang="cs-CZ" dirty="0" smtClean="0"/>
          </a:p>
          <a:p>
            <a:endParaRPr lang="cs-CZ" dirty="0" smtClean="0"/>
          </a:p>
          <a:p>
            <a:pPr>
              <a:buNone/>
            </a:pPr>
            <a:endParaRPr lang="cs-CZ" dirty="0" smtClean="0"/>
          </a:p>
        </p:txBody>
      </p:sp>
      <p:sp>
        <p:nvSpPr>
          <p:cNvPr id="9" name="Tlačítko akce: Nápověda 8">
            <a:hlinkClick r:id="" action="ppaction://noaction" highlightClick="1"/>
          </p:cNvPr>
          <p:cNvSpPr/>
          <p:nvPr/>
        </p:nvSpPr>
        <p:spPr>
          <a:xfrm>
            <a:off x="7884368" y="5301208"/>
            <a:ext cx="826392" cy="826392"/>
          </a:xfrm>
          <a:prstGeom prst="actionButtonHelp">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a:p>
        </p:txBody>
      </p:sp>
      <p:sp>
        <p:nvSpPr>
          <p:cNvPr id="5" name="Zaoblený obdélník 4"/>
          <p:cNvSpPr/>
          <p:nvPr/>
        </p:nvSpPr>
        <p:spPr>
          <a:xfrm>
            <a:off x="755576" y="2420888"/>
            <a:ext cx="3744416" cy="914400"/>
          </a:xfrm>
          <a:prstGeom prst="roundRect">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cs-CZ" sz="4000" dirty="0" err="1" smtClean="0">
                <a:solidFill>
                  <a:schemeClr val="tx1"/>
                </a:solidFill>
              </a:rPr>
              <a:t>This</a:t>
            </a:r>
            <a:r>
              <a:rPr lang="cs-CZ" sz="4000" dirty="0" smtClean="0">
                <a:solidFill>
                  <a:schemeClr val="tx1"/>
                </a:solidFill>
              </a:rPr>
              <a:t> </a:t>
            </a:r>
            <a:r>
              <a:rPr lang="cs-CZ" sz="4000" dirty="0" err="1" smtClean="0">
                <a:solidFill>
                  <a:schemeClr val="tx1"/>
                </a:solidFill>
              </a:rPr>
              <a:t>is</a:t>
            </a:r>
            <a:r>
              <a:rPr lang="cs-CZ" sz="4000" dirty="0" smtClean="0">
                <a:solidFill>
                  <a:schemeClr val="tx1"/>
                </a:solidFill>
              </a:rPr>
              <a:t> a </a:t>
            </a:r>
            <a:r>
              <a:rPr lang="cs-CZ" sz="4000" dirty="0" err="1" smtClean="0">
                <a:solidFill>
                  <a:schemeClr val="tx1"/>
                </a:solidFill>
              </a:rPr>
              <a:t>pig</a:t>
            </a:r>
            <a:r>
              <a:rPr lang="cs-CZ" sz="4000" dirty="0" smtClean="0">
                <a:solidFill>
                  <a:schemeClr val="tx1"/>
                </a:solidFill>
              </a:rPr>
              <a:t>.</a:t>
            </a:r>
            <a:endParaRPr lang="cs-CZ" sz="4000" dirty="0">
              <a:solidFill>
                <a:schemeClr val="tx1"/>
              </a:solidFill>
            </a:endParaRPr>
          </a:p>
        </p:txBody>
      </p:sp>
      <p:sp>
        <p:nvSpPr>
          <p:cNvPr id="6" name="Zaoblený obdélník 5"/>
          <p:cNvSpPr/>
          <p:nvPr/>
        </p:nvSpPr>
        <p:spPr>
          <a:xfrm>
            <a:off x="899592" y="4509120"/>
            <a:ext cx="3744416" cy="914400"/>
          </a:xfrm>
          <a:prstGeom prst="roundRect">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cs-CZ" sz="4000" dirty="0" err="1" smtClean="0">
                <a:solidFill>
                  <a:schemeClr val="tx1"/>
                </a:solidFill>
              </a:rPr>
              <a:t>This</a:t>
            </a:r>
            <a:r>
              <a:rPr lang="cs-CZ" sz="4000" dirty="0" smtClean="0">
                <a:solidFill>
                  <a:schemeClr val="tx1"/>
                </a:solidFill>
              </a:rPr>
              <a:t> </a:t>
            </a:r>
            <a:r>
              <a:rPr lang="cs-CZ" sz="4000" dirty="0" err="1" smtClean="0">
                <a:solidFill>
                  <a:schemeClr val="tx1"/>
                </a:solidFill>
              </a:rPr>
              <a:t>is</a:t>
            </a:r>
            <a:r>
              <a:rPr lang="cs-CZ" sz="4000" dirty="0" smtClean="0">
                <a:solidFill>
                  <a:schemeClr val="tx1"/>
                </a:solidFill>
              </a:rPr>
              <a:t> a </a:t>
            </a:r>
            <a:r>
              <a:rPr lang="cs-CZ" sz="4000" dirty="0" err="1" smtClean="0">
                <a:solidFill>
                  <a:schemeClr val="tx1"/>
                </a:solidFill>
              </a:rPr>
              <a:t>goose</a:t>
            </a:r>
            <a:r>
              <a:rPr lang="cs-CZ" sz="4000" dirty="0" smtClean="0">
                <a:solidFill>
                  <a:schemeClr val="tx1"/>
                </a:solidFill>
              </a:rPr>
              <a:t>.</a:t>
            </a:r>
            <a:endParaRPr lang="cs-CZ" sz="4000" dirty="0">
              <a:solidFill>
                <a:schemeClr val="tx1"/>
              </a:solidFill>
            </a:endParaRPr>
          </a:p>
        </p:txBody>
      </p:sp>
      <p:sp>
        <p:nvSpPr>
          <p:cNvPr id="8" name="Šipka doleva 7"/>
          <p:cNvSpPr/>
          <p:nvPr/>
        </p:nvSpPr>
        <p:spPr>
          <a:xfrm>
            <a:off x="1619672" y="6093296"/>
            <a:ext cx="2232248" cy="620688"/>
          </a:xfrm>
          <a:prstGeom prst="leftArrow">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cs-CZ" sz="1600" dirty="0" smtClean="0"/>
              <a:t>Použij skryté pero!</a:t>
            </a:r>
            <a:endParaRPr lang="cs-CZ" sz="1600" dirty="0"/>
          </a:p>
        </p:txBody>
      </p:sp>
      <p:pic>
        <p:nvPicPr>
          <p:cNvPr id="10242" name="Picture 2" descr="C:\Temp\Dočasné soubory Internetu\Content.IE5\JU2LUQQP\MC900197963[1].wmf"/>
          <p:cNvPicPr>
            <a:picLocks noChangeAspect="1" noChangeArrowheads="1"/>
          </p:cNvPicPr>
          <p:nvPr/>
        </p:nvPicPr>
        <p:blipFill>
          <a:blip r:embed="rId3" cstate="print"/>
          <a:srcRect/>
          <a:stretch>
            <a:fillRect/>
          </a:stretch>
        </p:blipFill>
        <p:spPr bwMode="auto">
          <a:xfrm>
            <a:off x="5148064" y="4077072"/>
            <a:ext cx="2138848" cy="1677659"/>
          </a:xfrm>
          <a:prstGeom prst="rect">
            <a:avLst/>
          </a:prstGeom>
          <a:noFill/>
        </p:spPr>
      </p:pic>
      <p:pic>
        <p:nvPicPr>
          <p:cNvPr id="10243" name="Picture 3" descr="C:\Temp\Dočasné soubory Internetu\Content.IE5\JU2LUQQP\MP900178658[1].jpg"/>
          <p:cNvPicPr>
            <a:picLocks noChangeAspect="1" noChangeArrowheads="1"/>
          </p:cNvPicPr>
          <p:nvPr/>
        </p:nvPicPr>
        <p:blipFill>
          <a:blip r:embed="rId4" cstate="print"/>
          <a:srcRect/>
          <a:stretch>
            <a:fillRect/>
          </a:stretch>
        </p:blipFill>
        <p:spPr bwMode="auto">
          <a:xfrm>
            <a:off x="4788024" y="1772816"/>
            <a:ext cx="2475256" cy="1654296"/>
          </a:xfrm>
          <a:prstGeom prst="rect">
            <a:avLst/>
          </a:prstGeom>
          <a:noFill/>
        </p:spPr>
      </p:pic>
    </p:spTree>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9"/>
                    </p:tgtEl>
                  </p:cond>
                </p:stCondLst>
                <p:endSync evt="end" delay="0">
                  <p:rtn val="all"/>
                </p:endSync>
                <p:childTnLst>
                  <p:par>
                    <p:cTn id="3" fill="hold">
                      <p:stCondLst>
                        <p:cond delay="0"/>
                      </p:stCondLst>
                      <p:childTnLst>
                        <p:par>
                          <p:cTn id="4" fill="hold">
                            <p:stCondLst>
                              <p:cond delay="0"/>
                            </p:stCondLst>
                            <p:childTnLst>
                              <p:par>
                                <p:cTn id="5" presetID="53"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5000" fill="hold"/>
                                        <p:tgtEl>
                                          <p:spTgt spid="5"/>
                                        </p:tgtEl>
                                        <p:attrNameLst>
                                          <p:attrName>ppt_w</p:attrName>
                                        </p:attrNameLst>
                                      </p:cBhvr>
                                      <p:tavLst>
                                        <p:tav tm="0">
                                          <p:val>
                                            <p:fltVal val="0"/>
                                          </p:val>
                                        </p:tav>
                                        <p:tav tm="100000">
                                          <p:val>
                                            <p:strVal val="#ppt_w"/>
                                          </p:val>
                                        </p:tav>
                                      </p:tavLst>
                                    </p:anim>
                                    <p:anim calcmode="lin" valueType="num">
                                      <p:cBhvr>
                                        <p:cTn id="8" dur="5000" fill="hold"/>
                                        <p:tgtEl>
                                          <p:spTgt spid="5"/>
                                        </p:tgtEl>
                                        <p:attrNameLst>
                                          <p:attrName>ppt_h</p:attrName>
                                        </p:attrNameLst>
                                      </p:cBhvr>
                                      <p:tavLst>
                                        <p:tav tm="0">
                                          <p:val>
                                            <p:fltVal val="0"/>
                                          </p:val>
                                        </p:tav>
                                        <p:tav tm="100000">
                                          <p:val>
                                            <p:strVal val="#ppt_h"/>
                                          </p:val>
                                        </p:tav>
                                      </p:tavLst>
                                    </p:anim>
                                    <p:animEffect transition="in" filter="fade">
                                      <p:cBhvr>
                                        <p:cTn id="9" dur="5000"/>
                                        <p:tgtEl>
                                          <p:spTgt spid="5"/>
                                        </p:tgtEl>
                                      </p:cBhvr>
                                    </p:animEffect>
                                  </p:childTnLst>
                                  <p:subTnLst>
                                    <p:audio>
                                      <p:cMediaNode>
                                        <p:cTn display="0" masterRel="sameClick">
                                          <p:stCondLst>
                                            <p:cond evt="begin" delay="0">
                                              <p:tn val="5"/>
                                            </p:cond>
                                          </p:stCondLst>
                                          <p:endCondLst>
                                            <p:cond evt="onStopAudio" delay="0">
                                              <p:tgtEl>
                                                <p:sldTgt/>
                                              </p:tgtEl>
                                            </p:cond>
                                          </p:endCondLst>
                                        </p:cTn>
                                        <p:tgtEl>
                                          <p:sndTgt r:embed="rId2" name="chimes.wav"/>
                                        </p:tgtEl>
                                      </p:cMediaNode>
                                    </p:audio>
                                  </p:subTnLst>
                                </p:cTn>
                              </p:par>
                            </p:childTnLst>
                          </p:cTn>
                        </p:par>
                      </p:childTnLst>
                    </p:cTn>
                  </p:par>
                  <p:par>
                    <p:cTn id="10" fill="hold">
                      <p:stCondLst>
                        <p:cond delay="indefinite"/>
                      </p:stCondLst>
                      <p:childTnLst>
                        <p:par>
                          <p:cTn id="11" fill="hold">
                            <p:stCondLst>
                              <p:cond delay="0"/>
                            </p:stCondLst>
                            <p:childTnLst>
                              <p:par>
                                <p:cTn id="12" presetID="53" presetClass="entr" presetSubtype="0" fill="hold" grpId="0" nodeType="clickEffect">
                                  <p:stCondLst>
                                    <p:cond delay="0"/>
                                  </p:stCondLst>
                                  <p:childTnLst>
                                    <p:set>
                                      <p:cBhvr>
                                        <p:cTn id="13" dur="1" fill="hold">
                                          <p:stCondLst>
                                            <p:cond delay="0"/>
                                          </p:stCondLst>
                                        </p:cTn>
                                        <p:tgtEl>
                                          <p:spTgt spid="6"/>
                                        </p:tgtEl>
                                        <p:attrNameLst>
                                          <p:attrName>style.visibility</p:attrName>
                                        </p:attrNameLst>
                                      </p:cBhvr>
                                      <p:to>
                                        <p:strVal val="visible"/>
                                      </p:to>
                                    </p:set>
                                    <p:anim calcmode="lin" valueType="num">
                                      <p:cBhvr>
                                        <p:cTn id="14" dur="5000" fill="hold"/>
                                        <p:tgtEl>
                                          <p:spTgt spid="6"/>
                                        </p:tgtEl>
                                        <p:attrNameLst>
                                          <p:attrName>ppt_w</p:attrName>
                                        </p:attrNameLst>
                                      </p:cBhvr>
                                      <p:tavLst>
                                        <p:tav tm="0">
                                          <p:val>
                                            <p:fltVal val="0"/>
                                          </p:val>
                                        </p:tav>
                                        <p:tav tm="100000">
                                          <p:val>
                                            <p:strVal val="#ppt_w"/>
                                          </p:val>
                                        </p:tav>
                                      </p:tavLst>
                                    </p:anim>
                                    <p:anim calcmode="lin" valueType="num">
                                      <p:cBhvr>
                                        <p:cTn id="15" dur="5000" fill="hold"/>
                                        <p:tgtEl>
                                          <p:spTgt spid="6"/>
                                        </p:tgtEl>
                                        <p:attrNameLst>
                                          <p:attrName>ppt_h</p:attrName>
                                        </p:attrNameLst>
                                      </p:cBhvr>
                                      <p:tavLst>
                                        <p:tav tm="0">
                                          <p:val>
                                            <p:fltVal val="0"/>
                                          </p:val>
                                        </p:tav>
                                        <p:tav tm="100000">
                                          <p:val>
                                            <p:strVal val="#ppt_h"/>
                                          </p:val>
                                        </p:tav>
                                      </p:tavLst>
                                    </p:anim>
                                    <p:animEffect transition="in" filter="fade">
                                      <p:cBhvr>
                                        <p:cTn id="16" dur="5000"/>
                                        <p:tgtEl>
                                          <p:spTgt spid="6"/>
                                        </p:tgtEl>
                                      </p:cBhvr>
                                    </p:animEffect>
                                  </p:childTnLst>
                                  <p:subTnLst>
                                    <p:audio>
                                      <p:cMediaNode>
                                        <p:cTn display="0" masterRel="sameClick">
                                          <p:stCondLst>
                                            <p:cond evt="begin" delay="0">
                                              <p:tn val="12"/>
                                            </p:cond>
                                          </p:stCondLst>
                                          <p:endCondLst>
                                            <p:cond evt="onStopAudio" delay="0">
                                              <p:tgtEl>
                                                <p:sldTgt/>
                                              </p:tgtEl>
                                            </p:cond>
                                          </p:endCondLst>
                                        </p:cTn>
                                        <p:tgtEl>
                                          <p:sndTgt r:embed="rId2" name="chimes.wav"/>
                                        </p:tgtEl>
                                      </p:cMediaNode>
                                    </p:audio>
                                  </p:subTnLst>
                                </p:cTn>
                              </p:par>
                            </p:childTnLst>
                          </p:cTn>
                        </p:par>
                      </p:childTnLst>
                    </p:cTn>
                  </p:par>
                </p:childTnLst>
              </p:cTn>
              <p:nextCondLst>
                <p:cond evt="onClick" delay="0">
                  <p:tgtEl>
                    <p:spTgt spid="9"/>
                  </p:tgtEl>
                </p:cond>
              </p:nextCondLst>
            </p:seq>
          </p:childTnLst>
        </p:cTn>
      </p:par>
    </p:tnLst>
    <p:bldLst>
      <p:bldP spid="5" grpId="0" animBg="1"/>
      <p:bldP spid="6"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solidFill>
            <a:schemeClr val="accent6">
              <a:lumMod val="75000"/>
            </a:schemeClr>
          </a:solidFill>
        </p:spPr>
        <p:style>
          <a:lnRef idx="1">
            <a:schemeClr val="accent4"/>
          </a:lnRef>
          <a:fillRef idx="2">
            <a:schemeClr val="accent4"/>
          </a:fillRef>
          <a:effectRef idx="1">
            <a:schemeClr val="accent4"/>
          </a:effectRef>
          <a:fontRef idx="minor">
            <a:schemeClr val="dk1"/>
          </a:fontRef>
        </p:style>
        <p:txBody>
          <a:bodyPr/>
          <a:lstStyle/>
          <a:p>
            <a:r>
              <a:rPr lang="cs-CZ" b="1" dirty="0" err="1" smtClean="0"/>
              <a:t>Answer</a:t>
            </a:r>
            <a:r>
              <a:rPr lang="cs-CZ" b="1" dirty="0" smtClean="0"/>
              <a:t> </a:t>
            </a:r>
            <a:r>
              <a:rPr lang="cs-CZ" b="1" dirty="0" err="1" smtClean="0"/>
              <a:t>the</a:t>
            </a:r>
            <a:r>
              <a:rPr lang="cs-CZ" b="1" dirty="0" smtClean="0"/>
              <a:t> </a:t>
            </a:r>
            <a:r>
              <a:rPr lang="cs-CZ" b="1" dirty="0" err="1" smtClean="0"/>
              <a:t>questions</a:t>
            </a:r>
            <a:r>
              <a:rPr lang="cs-CZ" b="1" dirty="0" smtClean="0"/>
              <a:t>!</a:t>
            </a:r>
            <a:endParaRPr lang="cs-CZ" b="1" dirty="0"/>
          </a:p>
        </p:txBody>
      </p:sp>
      <p:sp>
        <p:nvSpPr>
          <p:cNvPr id="3" name="Zástupný symbol pro obsah 2"/>
          <p:cNvSpPr>
            <a:spLocks noGrp="1"/>
          </p:cNvSpPr>
          <p:nvPr>
            <p:ph idx="1"/>
          </p:nvPr>
        </p:nvSpPr>
        <p:spPr>
          <a:xfrm>
            <a:off x="467544" y="1628800"/>
            <a:ext cx="8229600" cy="4525963"/>
          </a:xfrm>
          <a:solidFill>
            <a:schemeClr val="accent6">
              <a:lumMod val="75000"/>
            </a:schemeClr>
          </a:solidFill>
        </p:spPr>
        <p:style>
          <a:lnRef idx="1">
            <a:schemeClr val="accent4"/>
          </a:lnRef>
          <a:fillRef idx="2">
            <a:schemeClr val="accent4"/>
          </a:fillRef>
          <a:effectRef idx="1">
            <a:schemeClr val="accent4"/>
          </a:effectRef>
          <a:fontRef idx="minor">
            <a:schemeClr val="dk1"/>
          </a:fontRef>
        </p:style>
        <p:txBody>
          <a:bodyPr>
            <a:normAutofit/>
          </a:bodyPr>
          <a:lstStyle/>
          <a:p>
            <a:r>
              <a:rPr lang="cs-CZ" sz="4000" dirty="0" err="1" smtClean="0"/>
              <a:t>What</a:t>
            </a:r>
            <a:r>
              <a:rPr lang="cs-CZ" sz="4000" dirty="0" smtClean="0"/>
              <a:t> </a:t>
            </a:r>
            <a:r>
              <a:rPr lang="cs-CZ" sz="4000" dirty="0" err="1" smtClean="0"/>
              <a:t>is</a:t>
            </a:r>
            <a:r>
              <a:rPr lang="cs-CZ" sz="4000" dirty="0" smtClean="0"/>
              <a:t> </a:t>
            </a:r>
            <a:r>
              <a:rPr lang="cs-CZ" sz="4000" dirty="0" err="1" smtClean="0"/>
              <a:t>this</a:t>
            </a:r>
            <a:r>
              <a:rPr lang="cs-CZ" sz="4000" dirty="0" smtClean="0"/>
              <a:t>?</a:t>
            </a:r>
          </a:p>
          <a:p>
            <a:endParaRPr lang="cs-CZ" sz="4000" dirty="0" smtClean="0"/>
          </a:p>
          <a:p>
            <a:endParaRPr lang="cs-CZ" dirty="0" smtClean="0"/>
          </a:p>
          <a:p>
            <a:r>
              <a:rPr lang="cs-CZ" sz="4000" dirty="0" err="1" smtClean="0"/>
              <a:t>What</a:t>
            </a:r>
            <a:r>
              <a:rPr lang="cs-CZ" sz="4000" dirty="0" smtClean="0"/>
              <a:t> </a:t>
            </a:r>
            <a:r>
              <a:rPr lang="cs-CZ" sz="4000" dirty="0" err="1" smtClean="0"/>
              <a:t>is</a:t>
            </a:r>
            <a:r>
              <a:rPr lang="cs-CZ" sz="4000" dirty="0" smtClean="0"/>
              <a:t> </a:t>
            </a:r>
            <a:r>
              <a:rPr lang="cs-CZ" sz="4000" dirty="0" err="1" smtClean="0"/>
              <a:t>this</a:t>
            </a:r>
            <a:r>
              <a:rPr lang="cs-CZ" sz="4000" dirty="0" smtClean="0"/>
              <a:t>!</a:t>
            </a:r>
          </a:p>
          <a:p>
            <a:pPr>
              <a:buNone/>
            </a:pPr>
            <a:endParaRPr lang="cs-CZ" dirty="0" smtClean="0"/>
          </a:p>
          <a:p>
            <a:pPr>
              <a:buNone/>
            </a:pPr>
            <a:endParaRPr lang="cs-CZ" dirty="0" smtClean="0"/>
          </a:p>
          <a:p>
            <a:endParaRPr lang="cs-CZ" dirty="0" smtClean="0"/>
          </a:p>
          <a:p>
            <a:endParaRPr lang="cs-CZ" dirty="0" smtClean="0"/>
          </a:p>
          <a:p>
            <a:pPr>
              <a:buNone/>
            </a:pPr>
            <a:endParaRPr lang="cs-CZ" dirty="0" smtClean="0"/>
          </a:p>
        </p:txBody>
      </p:sp>
      <p:sp>
        <p:nvSpPr>
          <p:cNvPr id="9" name="Tlačítko akce: Nápověda 8">
            <a:hlinkClick r:id="" action="ppaction://noaction" highlightClick="1"/>
          </p:cNvPr>
          <p:cNvSpPr/>
          <p:nvPr/>
        </p:nvSpPr>
        <p:spPr>
          <a:xfrm>
            <a:off x="7884368" y="5301208"/>
            <a:ext cx="826392" cy="826392"/>
          </a:xfrm>
          <a:prstGeom prst="actionButtonHelp">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a:p>
        </p:txBody>
      </p:sp>
      <p:sp>
        <p:nvSpPr>
          <p:cNvPr id="5" name="Zaoblený obdélník 4"/>
          <p:cNvSpPr/>
          <p:nvPr/>
        </p:nvSpPr>
        <p:spPr>
          <a:xfrm>
            <a:off x="755576" y="2420888"/>
            <a:ext cx="3744416" cy="914400"/>
          </a:xfrm>
          <a:prstGeom prst="roundRect">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cs-CZ" sz="4000" dirty="0" err="1" smtClean="0">
                <a:solidFill>
                  <a:schemeClr val="tx1"/>
                </a:solidFill>
              </a:rPr>
              <a:t>This</a:t>
            </a:r>
            <a:r>
              <a:rPr lang="cs-CZ" sz="4000" dirty="0" smtClean="0">
                <a:solidFill>
                  <a:schemeClr val="tx1"/>
                </a:solidFill>
              </a:rPr>
              <a:t> </a:t>
            </a:r>
            <a:r>
              <a:rPr lang="cs-CZ" sz="4000" dirty="0" err="1" smtClean="0">
                <a:solidFill>
                  <a:schemeClr val="tx1"/>
                </a:solidFill>
              </a:rPr>
              <a:t>is</a:t>
            </a:r>
            <a:r>
              <a:rPr lang="cs-CZ" sz="4000" dirty="0" smtClean="0">
                <a:solidFill>
                  <a:schemeClr val="tx1"/>
                </a:solidFill>
              </a:rPr>
              <a:t> a </a:t>
            </a:r>
            <a:r>
              <a:rPr lang="cs-CZ" sz="4000" dirty="0" err="1" smtClean="0">
                <a:solidFill>
                  <a:schemeClr val="tx1"/>
                </a:solidFill>
              </a:rPr>
              <a:t>horse</a:t>
            </a:r>
            <a:r>
              <a:rPr lang="cs-CZ" sz="4000" dirty="0" smtClean="0">
                <a:solidFill>
                  <a:schemeClr val="tx1"/>
                </a:solidFill>
              </a:rPr>
              <a:t>.</a:t>
            </a:r>
            <a:endParaRPr lang="cs-CZ" sz="4000" dirty="0">
              <a:solidFill>
                <a:schemeClr val="tx1"/>
              </a:solidFill>
            </a:endParaRPr>
          </a:p>
        </p:txBody>
      </p:sp>
      <p:sp>
        <p:nvSpPr>
          <p:cNvPr id="6" name="Zaoblený obdélník 5"/>
          <p:cNvSpPr/>
          <p:nvPr/>
        </p:nvSpPr>
        <p:spPr>
          <a:xfrm>
            <a:off x="899592" y="4509120"/>
            <a:ext cx="3744416" cy="914400"/>
          </a:xfrm>
          <a:prstGeom prst="roundRect">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cs-CZ" sz="4000" dirty="0" err="1" smtClean="0">
                <a:solidFill>
                  <a:schemeClr val="tx1"/>
                </a:solidFill>
              </a:rPr>
              <a:t>This</a:t>
            </a:r>
            <a:r>
              <a:rPr lang="cs-CZ" sz="4000" dirty="0" smtClean="0">
                <a:solidFill>
                  <a:schemeClr val="tx1"/>
                </a:solidFill>
              </a:rPr>
              <a:t> </a:t>
            </a:r>
            <a:r>
              <a:rPr lang="cs-CZ" sz="4000" dirty="0" err="1" smtClean="0">
                <a:solidFill>
                  <a:schemeClr val="tx1"/>
                </a:solidFill>
              </a:rPr>
              <a:t>is</a:t>
            </a:r>
            <a:r>
              <a:rPr lang="cs-CZ" sz="4000" dirty="0" smtClean="0">
                <a:solidFill>
                  <a:schemeClr val="tx1"/>
                </a:solidFill>
              </a:rPr>
              <a:t> a </a:t>
            </a:r>
            <a:r>
              <a:rPr lang="cs-CZ" sz="4000" dirty="0" err="1" smtClean="0">
                <a:solidFill>
                  <a:schemeClr val="tx1"/>
                </a:solidFill>
              </a:rPr>
              <a:t>cow</a:t>
            </a:r>
            <a:r>
              <a:rPr lang="cs-CZ" sz="4000" dirty="0" smtClean="0">
                <a:solidFill>
                  <a:schemeClr val="tx1"/>
                </a:solidFill>
              </a:rPr>
              <a:t>.</a:t>
            </a:r>
            <a:endParaRPr lang="cs-CZ" sz="4000" dirty="0">
              <a:solidFill>
                <a:schemeClr val="tx1"/>
              </a:solidFill>
            </a:endParaRPr>
          </a:p>
        </p:txBody>
      </p:sp>
      <p:sp>
        <p:nvSpPr>
          <p:cNvPr id="8" name="Šipka doleva 7"/>
          <p:cNvSpPr/>
          <p:nvPr/>
        </p:nvSpPr>
        <p:spPr>
          <a:xfrm>
            <a:off x="1619672" y="6093296"/>
            <a:ext cx="2232248" cy="620688"/>
          </a:xfrm>
          <a:prstGeom prst="leftArrow">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cs-CZ" sz="1600" dirty="0" smtClean="0"/>
              <a:t>Použij skryté pero!</a:t>
            </a:r>
            <a:endParaRPr lang="cs-CZ" sz="1600" dirty="0"/>
          </a:p>
        </p:txBody>
      </p:sp>
      <p:pic>
        <p:nvPicPr>
          <p:cNvPr id="11266" name="Picture 2" descr="C:\Temp\Dočasné soubory Internetu\Content.IE5\AHIPWXPW\MP900448371[1].jpg"/>
          <p:cNvPicPr>
            <a:picLocks noChangeAspect="1" noChangeArrowheads="1"/>
          </p:cNvPicPr>
          <p:nvPr/>
        </p:nvPicPr>
        <p:blipFill>
          <a:blip r:embed="rId3" cstate="print"/>
          <a:srcRect/>
          <a:stretch>
            <a:fillRect/>
          </a:stretch>
        </p:blipFill>
        <p:spPr bwMode="auto">
          <a:xfrm>
            <a:off x="6876256" y="1700808"/>
            <a:ext cx="1709936" cy="2564904"/>
          </a:xfrm>
          <a:prstGeom prst="rect">
            <a:avLst/>
          </a:prstGeom>
          <a:noFill/>
        </p:spPr>
      </p:pic>
      <p:pic>
        <p:nvPicPr>
          <p:cNvPr id="11268" name="Picture 4" descr="C:\Temp\Dočasné soubory Internetu\Content.IE5\N50ESNEL\MP900178988[1].jpg"/>
          <p:cNvPicPr>
            <a:picLocks noChangeAspect="1" noChangeArrowheads="1"/>
          </p:cNvPicPr>
          <p:nvPr/>
        </p:nvPicPr>
        <p:blipFill>
          <a:blip r:embed="rId4" cstate="print"/>
          <a:srcRect/>
          <a:stretch>
            <a:fillRect/>
          </a:stretch>
        </p:blipFill>
        <p:spPr bwMode="auto">
          <a:xfrm>
            <a:off x="5004048" y="3573016"/>
            <a:ext cx="1651248" cy="2476872"/>
          </a:xfrm>
          <a:prstGeom prst="rect">
            <a:avLst/>
          </a:prstGeom>
          <a:noFill/>
        </p:spPr>
      </p:pic>
    </p:spTree>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9"/>
                    </p:tgtEl>
                  </p:cond>
                </p:stCondLst>
                <p:endSync evt="end" delay="0">
                  <p:rtn val="all"/>
                </p:endSync>
                <p:childTnLst>
                  <p:par>
                    <p:cTn id="3" fill="hold">
                      <p:stCondLst>
                        <p:cond delay="0"/>
                      </p:stCondLst>
                      <p:childTnLst>
                        <p:par>
                          <p:cTn id="4" fill="hold">
                            <p:stCondLst>
                              <p:cond delay="0"/>
                            </p:stCondLst>
                            <p:childTnLst>
                              <p:par>
                                <p:cTn id="5" presetID="53"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5000" fill="hold"/>
                                        <p:tgtEl>
                                          <p:spTgt spid="5"/>
                                        </p:tgtEl>
                                        <p:attrNameLst>
                                          <p:attrName>ppt_w</p:attrName>
                                        </p:attrNameLst>
                                      </p:cBhvr>
                                      <p:tavLst>
                                        <p:tav tm="0">
                                          <p:val>
                                            <p:fltVal val="0"/>
                                          </p:val>
                                        </p:tav>
                                        <p:tav tm="100000">
                                          <p:val>
                                            <p:strVal val="#ppt_w"/>
                                          </p:val>
                                        </p:tav>
                                      </p:tavLst>
                                    </p:anim>
                                    <p:anim calcmode="lin" valueType="num">
                                      <p:cBhvr>
                                        <p:cTn id="8" dur="5000" fill="hold"/>
                                        <p:tgtEl>
                                          <p:spTgt spid="5"/>
                                        </p:tgtEl>
                                        <p:attrNameLst>
                                          <p:attrName>ppt_h</p:attrName>
                                        </p:attrNameLst>
                                      </p:cBhvr>
                                      <p:tavLst>
                                        <p:tav tm="0">
                                          <p:val>
                                            <p:fltVal val="0"/>
                                          </p:val>
                                        </p:tav>
                                        <p:tav tm="100000">
                                          <p:val>
                                            <p:strVal val="#ppt_h"/>
                                          </p:val>
                                        </p:tav>
                                      </p:tavLst>
                                    </p:anim>
                                    <p:animEffect transition="in" filter="fade">
                                      <p:cBhvr>
                                        <p:cTn id="9" dur="5000"/>
                                        <p:tgtEl>
                                          <p:spTgt spid="5"/>
                                        </p:tgtEl>
                                      </p:cBhvr>
                                    </p:animEffect>
                                  </p:childTnLst>
                                  <p:subTnLst>
                                    <p:audio>
                                      <p:cMediaNode>
                                        <p:cTn display="0" masterRel="sameClick">
                                          <p:stCondLst>
                                            <p:cond evt="begin" delay="0">
                                              <p:tn val="5"/>
                                            </p:cond>
                                          </p:stCondLst>
                                          <p:endCondLst>
                                            <p:cond evt="onStopAudio" delay="0">
                                              <p:tgtEl>
                                                <p:sldTgt/>
                                              </p:tgtEl>
                                            </p:cond>
                                          </p:endCondLst>
                                        </p:cTn>
                                        <p:tgtEl>
                                          <p:sndTgt r:embed="rId2" name="chimes.wav"/>
                                        </p:tgtEl>
                                      </p:cMediaNode>
                                    </p:audio>
                                  </p:subTnLst>
                                </p:cTn>
                              </p:par>
                            </p:childTnLst>
                          </p:cTn>
                        </p:par>
                      </p:childTnLst>
                    </p:cTn>
                  </p:par>
                  <p:par>
                    <p:cTn id="10" fill="hold">
                      <p:stCondLst>
                        <p:cond delay="indefinite"/>
                      </p:stCondLst>
                      <p:childTnLst>
                        <p:par>
                          <p:cTn id="11" fill="hold">
                            <p:stCondLst>
                              <p:cond delay="0"/>
                            </p:stCondLst>
                            <p:childTnLst>
                              <p:par>
                                <p:cTn id="12" presetID="53" presetClass="entr" presetSubtype="0" fill="hold" grpId="0" nodeType="clickEffect">
                                  <p:stCondLst>
                                    <p:cond delay="0"/>
                                  </p:stCondLst>
                                  <p:childTnLst>
                                    <p:set>
                                      <p:cBhvr>
                                        <p:cTn id="13" dur="1" fill="hold">
                                          <p:stCondLst>
                                            <p:cond delay="0"/>
                                          </p:stCondLst>
                                        </p:cTn>
                                        <p:tgtEl>
                                          <p:spTgt spid="6"/>
                                        </p:tgtEl>
                                        <p:attrNameLst>
                                          <p:attrName>style.visibility</p:attrName>
                                        </p:attrNameLst>
                                      </p:cBhvr>
                                      <p:to>
                                        <p:strVal val="visible"/>
                                      </p:to>
                                    </p:set>
                                    <p:anim calcmode="lin" valueType="num">
                                      <p:cBhvr>
                                        <p:cTn id="14" dur="5000" fill="hold"/>
                                        <p:tgtEl>
                                          <p:spTgt spid="6"/>
                                        </p:tgtEl>
                                        <p:attrNameLst>
                                          <p:attrName>ppt_w</p:attrName>
                                        </p:attrNameLst>
                                      </p:cBhvr>
                                      <p:tavLst>
                                        <p:tav tm="0">
                                          <p:val>
                                            <p:fltVal val="0"/>
                                          </p:val>
                                        </p:tav>
                                        <p:tav tm="100000">
                                          <p:val>
                                            <p:strVal val="#ppt_w"/>
                                          </p:val>
                                        </p:tav>
                                      </p:tavLst>
                                    </p:anim>
                                    <p:anim calcmode="lin" valueType="num">
                                      <p:cBhvr>
                                        <p:cTn id="15" dur="5000" fill="hold"/>
                                        <p:tgtEl>
                                          <p:spTgt spid="6"/>
                                        </p:tgtEl>
                                        <p:attrNameLst>
                                          <p:attrName>ppt_h</p:attrName>
                                        </p:attrNameLst>
                                      </p:cBhvr>
                                      <p:tavLst>
                                        <p:tav tm="0">
                                          <p:val>
                                            <p:fltVal val="0"/>
                                          </p:val>
                                        </p:tav>
                                        <p:tav tm="100000">
                                          <p:val>
                                            <p:strVal val="#ppt_h"/>
                                          </p:val>
                                        </p:tav>
                                      </p:tavLst>
                                    </p:anim>
                                    <p:animEffect transition="in" filter="fade">
                                      <p:cBhvr>
                                        <p:cTn id="16" dur="5000"/>
                                        <p:tgtEl>
                                          <p:spTgt spid="6"/>
                                        </p:tgtEl>
                                      </p:cBhvr>
                                    </p:animEffect>
                                  </p:childTnLst>
                                  <p:subTnLst>
                                    <p:audio>
                                      <p:cMediaNode>
                                        <p:cTn display="0" masterRel="sameClick">
                                          <p:stCondLst>
                                            <p:cond evt="begin" delay="0">
                                              <p:tn val="12"/>
                                            </p:cond>
                                          </p:stCondLst>
                                          <p:endCondLst>
                                            <p:cond evt="onStopAudio" delay="0">
                                              <p:tgtEl>
                                                <p:sldTgt/>
                                              </p:tgtEl>
                                            </p:cond>
                                          </p:endCondLst>
                                        </p:cTn>
                                        <p:tgtEl>
                                          <p:sndTgt r:embed="rId2" name="chimes.wav"/>
                                        </p:tgtEl>
                                      </p:cMediaNode>
                                    </p:audio>
                                  </p:subTnLst>
                                </p:cTn>
                              </p:par>
                            </p:childTnLst>
                          </p:cTn>
                        </p:par>
                      </p:childTnLst>
                    </p:cTn>
                  </p:par>
                </p:childTnLst>
              </p:cTn>
              <p:nextCondLst>
                <p:cond evt="onClick" delay="0">
                  <p:tgtEl>
                    <p:spTgt spid="9"/>
                  </p:tgtEl>
                </p:cond>
              </p:nextCondLst>
            </p:seq>
          </p:childTnLst>
        </p:cTn>
      </p:par>
    </p:tnLst>
    <p:bldLst>
      <p:bldP spid="5" grpId="0" animBg="1"/>
      <p:bldP spid="6"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solidFill>
            <a:schemeClr val="accent6">
              <a:lumMod val="75000"/>
            </a:schemeClr>
          </a:solidFill>
        </p:spPr>
        <p:style>
          <a:lnRef idx="1">
            <a:schemeClr val="accent4"/>
          </a:lnRef>
          <a:fillRef idx="2">
            <a:schemeClr val="accent4"/>
          </a:fillRef>
          <a:effectRef idx="1">
            <a:schemeClr val="accent4"/>
          </a:effectRef>
          <a:fontRef idx="minor">
            <a:schemeClr val="dk1"/>
          </a:fontRef>
        </p:style>
        <p:txBody>
          <a:bodyPr/>
          <a:lstStyle/>
          <a:p>
            <a:r>
              <a:rPr lang="cs-CZ" b="1" dirty="0" err="1" smtClean="0"/>
              <a:t>Answer</a:t>
            </a:r>
            <a:r>
              <a:rPr lang="cs-CZ" b="1" dirty="0" smtClean="0"/>
              <a:t> </a:t>
            </a:r>
            <a:r>
              <a:rPr lang="cs-CZ" b="1" dirty="0" err="1" smtClean="0"/>
              <a:t>the</a:t>
            </a:r>
            <a:r>
              <a:rPr lang="cs-CZ" b="1" dirty="0" smtClean="0"/>
              <a:t> </a:t>
            </a:r>
            <a:r>
              <a:rPr lang="cs-CZ" b="1" dirty="0" err="1" smtClean="0"/>
              <a:t>questions</a:t>
            </a:r>
            <a:r>
              <a:rPr lang="cs-CZ" b="1" dirty="0" smtClean="0"/>
              <a:t>!</a:t>
            </a:r>
            <a:endParaRPr lang="cs-CZ" b="1" dirty="0"/>
          </a:p>
        </p:txBody>
      </p:sp>
      <p:sp>
        <p:nvSpPr>
          <p:cNvPr id="3" name="Zástupný symbol pro obsah 2"/>
          <p:cNvSpPr>
            <a:spLocks noGrp="1"/>
          </p:cNvSpPr>
          <p:nvPr>
            <p:ph idx="1"/>
          </p:nvPr>
        </p:nvSpPr>
        <p:spPr>
          <a:xfrm>
            <a:off x="467544" y="1628800"/>
            <a:ext cx="8229600" cy="4525963"/>
          </a:xfrm>
          <a:solidFill>
            <a:schemeClr val="accent6">
              <a:lumMod val="75000"/>
            </a:schemeClr>
          </a:solidFill>
        </p:spPr>
        <p:style>
          <a:lnRef idx="1">
            <a:schemeClr val="accent4"/>
          </a:lnRef>
          <a:fillRef idx="2">
            <a:schemeClr val="accent4"/>
          </a:fillRef>
          <a:effectRef idx="1">
            <a:schemeClr val="accent4"/>
          </a:effectRef>
          <a:fontRef idx="minor">
            <a:schemeClr val="dk1"/>
          </a:fontRef>
        </p:style>
        <p:txBody>
          <a:bodyPr>
            <a:normAutofit/>
          </a:bodyPr>
          <a:lstStyle/>
          <a:p>
            <a:r>
              <a:rPr lang="cs-CZ" sz="4000" dirty="0" err="1" smtClean="0"/>
              <a:t>What</a:t>
            </a:r>
            <a:r>
              <a:rPr lang="cs-CZ" sz="4000" dirty="0" smtClean="0"/>
              <a:t> </a:t>
            </a:r>
            <a:r>
              <a:rPr lang="cs-CZ" sz="4000" dirty="0" err="1" smtClean="0"/>
              <a:t>is</a:t>
            </a:r>
            <a:r>
              <a:rPr lang="cs-CZ" sz="4000" dirty="0" smtClean="0"/>
              <a:t> </a:t>
            </a:r>
            <a:r>
              <a:rPr lang="cs-CZ" sz="4000" dirty="0" err="1" smtClean="0"/>
              <a:t>this</a:t>
            </a:r>
            <a:r>
              <a:rPr lang="cs-CZ" sz="4000" dirty="0" smtClean="0"/>
              <a:t>?</a:t>
            </a:r>
          </a:p>
          <a:p>
            <a:endParaRPr lang="cs-CZ" sz="4000" dirty="0" smtClean="0"/>
          </a:p>
          <a:p>
            <a:endParaRPr lang="cs-CZ" dirty="0" smtClean="0"/>
          </a:p>
          <a:p>
            <a:r>
              <a:rPr lang="cs-CZ" sz="4000" dirty="0" err="1" smtClean="0"/>
              <a:t>What</a:t>
            </a:r>
            <a:r>
              <a:rPr lang="cs-CZ" sz="4000" dirty="0" smtClean="0"/>
              <a:t> </a:t>
            </a:r>
            <a:r>
              <a:rPr lang="cs-CZ" sz="4000" dirty="0" err="1" smtClean="0"/>
              <a:t>is</a:t>
            </a:r>
            <a:r>
              <a:rPr lang="cs-CZ" sz="4000" dirty="0" smtClean="0"/>
              <a:t> </a:t>
            </a:r>
            <a:r>
              <a:rPr lang="cs-CZ" sz="4000" dirty="0" err="1" smtClean="0"/>
              <a:t>this</a:t>
            </a:r>
            <a:r>
              <a:rPr lang="cs-CZ" sz="4000" dirty="0" smtClean="0"/>
              <a:t>!</a:t>
            </a:r>
          </a:p>
          <a:p>
            <a:pPr>
              <a:buNone/>
            </a:pPr>
            <a:endParaRPr lang="cs-CZ" dirty="0" smtClean="0"/>
          </a:p>
          <a:p>
            <a:pPr>
              <a:buNone/>
            </a:pPr>
            <a:endParaRPr lang="cs-CZ" dirty="0" smtClean="0"/>
          </a:p>
          <a:p>
            <a:endParaRPr lang="cs-CZ" dirty="0" smtClean="0"/>
          </a:p>
          <a:p>
            <a:endParaRPr lang="cs-CZ" dirty="0" smtClean="0"/>
          </a:p>
          <a:p>
            <a:pPr>
              <a:buNone/>
            </a:pPr>
            <a:endParaRPr lang="cs-CZ" dirty="0" smtClean="0"/>
          </a:p>
        </p:txBody>
      </p:sp>
      <p:sp>
        <p:nvSpPr>
          <p:cNvPr id="9" name="Tlačítko akce: Nápověda 8">
            <a:hlinkClick r:id="" action="ppaction://noaction" highlightClick="1"/>
          </p:cNvPr>
          <p:cNvSpPr/>
          <p:nvPr/>
        </p:nvSpPr>
        <p:spPr>
          <a:xfrm>
            <a:off x="7884368" y="5301208"/>
            <a:ext cx="826392" cy="826392"/>
          </a:xfrm>
          <a:prstGeom prst="actionButtonHelp">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a:p>
        </p:txBody>
      </p:sp>
      <p:sp>
        <p:nvSpPr>
          <p:cNvPr id="5" name="Zaoblený obdélník 4"/>
          <p:cNvSpPr/>
          <p:nvPr/>
        </p:nvSpPr>
        <p:spPr>
          <a:xfrm>
            <a:off x="755576" y="2420888"/>
            <a:ext cx="3744416" cy="914400"/>
          </a:xfrm>
          <a:prstGeom prst="roundRect">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cs-CZ" sz="4000" dirty="0" err="1" smtClean="0">
                <a:solidFill>
                  <a:schemeClr val="tx1"/>
                </a:solidFill>
              </a:rPr>
              <a:t>This</a:t>
            </a:r>
            <a:r>
              <a:rPr lang="cs-CZ" sz="4000" dirty="0" smtClean="0">
                <a:solidFill>
                  <a:schemeClr val="tx1"/>
                </a:solidFill>
              </a:rPr>
              <a:t> </a:t>
            </a:r>
            <a:r>
              <a:rPr lang="cs-CZ" sz="4000" dirty="0" err="1" smtClean="0">
                <a:solidFill>
                  <a:schemeClr val="tx1"/>
                </a:solidFill>
              </a:rPr>
              <a:t>is</a:t>
            </a:r>
            <a:r>
              <a:rPr lang="cs-CZ" sz="4000" dirty="0" smtClean="0">
                <a:solidFill>
                  <a:schemeClr val="tx1"/>
                </a:solidFill>
              </a:rPr>
              <a:t> a hen.</a:t>
            </a:r>
            <a:endParaRPr lang="cs-CZ" sz="4000" dirty="0">
              <a:solidFill>
                <a:schemeClr val="tx1"/>
              </a:solidFill>
            </a:endParaRPr>
          </a:p>
        </p:txBody>
      </p:sp>
      <p:sp>
        <p:nvSpPr>
          <p:cNvPr id="6" name="Zaoblený obdélník 5"/>
          <p:cNvSpPr/>
          <p:nvPr/>
        </p:nvSpPr>
        <p:spPr>
          <a:xfrm>
            <a:off x="899592" y="4509120"/>
            <a:ext cx="3744416" cy="914400"/>
          </a:xfrm>
          <a:prstGeom prst="roundRect">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cs-CZ" sz="4000" dirty="0" err="1" smtClean="0">
                <a:solidFill>
                  <a:schemeClr val="tx1"/>
                </a:solidFill>
              </a:rPr>
              <a:t>This</a:t>
            </a:r>
            <a:r>
              <a:rPr lang="cs-CZ" sz="4000" dirty="0" smtClean="0">
                <a:solidFill>
                  <a:schemeClr val="tx1"/>
                </a:solidFill>
              </a:rPr>
              <a:t> </a:t>
            </a:r>
            <a:r>
              <a:rPr lang="cs-CZ" sz="4000" dirty="0" err="1" smtClean="0">
                <a:solidFill>
                  <a:schemeClr val="tx1"/>
                </a:solidFill>
              </a:rPr>
              <a:t>is</a:t>
            </a:r>
            <a:r>
              <a:rPr lang="cs-CZ" sz="4000" smtClean="0">
                <a:solidFill>
                  <a:schemeClr val="tx1"/>
                </a:solidFill>
              </a:rPr>
              <a:t> a </a:t>
            </a:r>
            <a:r>
              <a:rPr lang="cs-CZ" sz="4000" dirty="0" err="1" smtClean="0">
                <a:solidFill>
                  <a:schemeClr val="tx1"/>
                </a:solidFill>
              </a:rPr>
              <a:t>cock</a:t>
            </a:r>
            <a:r>
              <a:rPr lang="cs-CZ" sz="4000" dirty="0" smtClean="0">
                <a:solidFill>
                  <a:schemeClr val="tx1"/>
                </a:solidFill>
              </a:rPr>
              <a:t>.</a:t>
            </a:r>
            <a:endParaRPr lang="cs-CZ" sz="4000" dirty="0">
              <a:solidFill>
                <a:schemeClr val="tx1"/>
              </a:solidFill>
            </a:endParaRPr>
          </a:p>
        </p:txBody>
      </p:sp>
      <p:sp>
        <p:nvSpPr>
          <p:cNvPr id="8" name="Šipka doleva 7"/>
          <p:cNvSpPr/>
          <p:nvPr/>
        </p:nvSpPr>
        <p:spPr>
          <a:xfrm>
            <a:off x="1619672" y="6093296"/>
            <a:ext cx="2232248" cy="620688"/>
          </a:xfrm>
          <a:prstGeom prst="leftArrow">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cs-CZ" sz="1600" dirty="0" smtClean="0"/>
              <a:t>Použij skryté pero!</a:t>
            </a:r>
            <a:endParaRPr lang="cs-CZ" sz="1600" dirty="0"/>
          </a:p>
        </p:txBody>
      </p:sp>
      <p:pic>
        <p:nvPicPr>
          <p:cNvPr id="12290" name="Picture 2" descr="C:\Temp\Dočasné soubory Internetu\Content.IE5\IDFH0175\MP900426583[1].jpg"/>
          <p:cNvPicPr>
            <a:picLocks noChangeAspect="1" noChangeArrowheads="1"/>
          </p:cNvPicPr>
          <p:nvPr/>
        </p:nvPicPr>
        <p:blipFill>
          <a:blip r:embed="rId3" cstate="print"/>
          <a:srcRect/>
          <a:stretch>
            <a:fillRect/>
          </a:stretch>
        </p:blipFill>
        <p:spPr bwMode="auto">
          <a:xfrm>
            <a:off x="5076056" y="3789040"/>
            <a:ext cx="1821053" cy="2276872"/>
          </a:xfrm>
          <a:prstGeom prst="rect">
            <a:avLst/>
          </a:prstGeom>
          <a:noFill/>
        </p:spPr>
      </p:pic>
      <p:pic>
        <p:nvPicPr>
          <p:cNvPr id="12291" name="Picture 3" descr="C:\Temp\Dočasné soubory Internetu\Content.IE5\OU1G3C6J\MC900441395[1].wmf"/>
          <p:cNvPicPr>
            <a:picLocks noChangeAspect="1" noChangeArrowheads="1"/>
          </p:cNvPicPr>
          <p:nvPr/>
        </p:nvPicPr>
        <p:blipFill>
          <a:blip r:embed="rId4" cstate="print"/>
          <a:srcRect/>
          <a:stretch>
            <a:fillRect/>
          </a:stretch>
        </p:blipFill>
        <p:spPr bwMode="auto">
          <a:xfrm>
            <a:off x="6084168" y="1844824"/>
            <a:ext cx="2232248" cy="1656563"/>
          </a:xfrm>
          <a:prstGeom prst="rect">
            <a:avLst/>
          </a:prstGeom>
          <a:noFill/>
        </p:spPr>
      </p:pic>
    </p:spTree>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9"/>
                    </p:tgtEl>
                  </p:cond>
                </p:stCondLst>
                <p:endSync evt="end" delay="0">
                  <p:rtn val="all"/>
                </p:endSync>
                <p:childTnLst>
                  <p:par>
                    <p:cTn id="3" fill="hold">
                      <p:stCondLst>
                        <p:cond delay="0"/>
                      </p:stCondLst>
                      <p:childTnLst>
                        <p:par>
                          <p:cTn id="4" fill="hold">
                            <p:stCondLst>
                              <p:cond delay="0"/>
                            </p:stCondLst>
                            <p:childTnLst>
                              <p:par>
                                <p:cTn id="5" presetID="53"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5000" fill="hold"/>
                                        <p:tgtEl>
                                          <p:spTgt spid="5"/>
                                        </p:tgtEl>
                                        <p:attrNameLst>
                                          <p:attrName>ppt_w</p:attrName>
                                        </p:attrNameLst>
                                      </p:cBhvr>
                                      <p:tavLst>
                                        <p:tav tm="0">
                                          <p:val>
                                            <p:fltVal val="0"/>
                                          </p:val>
                                        </p:tav>
                                        <p:tav tm="100000">
                                          <p:val>
                                            <p:strVal val="#ppt_w"/>
                                          </p:val>
                                        </p:tav>
                                      </p:tavLst>
                                    </p:anim>
                                    <p:anim calcmode="lin" valueType="num">
                                      <p:cBhvr>
                                        <p:cTn id="8" dur="5000" fill="hold"/>
                                        <p:tgtEl>
                                          <p:spTgt spid="5"/>
                                        </p:tgtEl>
                                        <p:attrNameLst>
                                          <p:attrName>ppt_h</p:attrName>
                                        </p:attrNameLst>
                                      </p:cBhvr>
                                      <p:tavLst>
                                        <p:tav tm="0">
                                          <p:val>
                                            <p:fltVal val="0"/>
                                          </p:val>
                                        </p:tav>
                                        <p:tav tm="100000">
                                          <p:val>
                                            <p:strVal val="#ppt_h"/>
                                          </p:val>
                                        </p:tav>
                                      </p:tavLst>
                                    </p:anim>
                                    <p:animEffect transition="in" filter="fade">
                                      <p:cBhvr>
                                        <p:cTn id="9" dur="5000"/>
                                        <p:tgtEl>
                                          <p:spTgt spid="5"/>
                                        </p:tgtEl>
                                      </p:cBhvr>
                                    </p:animEffect>
                                  </p:childTnLst>
                                  <p:subTnLst>
                                    <p:audio>
                                      <p:cMediaNode>
                                        <p:cTn display="0" masterRel="sameClick">
                                          <p:stCondLst>
                                            <p:cond evt="begin" delay="0">
                                              <p:tn val="5"/>
                                            </p:cond>
                                          </p:stCondLst>
                                          <p:endCondLst>
                                            <p:cond evt="onStopAudio" delay="0">
                                              <p:tgtEl>
                                                <p:sldTgt/>
                                              </p:tgtEl>
                                            </p:cond>
                                          </p:endCondLst>
                                        </p:cTn>
                                        <p:tgtEl>
                                          <p:sndTgt r:embed="rId2" name="chimes.wav"/>
                                        </p:tgtEl>
                                      </p:cMediaNode>
                                    </p:audio>
                                  </p:subTnLst>
                                </p:cTn>
                              </p:par>
                            </p:childTnLst>
                          </p:cTn>
                        </p:par>
                      </p:childTnLst>
                    </p:cTn>
                  </p:par>
                  <p:par>
                    <p:cTn id="10" fill="hold">
                      <p:stCondLst>
                        <p:cond delay="indefinite"/>
                      </p:stCondLst>
                      <p:childTnLst>
                        <p:par>
                          <p:cTn id="11" fill="hold">
                            <p:stCondLst>
                              <p:cond delay="0"/>
                            </p:stCondLst>
                            <p:childTnLst>
                              <p:par>
                                <p:cTn id="12" presetID="53" presetClass="entr" presetSubtype="0" fill="hold" grpId="0" nodeType="clickEffect">
                                  <p:stCondLst>
                                    <p:cond delay="0"/>
                                  </p:stCondLst>
                                  <p:childTnLst>
                                    <p:set>
                                      <p:cBhvr>
                                        <p:cTn id="13" dur="1" fill="hold">
                                          <p:stCondLst>
                                            <p:cond delay="0"/>
                                          </p:stCondLst>
                                        </p:cTn>
                                        <p:tgtEl>
                                          <p:spTgt spid="6"/>
                                        </p:tgtEl>
                                        <p:attrNameLst>
                                          <p:attrName>style.visibility</p:attrName>
                                        </p:attrNameLst>
                                      </p:cBhvr>
                                      <p:to>
                                        <p:strVal val="visible"/>
                                      </p:to>
                                    </p:set>
                                    <p:anim calcmode="lin" valueType="num">
                                      <p:cBhvr>
                                        <p:cTn id="14" dur="5000" fill="hold"/>
                                        <p:tgtEl>
                                          <p:spTgt spid="6"/>
                                        </p:tgtEl>
                                        <p:attrNameLst>
                                          <p:attrName>ppt_w</p:attrName>
                                        </p:attrNameLst>
                                      </p:cBhvr>
                                      <p:tavLst>
                                        <p:tav tm="0">
                                          <p:val>
                                            <p:fltVal val="0"/>
                                          </p:val>
                                        </p:tav>
                                        <p:tav tm="100000">
                                          <p:val>
                                            <p:strVal val="#ppt_w"/>
                                          </p:val>
                                        </p:tav>
                                      </p:tavLst>
                                    </p:anim>
                                    <p:anim calcmode="lin" valueType="num">
                                      <p:cBhvr>
                                        <p:cTn id="15" dur="5000" fill="hold"/>
                                        <p:tgtEl>
                                          <p:spTgt spid="6"/>
                                        </p:tgtEl>
                                        <p:attrNameLst>
                                          <p:attrName>ppt_h</p:attrName>
                                        </p:attrNameLst>
                                      </p:cBhvr>
                                      <p:tavLst>
                                        <p:tav tm="0">
                                          <p:val>
                                            <p:fltVal val="0"/>
                                          </p:val>
                                        </p:tav>
                                        <p:tav tm="100000">
                                          <p:val>
                                            <p:strVal val="#ppt_h"/>
                                          </p:val>
                                        </p:tav>
                                      </p:tavLst>
                                    </p:anim>
                                    <p:animEffect transition="in" filter="fade">
                                      <p:cBhvr>
                                        <p:cTn id="16" dur="5000"/>
                                        <p:tgtEl>
                                          <p:spTgt spid="6"/>
                                        </p:tgtEl>
                                      </p:cBhvr>
                                    </p:animEffect>
                                  </p:childTnLst>
                                  <p:subTnLst>
                                    <p:audio>
                                      <p:cMediaNode>
                                        <p:cTn display="0" masterRel="sameClick">
                                          <p:stCondLst>
                                            <p:cond evt="begin" delay="0">
                                              <p:tn val="12"/>
                                            </p:cond>
                                          </p:stCondLst>
                                          <p:endCondLst>
                                            <p:cond evt="onStopAudio" delay="0">
                                              <p:tgtEl>
                                                <p:sldTgt/>
                                              </p:tgtEl>
                                            </p:cond>
                                          </p:endCondLst>
                                        </p:cTn>
                                        <p:tgtEl>
                                          <p:sndTgt r:embed="rId2" name="chimes.wav"/>
                                        </p:tgtEl>
                                      </p:cMediaNode>
                                    </p:audio>
                                  </p:subTnLst>
                                </p:cTn>
                              </p:par>
                            </p:childTnLst>
                          </p:cTn>
                        </p:par>
                      </p:childTnLst>
                    </p:cTn>
                  </p:par>
                </p:childTnLst>
              </p:cTn>
              <p:nextCondLst>
                <p:cond evt="onClick" delay="0">
                  <p:tgtEl>
                    <p:spTgt spid="9"/>
                  </p:tgtEl>
                </p:cond>
              </p:nextCondLst>
            </p:seq>
          </p:childTnLst>
        </p:cTn>
      </p:par>
    </p:tnLst>
    <p:bldLst>
      <p:bldP spid="5" grpId="0" animBg="1"/>
      <p:bldP spid="6"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solidFill>
            <a:schemeClr val="accent6">
              <a:lumMod val="75000"/>
            </a:schemeClr>
          </a:solidFill>
        </p:spPr>
        <p:style>
          <a:lnRef idx="1">
            <a:schemeClr val="accent4"/>
          </a:lnRef>
          <a:fillRef idx="2">
            <a:schemeClr val="accent4"/>
          </a:fillRef>
          <a:effectRef idx="1">
            <a:schemeClr val="accent4"/>
          </a:effectRef>
          <a:fontRef idx="minor">
            <a:schemeClr val="dk1"/>
          </a:fontRef>
        </p:style>
        <p:txBody>
          <a:bodyPr/>
          <a:lstStyle/>
          <a:p>
            <a:r>
              <a:rPr lang="cs-CZ" b="1" dirty="0" err="1" smtClean="0"/>
              <a:t>Answer</a:t>
            </a:r>
            <a:r>
              <a:rPr lang="cs-CZ" b="1" dirty="0" smtClean="0"/>
              <a:t> </a:t>
            </a:r>
            <a:r>
              <a:rPr lang="cs-CZ" b="1" dirty="0" err="1" smtClean="0"/>
              <a:t>the</a:t>
            </a:r>
            <a:r>
              <a:rPr lang="cs-CZ" b="1" dirty="0" smtClean="0"/>
              <a:t> </a:t>
            </a:r>
            <a:r>
              <a:rPr lang="cs-CZ" b="1" dirty="0" err="1" smtClean="0"/>
              <a:t>question</a:t>
            </a:r>
            <a:r>
              <a:rPr lang="cs-CZ" b="1" dirty="0" smtClean="0"/>
              <a:t>!</a:t>
            </a:r>
            <a:endParaRPr lang="cs-CZ" b="1" dirty="0"/>
          </a:p>
        </p:txBody>
      </p:sp>
      <p:sp>
        <p:nvSpPr>
          <p:cNvPr id="3" name="Zástupný symbol pro obsah 2"/>
          <p:cNvSpPr>
            <a:spLocks noGrp="1"/>
          </p:cNvSpPr>
          <p:nvPr>
            <p:ph idx="1"/>
          </p:nvPr>
        </p:nvSpPr>
        <p:spPr>
          <a:xfrm>
            <a:off x="467544" y="1628800"/>
            <a:ext cx="8229600" cy="4525963"/>
          </a:xfrm>
          <a:solidFill>
            <a:schemeClr val="accent6">
              <a:lumMod val="75000"/>
            </a:schemeClr>
          </a:solidFill>
        </p:spPr>
        <p:style>
          <a:lnRef idx="1">
            <a:schemeClr val="accent4"/>
          </a:lnRef>
          <a:fillRef idx="2">
            <a:schemeClr val="accent4"/>
          </a:fillRef>
          <a:effectRef idx="1">
            <a:schemeClr val="accent4"/>
          </a:effectRef>
          <a:fontRef idx="minor">
            <a:schemeClr val="dk1"/>
          </a:fontRef>
        </p:style>
        <p:txBody>
          <a:bodyPr>
            <a:normAutofit/>
          </a:bodyPr>
          <a:lstStyle/>
          <a:p>
            <a:r>
              <a:rPr lang="cs-CZ" sz="4000" dirty="0" err="1" smtClean="0"/>
              <a:t>What</a:t>
            </a:r>
            <a:r>
              <a:rPr lang="cs-CZ" sz="4000" dirty="0" smtClean="0"/>
              <a:t> </a:t>
            </a:r>
            <a:r>
              <a:rPr lang="cs-CZ" sz="4000" dirty="0" err="1" smtClean="0"/>
              <a:t>is</a:t>
            </a:r>
            <a:r>
              <a:rPr lang="cs-CZ" sz="4000" dirty="0" smtClean="0"/>
              <a:t> </a:t>
            </a:r>
            <a:r>
              <a:rPr lang="cs-CZ" sz="4000" dirty="0" err="1" smtClean="0"/>
              <a:t>this</a:t>
            </a:r>
            <a:r>
              <a:rPr lang="cs-CZ" sz="4000" dirty="0" smtClean="0"/>
              <a:t>?</a:t>
            </a:r>
          </a:p>
          <a:p>
            <a:endParaRPr lang="cs-CZ" sz="4000" dirty="0" smtClean="0"/>
          </a:p>
          <a:p>
            <a:endParaRPr lang="cs-CZ" dirty="0" smtClean="0"/>
          </a:p>
          <a:p>
            <a:pPr>
              <a:buNone/>
            </a:pPr>
            <a:endParaRPr lang="cs-CZ" dirty="0" smtClean="0"/>
          </a:p>
          <a:p>
            <a:pPr>
              <a:buNone/>
            </a:pPr>
            <a:endParaRPr lang="cs-CZ" dirty="0" smtClean="0"/>
          </a:p>
          <a:p>
            <a:endParaRPr lang="cs-CZ" dirty="0" smtClean="0"/>
          </a:p>
          <a:p>
            <a:endParaRPr lang="cs-CZ" dirty="0" smtClean="0"/>
          </a:p>
          <a:p>
            <a:pPr>
              <a:buNone/>
            </a:pPr>
            <a:endParaRPr lang="cs-CZ" dirty="0" smtClean="0"/>
          </a:p>
        </p:txBody>
      </p:sp>
      <p:sp>
        <p:nvSpPr>
          <p:cNvPr id="5" name="Zaoblený obdélník 4"/>
          <p:cNvSpPr/>
          <p:nvPr/>
        </p:nvSpPr>
        <p:spPr>
          <a:xfrm>
            <a:off x="683568" y="3068960"/>
            <a:ext cx="3384376" cy="914400"/>
          </a:xfrm>
          <a:prstGeom prst="roundRect">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cs-CZ" sz="4000" dirty="0" err="1" smtClean="0">
                <a:solidFill>
                  <a:schemeClr val="tx1"/>
                </a:solidFill>
              </a:rPr>
              <a:t>This</a:t>
            </a:r>
            <a:r>
              <a:rPr lang="cs-CZ" sz="4000" dirty="0" smtClean="0">
                <a:solidFill>
                  <a:schemeClr val="tx1"/>
                </a:solidFill>
              </a:rPr>
              <a:t> </a:t>
            </a:r>
            <a:r>
              <a:rPr lang="cs-CZ" sz="4000" dirty="0" err="1" smtClean="0">
                <a:solidFill>
                  <a:schemeClr val="tx1"/>
                </a:solidFill>
              </a:rPr>
              <a:t>is</a:t>
            </a:r>
            <a:r>
              <a:rPr lang="cs-CZ" sz="4000" dirty="0" smtClean="0">
                <a:solidFill>
                  <a:schemeClr val="tx1"/>
                </a:solidFill>
              </a:rPr>
              <a:t> a </a:t>
            </a:r>
            <a:r>
              <a:rPr lang="cs-CZ" sz="4000" dirty="0" err="1" smtClean="0">
                <a:solidFill>
                  <a:schemeClr val="tx1"/>
                </a:solidFill>
              </a:rPr>
              <a:t>sheep</a:t>
            </a:r>
            <a:r>
              <a:rPr lang="cs-CZ" sz="4000" dirty="0" smtClean="0">
                <a:solidFill>
                  <a:schemeClr val="tx1"/>
                </a:solidFill>
              </a:rPr>
              <a:t>.</a:t>
            </a:r>
            <a:endParaRPr lang="cs-CZ" sz="4000" dirty="0">
              <a:solidFill>
                <a:schemeClr val="tx1"/>
              </a:solidFill>
            </a:endParaRPr>
          </a:p>
        </p:txBody>
      </p:sp>
      <p:sp>
        <p:nvSpPr>
          <p:cNvPr id="8" name="Šipka doleva 7"/>
          <p:cNvSpPr/>
          <p:nvPr/>
        </p:nvSpPr>
        <p:spPr>
          <a:xfrm>
            <a:off x="1619672" y="6093296"/>
            <a:ext cx="2232248" cy="620688"/>
          </a:xfrm>
          <a:prstGeom prst="leftArrow">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cs-CZ" sz="1600" dirty="0" smtClean="0"/>
              <a:t>Použij skryté pero!</a:t>
            </a:r>
            <a:endParaRPr lang="cs-CZ" sz="1600" dirty="0"/>
          </a:p>
        </p:txBody>
      </p:sp>
      <p:pic>
        <p:nvPicPr>
          <p:cNvPr id="13314" name="Picture 2" descr="C:\Temp\Dočasné soubory Internetu\Content.IE5\44BTR92M\MP900446580[1].jpg"/>
          <p:cNvPicPr>
            <a:picLocks noChangeAspect="1" noChangeArrowheads="1"/>
          </p:cNvPicPr>
          <p:nvPr/>
        </p:nvPicPr>
        <p:blipFill>
          <a:blip r:embed="rId3" cstate="print"/>
          <a:srcRect/>
          <a:stretch>
            <a:fillRect/>
          </a:stretch>
        </p:blipFill>
        <p:spPr bwMode="auto">
          <a:xfrm>
            <a:off x="4262862" y="2708920"/>
            <a:ext cx="4462606" cy="3451082"/>
          </a:xfrm>
          <a:prstGeom prst="rect">
            <a:avLst/>
          </a:prstGeom>
          <a:noFill/>
        </p:spPr>
      </p:pic>
      <p:sp>
        <p:nvSpPr>
          <p:cNvPr id="9" name="Tlačítko akce: Nápověda 8">
            <a:hlinkClick r:id="" action="ppaction://noaction" highlightClick="1"/>
          </p:cNvPr>
          <p:cNvSpPr/>
          <p:nvPr/>
        </p:nvSpPr>
        <p:spPr>
          <a:xfrm>
            <a:off x="7884368" y="5301208"/>
            <a:ext cx="826392" cy="826392"/>
          </a:xfrm>
          <a:prstGeom prst="actionButtonHelp">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a:p>
        </p:txBody>
      </p:sp>
    </p:spTree>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9"/>
                    </p:tgtEl>
                  </p:cond>
                </p:stCondLst>
                <p:endSync evt="end" delay="0">
                  <p:rtn val="all"/>
                </p:endSync>
                <p:childTnLst>
                  <p:par>
                    <p:cTn id="3" fill="hold">
                      <p:stCondLst>
                        <p:cond delay="0"/>
                      </p:stCondLst>
                      <p:childTnLst>
                        <p:par>
                          <p:cTn id="4" fill="hold">
                            <p:stCondLst>
                              <p:cond delay="0"/>
                            </p:stCondLst>
                            <p:childTnLst>
                              <p:par>
                                <p:cTn id="5" presetID="53"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5000" fill="hold"/>
                                        <p:tgtEl>
                                          <p:spTgt spid="5"/>
                                        </p:tgtEl>
                                        <p:attrNameLst>
                                          <p:attrName>ppt_w</p:attrName>
                                        </p:attrNameLst>
                                      </p:cBhvr>
                                      <p:tavLst>
                                        <p:tav tm="0">
                                          <p:val>
                                            <p:fltVal val="0"/>
                                          </p:val>
                                        </p:tav>
                                        <p:tav tm="100000">
                                          <p:val>
                                            <p:strVal val="#ppt_w"/>
                                          </p:val>
                                        </p:tav>
                                      </p:tavLst>
                                    </p:anim>
                                    <p:anim calcmode="lin" valueType="num">
                                      <p:cBhvr>
                                        <p:cTn id="8" dur="5000" fill="hold"/>
                                        <p:tgtEl>
                                          <p:spTgt spid="5"/>
                                        </p:tgtEl>
                                        <p:attrNameLst>
                                          <p:attrName>ppt_h</p:attrName>
                                        </p:attrNameLst>
                                      </p:cBhvr>
                                      <p:tavLst>
                                        <p:tav tm="0">
                                          <p:val>
                                            <p:fltVal val="0"/>
                                          </p:val>
                                        </p:tav>
                                        <p:tav tm="100000">
                                          <p:val>
                                            <p:strVal val="#ppt_h"/>
                                          </p:val>
                                        </p:tav>
                                      </p:tavLst>
                                    </p:anim>
                                    <p:animEffect transition="in" filter="fade">
                                      <p:cBhvr>
                                        <p:cTn id="9" dur="5000"/>
                                        <p:tgtEl>
                                          <p:spTgt spid="5"/>
                                        </p:tgtEl>
                                      </p:cBhvr>
                                    </p:animEffect>
                                  </p:childTnLst>
                                  <p:subTnLst>
                                    <p:audio>
                                      <p:cMediaNode>
                                        <p:cTn display="0" masterRel="sameClick">
                                          <p:stCondLst>
                                            <p:cond evt="begin" delay="0">
                                              <p:tn val="5"/>
                                            </p:cond>
                                          </p:stCondLst>
                                          <p:endCondLst>
                                            <p:cond evt="onStopAudio" delay="0">
                                              <p:tgtEl>
                                                <p:sldTgt/>
                                              </p:tgtEl>
                                            </p:cond>
                                          </p:endCondLst>
                                        </p:cTn>
                                        <p:tgtEl>
                                          <p:sndTgt r:embed="rId2" name="chimes.wav"/>
                                        </p:tgtEl>
                                      </p:cMediaNode>
                                    </p:audio>
                                  </p:subTnLst>
                                </p:cTn>
                              </p:par>
                            </p:childTnLst>
                          </p:cTn>
                        </p:par>
                      </p:childTnLst>
                    </p:cTn>
                  </p:par>
                </p:childTnLst>
              </p:cTn>
              <p:nextCondLst>
                <p:cond evt="onClick" delay="0">
                  <p:tgtEl>
                    <p:spTgt spid="9"/>
                  </p:tgtEl>
                </p:cond>
              </p:nextCondLst>
            </p:seq>
          </p:childTnLst>
        </p:cTn>
      </p:par>
    </p:tnLst>
    <p:bldLst>
      <p:bldP spid="5"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solidFill>
            <a:schemeClr val="accent6">
              <a:lumMod val="75000"/>
            </a:schemeClr>
          </a:solidFill>
          <a:ln>
            <a:solidFill>
              <a:srgbClr val="00B0F0"/>
            </a:solidFill>
          </a:ln>
        </p:spPr>
        <p:style>
          <a:lnRef idx="1">
            <a:schemeClr val="accent4"/>
          </a:lnRef>
          <a:fillRef idx="2">
            <a:schemeClr val="accent4"/>
          </a:fillRef>
          <a:effectRef idx="1">
            <a:schemeClr val="accent4"/>
          </a:effectRef>
          <a:fontRef idx="minor">
            <a:schemeClr val="dk1"/>
          </a:fontRef>
        </p:style>
        <p:txBody>
          <a:bodyPr/>
          <a:lstStyle/>
          <a:p>
            <a:r>
              <a:rPr lang="cs-CZ" b="1" dirty="0" err="1" smtClean="0"/>
              <a:t>Write</a:t>
            </a:r>
            <a:r>
              <a:rPr lang="cs-CZ" b="1" dirty="0" smtClean="0"/>
              <a:t> my </a:t>
            </a:r>
            <a:r>
              <a:rPr lang="cs-CZ" b="1" dirty="0" err="1" smtClean="0"/>
              <a:t>colours</a:t>
            </a:r>
            <a:r>
              <a:rPr lang="cs-CZ" b="1" dirty="0" smtClean="0"/>
              <a:t>!</a:t>
            </a:r>
            <a:endParaRPr lang="cs-CZ" b="1" dirty="0"/>
          </a:p>
        </p:txBody>
      </p:sp>
      <p:sp>
        <p:nvSpPr>
          <p:cNvPr id="3" name="Zástupný symbol pro obsah 2"/>
          <p:cNvSpPr>
            <a:spLocks noGrp="1"/>
          </p:cNvSpPr>
          <p:nvPr>
            <p:ph idx="1"/>
          </p:nvPr>
        </p:nvSpPr>
        <p:spPr>
          <a:xfrm>
            <a:off x="467544" y="1628800"/>
            <a:ext cx="8229600" cy="4525963"/>
          </a:xfrm>
          <a:solidFill>
            <a:schemeClr val="accent6">
              <a:lumMod val="75000"/>
            </a:schemeClr>
          </a:solidFill>
        </p:spPr>
        <p:style>
          <a:lnRef idx="1">
            <a:schemeClr val="accent4"/>
          </a:lnRef>
          <a:fillRef idx="2">
            <a:schemeClr val="accent4"/>
          </a:fillRef>
          <a:effectRef idx="1">
            <a:schemeClr val="accent4"/>
          </a:effectRef>
          <a:fontRef idx="minor">
            <a:schemeClr val="dk1"/>
          </a:fontRef>
        </p:style>
        <p:txBody>
          <a:bodyPr>
            <a:normAutofit/>
          </a:bodyPr>
          <a:lstStyle/>
          <a:p>
            <a:r>
              <a:rPr lang="cs-CZ" sz="2400" b="1" dirty="0" err="1" smtClean="0"/>
              <a:t>What</a:t>
            </a:r>
            <a:r>
              <a:rPr lang="cs-CZ" sz="2400" b="1" dirty="0" smtClean="0"/>
              <a:t> </a:t>
            </a:r>
            <a:r>
              <a:rPr lang="cs-CZ" sz="2400" b="1" dirty="0" err="1" smtClean="0"/>
              <a:t>colour</a:t>
            </a:r>
            <a:r>
              <a:rPr lang="cs-CZ" sz="2400" b="1" dirty="0" smtClean="0"/>
              <a:t> </a:t>
            </a:r>
            <a:r>
              <a:rPr lang="cs-CZ" sz="2400" b="1" dirty="0" err="1" smtClean="0"/>
              <a:t>am</a:t>
            </a:r>
            <a:r>
              <a:rPr lang="cs-CZ" sz="2400" b="1" dirty="0" smtClean="0"/>
              <a:t> I?</a:t>
            </a:r>
          </a:p>
          <a:p>
            <a:r>
              <a:rPr lang="cs-CZ" sz="2400" dirty="0" smtClean="0"/>
              <a:t>I </a:t>
            </a:r>
            <a:r>
              <a:rPr lang="cs-CZ" sz="2400" dirty="0" err="1" smtClean="0"/>
              <a:t>am</a:t>
            </a:r>
            <a:r>
              <a:rPr lang="cs-CZ" sz="2400" dirty="0" smtClean="0"/>
              <a:t> _____________.</a:t>
            </a:r>
          </a:p>
          <a:p>
            <a:endParaRPr lang="cs-CZ" sz="2400" dirty="0" smtClean="0"/>
          </a:p>
          <a:p>
            <a:r>
              <a:rPr lang="cs-CZ" sz="2400" dirty="0" err="1" smtClean="0"/>
              <a:t>We</a:t>
            </a:r>
            <a:r>
              <a:rPr lang="cs-CZ" sz="2400" dirty="0" smtClean="0"/>
              <a:t> are___________________________.</a:t>
            </a:r>
          </a:p>
          <a:p>
            <a:endParaRPr lang="cs-CZ" sz="2400" dirty="0" smtClean="0"/>
          </a:p>
          <a:p>
            <a:r>
              <a:rPr lang="cs-CZ" sz="2400" dirty="0" smtClean="0"/>
              <a:t>I </a:t>
            </a:r>
            <a:r>
              <a:rPr lang="cs-CZ" sz="2400" dirty="0" err="1" smtClean="0"/>
              <a:t>am</a:t>
            </a:r>
            <a:r>
              <a:rPr lang="cs-CZ" sz="2400" dirty="0" smtClean="0"/>
              <a:t> ______________________________.</a:t>
            </a:r>
          </a:p>
          <a:p>
            <a:endParaRPr lang="cs-CZ" sz="2400" dirty="0" smtClean="0"/>
          </a:p>
          <a:p>
            <a:r>
              <a:rPr lang="cs-CZ" sz="2400" dirty="0" smtClean="0"/>
              <a:t>I </a:t>
            </a:r>
            <a:r>
              <a:rPr lang="cs-CZ" sz="2400" dirty="0" err="1" smtClean="0"/>
              <a:t>am</a:t>
            </a:r>
            <a:r>
              <a:rPr lang="cs-CZ" sz="2400" dirty="0" smtClean="0"/>
              <a:t> ___________________.</a:t>
            </a:r>
          </a:p>
          <a:p>
            <a:endParaRPr lang="cs-CZ" sz="2400" dirty="0" smtClean="0"/>
          </a:p>
          <a:p>
            <a:endParaRPr lang="cs-CZ" sz="2400" dirty="0" smtClean="0"/>
          </a:p>
          <a:p>
            <a:endParaRPr lang="cs-CZ" sz="2400" dirty="0" smtClean="0"/>
          </a:p>
        </p:txBody>
      </p:sp>
      <p:sp>
        <p:nvSpPr>
          <p:cNvPr id="9" name="Šipka doleva 8"/>
          <p:cNvSpPr/>
          <p:nvPr/>
        </p:nvSpPr>
        <p:spPr>
          <a:xfrm>
            <a:off x="1619672" y="6093296"/>
            <a:ext cx="2232248" cy="620688"/>
          </a:xfrm>
          <a:prstGeom prst="leftArrow">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cs-CZ" sz="1600" dirty="0" smtClean="0"/>
              <a:t>Použij skryté pero!</a:t>
            </a:r>
            <a:endParaRPr lang="cs-CZ" sz="1600" dirty="0"/>
          </a:p>
        </p:txBody>
      </p:sp>
      <p:pic>
        <p:nvPicPr>
          <p:cNvPr id="14338" name="Picture 2" descr="C:\Temp\Dočasné soubory Internetu\Content.IE5\DHQMYV7H\MC900297217[1].wmf"/>
          <p:cNvPicPr>
            <a:picLocks noChangeAspect="1" noChangeArrowheads="1"/>
          </p:cNvPicPr>
          <p:nvPr/>
        </p:nvPicPr>
        <p:blipFill>
          <a:blip r:embed="rId2" cstate="print"/>
          <a:srcRect/>
          <a:stretch>
            <a:fillRect/>
          </a:stretch>
        </p:blipFill>
        <p:spPr bwMode="auto">
          <a:xfrm>
            <a:off x="3851920" y="1772816"/>
            <a:ext cx="1152128" cy="1056751"/>
          </a:xfrm>
          <a:prstGeom prst="rect">
            <a:avLst/>
          </a:prstGeom>
          <a:noFill/>
        </p:spPr>
      </p:pic>
      <p:pic>
        <p:nvPicPr>
          <p:cNvPr id="14339" name="Picture 3" descr="C:\Temp\Dočasné soubory Internetu\Content.IE5\N50ESNEL\MP900178653[1].jpg"/>
          <p:cNvPicPr>
            <a:picLocks noChangeAspect="1" noChangeArrowheads="1"/>
          </p:cNvPicPr>
          <p:nvPr/>
        </p:nvPicPr>
        <p:blipFill>
          <a:blip r:embed="rId3" cstate="print"/>
          <a:srcRect/>
          <a:stretch>
            <a:fillRect/>
          </a:stretch>
        </p:blipFill>
        <p:spPr bwMode="auto">
          <a:xfrm>
            <a:off x="6372200" y="2492896"/>
            <a:ext cx="1612776" cy="1075184"/>
          </a:xfrm>
          <a:prstGeom prst="rect">
            <a:avLst/>
          </a:prstGeom>
          <a:noFill/>
        </p:spPr>
      </p:pic>
      <p:pic>
        <p:nvPicPr>
          <p:cNvPr id="14340" name="Picture 4" descr="C:\Temp\Dočasné soubory Internetu\Content.IE5\IDFH0175\MM910001124[1].gif"/>
          <p:cNvPicPr>
            <a:picLocks noChangeAspect="1" noChangeArrowheads="1" noCrop="1"/>
          </p:cNvPicPr>
          <p:nvPr/>
        </p:nvPicPr>
        <p:blipFill>
          <a:blip r:embed="rId4" cstate="print"/>
          <a:srcRect/>
          <a:stretch>
            <a:fillRect/>
          </a:stretch>
        </p:blipFill>
        <p:spPr bwMode="auto">
          <a:xfrm>
            <a:off x="4572000" y="4437112"/>
            <a:ext cx="1287780" cy="1684020"/>
          </a:xfrm>
          <a:prstGeom prst="rect">
            <a:avLst/>
          </a:prstGeom>
          <a:noFill/>
        </p:spPr>
      </p:pic>
      <p:pic>
        <p:nvPicPr>
          <p:cNvPr id="14341" name="Picture 5" descr="C:\Temp\Dočasné soubory Internetu\Content.IE5\OU1G3C6J\MM900283229[1].gif"/>
          <p:cNvPicPr>
            <a:picLocks noChangeAspect="1" noChangeArrowheads="1" noCrop="1"/>
          </p:cNvPicPr>
          <p:nvPr/>
        </p:nvPicPr>
        <p:blipFill>
          <a:blip r:embed="rId5" cstate="print"/>
          <a:srcRect/>
          <a:stretch>
            <a:fillRect/>
          </a:stretch>
        </p:blipFill>
        <p:spPr bwMode="auto">
          <a:xfrm>
            <a:off x="6228184" y="3717031"/>
            <a:ext cx="1584176" cy="1130045"/>
          </a:xfrm>
          <a:prstGeom prst="rect">
            <a:avLst/>
          </a:prstGeom>
          <a:noFill/>
        </p:spPr>
      </p:pic>
    </p:spTree>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ovéPole 1"/>
          <p:cNvSpPr txBox="1"/>
          <p:nvPr/>
        </p:nvSpPr>
        <p:spPr>
          <a:xfrm>
            <a:off x="179512" y="836712"/>
            <a:ext cx="8568952" cy="6740307"/>
          </a:xfrm>
          <a:prstGeom prst="rect">
            <a:avLst/>
          </a:prstGeom>
          <a:noFill/>
        </p:spPr>
        <p:txBody>
          <a:bodyPr wrap="square" rtlCol="0">
            <a:spAutoFit/>
          </a:bodyPr>
          <a:lstStyle/>
          <a:p>
            <a:r>
              <a:rPr lang="cs-CZ" smtClean="0"/>
              <a:t>Zdroj obrázků</a:t>
            </a:r>
            <a:r>
              <a:rPr lang="cs-CZ" dirty="0" smtClean="0"/>
              <a:t>:</a:t>
            </a:r>
          </a:p>
          <a:p>
            <a:r>
              <a:rPr lang="cs-CZ" dirty="0" smtClean="0">
                <a:hlinkClick r:id="rId2"/>
              </a:rPr>
              <a:t>http://office.</a:t>
            </a:r>
            <a:r>
              <a:rPr lang="cs-CZ" dirty="0" err="1" smtClean="0">
                <a:hlinkClick r:id="rId2"/>
              </a:rPr>
              <a:t>microsoft.com</a:t>
            </a:r>
            <a:r>
              <a:rPr lang="cs-CZ" dirty="0" smtClean="0">
                <a:hlinkClick r:id="rId2"/>
              </a:rPr>
              <a:t>/klipart</a:t>
            </a:r>
            <a:endParaRPr lang="cs-CZ" dirty="0" smtClean="0"/>
          </a:p>
          <a:p>
            <a:endParaRPr lang="cs-CZ" dirty="0" smtClean="0"/>
          </a:p>
          <a:p>
            <a:endParaRPr lang="cs-CZ" dirty="0" smtClean="0"/>
          </a:p>
          <a:p>
            <a:endParaRPr lang="cs-CZ" dirty="0" smtClean="0"/>
          </a:p>
          <a:p>
            <a:endParaRPr lang="cs-CZ" dirty="0" smtClean="0"/>
          </a:p>
          <a:p>
            <a:endParaRPr lang="cs-CZ" dirty="0" smtClean="0"/>
          </a:p>
          <a:p>
            <a:endParaRPr lang="cs-CZ" dirty="0" smtClean="0"/>
          </a:p>
          <a:p>
            <a:endParaRPr lang="cs-CZ" dirty="0" smtClean="0"/>
          </a:p>
          <a:p>
            <a:endParaRPr lang="cs-CZ" dirty="0" smtClean="0"/>
          </a:p>
          <a:p>
            <a:endParaRPr lang="cs-CZ" dirty="0" smtClean="0"/>
          </a:p>
          <a:p>
            <a:endParaRPr lang="cs-CZ" dirty="0" smtClean="0"/>
          </a:p>
          <a:p>
            <a:endParaRPr lang="cs-CZ" dirty="0" smtClean="0"/>
          </a:p>
          <a:p>
            <a:endParaRPr lang="cs-CZ" dirty="0" smtClean="0"/>
          </a:p>
          <a:p>
            <a:endParaRPr lang="cs-CZ" dirty="0" smtClean="0"/>
          </a:p>
          <a:p>
            <a:r>
              <a:rPr lang="cs-CZ" dirty="0" smtClean="0"/>
              <a:t> </a:t>
            </a:r>
          </a:p>
          <a:p>
            <a:endParaRPr lang="cs-CZ" dirty="0" smtClean="0"/>
          </a:p>
          <a:p>
            <a:endParaRPr lang="cs-CZ" dirty="0" smtClean="0"/>
          </a:p>
          <a:p>
            <a:endParaRPr lang="cs-CZ" dirty="0" smtClean="0"/>
          </a:p>
          <a:p>
            <a:endParaRPr lang="cs-CZ" dirty="0" smtClean="0"/>
          </a:p>
          <a:p>
            <a:endParaRPr lang="cs-CZ" dirty="0" smtClean="0"/>
          </a:p>
          <a:p>
            <a:endParaRPr lang="cs-CZ" dirty="0" smtClean="0"/>
          </a:p>
          <a:p>
            <a:endParaRPr lang="cs-CZ" dirty="0" smtClean="0"/>
          </a:p>
          <a:p>
            <a:endParaRPr lang="cs-CZ" dirty="0" smtClean="0"/>
          </a:p>
        </p:txBody>
      </p:sp>
      <p:sp>
        <p:nvSpPr>
          <p:cNvPr id="3" name="Obdélník 2"/>
          <p:cNvSpPr/>
          <p:nvPr/>
        </p:nvSpPr>
        <p:spPr>
          <a:xfrm>
            <a:off x="611560" y="3068960"/>
            <a:ext cx="8208912" cy="646331"/>
          </a:xfrm>
          <a:prstGeom prst="rect">
            <a:avLst/>
          </a:prstGeom>
        </p:spPr>
        <p:txBody>
          <a:bodyPr wrap="square">
            <a:spAutoFit/>
          </a:bodyPr>
          <a:lstStyle/>
          <a:p>
            <a:endParaRPr lang="cs-CZ" b="1" dirty="0" smtClean="0"/>
          </a:p>
          <a:p>
            <a:endParaRPr lang="cs-CZ" dirty="0"/>
          </a:p>
        </p:txBody>
      </p:sp>
    </p:spTree>
  </p:cSld>
  <p:clrMapOvr>
    <a:masterClrMapping/>
  </p:clrMapOvr>
  <p:timing>
    <p:tnLst>
      <p:par>
        <p:cTn id="1" dur="indefinite" restart="never" nodeType="tmRoot"/>
      </p:par>
    </p:tnLst>
  </p:timing>
</p:sld>
</file>

<file path=ppt/theme/theme1.xml><?xml version="1.0" encoding="utf-8"?>
<a:theme xmlns:a="http://schemas.openxmlformats.org/drawingml/2006/main" name="Motiv sady Office">
  <a:themeElements>
    <a:clrScheme name="Kancelář">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Kancelář">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Kancelář">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0</TotalTime>
  <Words>605</Words>
  <Application>Microsoft Office PowerPoint</Application>
  <PresentationFormat>Předvádění na obrazovce (4:3)</PresentationFormat>
  <Paragraphs>161</Paragraphs>
  <Slides>20</Slides>
  <Notes>0</Notes>
  <HiddenSlides>0</HiddenSlides>
  <MMClips>0</MMClips>
  <ScaleCrop>false</ScaleCrop>
  <HeadingPairs>
    <vt:vector size="4" baseType="variant">
      <vt:variant>
        <vt:lpstr>Motiv</vt:lpstr>
      </vt:variant>
      <vt:variant>
        <vt:i4>1</vt:i4>
      </vt:variant>
      <vt:variant>
        <vt:lpstr>Nadpisy snímků</vt:lpstr>
      </vt:variant>
      <vt:variant>
        <vt:i4>20</vt:i4>
      </vt:variant>
    </vt:vector>
  </HeadingPairs>
  <TitlesOfParts>
    <vt:vector size="21" baseType="lpstr">
      <vt:lpstr>Motiv sady Office</vt:lpstr>
      <vt:lpstr>Zvířata na farmě VY_32_INOVACE_2B_11 Číslo projektu: CZ.1.07/1.4.00/21.1101</vt:lpstr>
      <vt:lpstr>Prezentace aplikace PowerPoint</vt:lpstr>
      <vt:lpstr>  Animals  in the farm  </vt:lpstr>
      <vt:lpstr>Farm</vt:lpstr>
      <vt:lpstr>Cow</vt:lpstr>
      <vt:lpstr>Cowboy</vt:lpstr>
      <vt:lpstr>How many…?</vt:lpstr>
      <vt:lpstr>Milk</vt:lpstr>
      <vt:lpstr>Horse</vt:lpstr>
      <vt:lpstr>Pig</vt:lpstr>
      <vt:lpstr>Sheep</vt:lpstr>
      <vt:lpstr>Hen and cock</vt:lpstr>
      <vt:lpstr>What colour is …?</vt:lpstr>
      <vt:lpstr>Goose</vt:lpstr>
      <vt:lpstr>Answer the questions!</vt:lpstr>
      <vt:lpstr>Answer the questions!</vt:lpstr>
      <vt:lpstr>Answer the questions!</vt:lpstr>
      <vt:lpstr>Answer the question!</vt:lpstr>
      <vt:lpstr>Write my colours!</vt:lpstr>
      <vt:lpstr>Prezentace aplikace PowerPoint</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Zvířata na farmě VY_32_INOVACE_2B_11 Číslo projektu: CZ.1.07/1.4.00/21.1101</dc:title>
  <dc:creator>Iva</dc:creator>
  <cp:lastModifiedBy>uzivatel</cp:lastModifiedBy>
  <cp:revision>2</cp:revision>
  <dcterms:created xsi:type="dcterms:W3CDTF">2011-09-04T21:19:17Z</dcterms:created>
  <dcterms:modified xsi:type="dcterms:W3CDTF">2013-01-25T11:52:08Z</dcterms:modified>
</cp:coreProperties>
</file>