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9212AD-3DC6-4990-88E4-0CBB7D564EE8}" type="doc">
      <dgm:prSet loTypeId="urn:microsoft.com/office/officeart/2005/8/layout/list1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2585C575-2D10-4CC0-AC79-79E58976A899}">
      <dgm:prSet phldrT="[Text]"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 algn="ctr"/>
          <a:r>
            <a:rPr lang="cs-CZ" dirty="0" smtClean="0">
              <a:solidFill>
                <a:schemeClr val="tx1"/>
              </a:solidFill>
            </a:rPr>
            <a:t>Já umím.</a:t>
          </a:r>
          <a:endParaRPr lang="cs-CZ" dirty="0">
            <a:solidFill>
              <a:schemeClr val="tx1"/>
            </a:solidFill>
          </a:endParaRPr>
        </a:p>
      </dgm:t>
    </dgm:pt>
    <dgm:pt modelId="{1866136E-0A7B-4E6F-877B-066DB0C4E7D4}" type="parTrans" cxnId="{03567D9C-64D5-44FA-BF15-CE7807212792}">
      <dgm:prSet/>
      <dgm:spPr/>
      <dgm:t>
        <a:bodyPr/>
        <a:lstStyle/>
        <a:p>
          <a:endParaRPr lang="cs-CZ"/>
        </a:p>
      </dgm:t>
    </dgm:pt>
    <dgm:pt modelId="{C9008FC3-929A-4578-AD1E-702F27D748B0}" type="sibTrans" cxnId="{03567D9C-64D5-44FA-BF15-CE7807212792}">
      <dgm:prSet/>
      <dgm:spPr/>
      <dgm:t>
        <a:bodyPr/>
        <a:lstStyle/>
        <a:p>
          <a:endParaRPr lang="cs-CZ"/>
        </a:p>
      </dgm:t>
    </dgm:pt>
    <dgm:pt modelId="{5D8B868A-577D-4EA5-A568-D4242F4EC675}">
      <dgm:prSet phldrT="[Text]"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 algn="ctr"/>
          <a:r>
            <a:rPr lang="cs-CZ" dirty="0" smtClean="0">
              <a:solidFill>
                <a:schemeClr val="tx1"/>
              </a:solidFill>
            </a:rPr>
            <a:t>Já mohu.</a:t>
          </a:r>
          <a:endParaRPr lang="cs-CZ" dirty="0">
            <a:solidFill>
              <a:schemeClr val="tx1"/>
            </a:solidFill>
          </a:endParaRPr>
        </a:p>
      </dgm:t>
    </dgm:pt>
    <dgm:pt modelId="{D9CC419A-C8F1-4F10-AEC1-0055581EEEFC}" type="parTrans" cxnId="{F61D8141-42BB-4E4C-88A4-02C52900B878}">
      <dgm:prSet/>
      <dgm:spPr/>
      <dgm:t>
        <a:bodyPr/>
        <a:lstStyle/>
        <a:p>
          <a:endParaRPr lang="cs-CZ"/>
        </a:p>
      </dgm:t>
    </dgm:pt>
    <dgm:pt modelId="{6C9E0404-3A1F-4FEB-9476-FD3934D36141}" type="sibTrans" cxnId="{F61D8141-42BB-4E4C-88A4-02C52900B878}">
      <dgm:prSet/>
      <dgm:spPr/>
      <dgm:t>
        <a:bodyPr/>
        <a:lstStyle/>
        <a:p>
          <a:endParaRPr lang="cs-CZ"/>
        </a:p>
      </dgm:t>
    </dgm:pt>
    <dgm:pt modelId="{9880E379-1F52-45AC-94BE-5D13DB898377}" type="pres">
      <dgm:prSet presAssocID="{629212AD-3DC6-4990-88E4-0CBB7D564EE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5B6E68-5481-4DF8-B2E9-91CC94CCD968}" type="pres">
      <dgm:prSet presAssocID="{2585C575-2D10-4CC0-AC79-79E58976A899}" presName="parentLin" presStyleCnt="0"/>
      <dgm:spPr/>
    </dgm:pt>
    <dgm:pt modelId="{826C517E-67C2-4BD3-83DB-A496EEF819F1}" type="pres">
      <dgm:prSet presAssocID="{2585C575-2D10-4CC0-AC79-79E58976A899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6D869549-9382-4B2F-B529-2B6B96FC0D60}" type="pres">
      <dgm:prSet presAssocID="{2585C575-2D10-4CC0-AC79-79E58976A899}" presName="parentText" presStyleLbl="node1" presStyleIdx="0" presStyleCnt="2" custLinFactNeighborX="10439" custLinFactNeighborY="-31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1F9B0-7742-4B0D-B1D4-E7CC2662A352}" type="pres">
      <dgm:prSet presAssocID="{2585C575-2D10-4CC0-AC79-79E58976A899}" presName="negativeSpace" presStyleCnt="0"/>
      <dgm:spPr/>
    </dgm:pt>
    <dgm:pt modelId="{83D70B46-F145-4DBD-8AB0-4F02FA497789}" type="pres">
      <dgm:prSet presAssocID="{2585C575-2D10-4CC0-AC79-79E58976A899}" presName="childText" presStyleLbl="conFgAcc1" presStyleIdx="0" presStyleCnt="2">
        <dgm:presLayoutVars>
          <dgm:bulletEnabled val="1"/>
        </dgm:presLayoutVars>
      </dgm:prSet>
      <dgm:spPr>
        <a:solidFill>
          <a:srgbClr val="00B0F0">
            <a:alpha val="90000"/>
          </a:srgbClr>
        </a:solidFill>
      </dgm:spPr>
    </dgm:pt>
    <dgm:pt modelId="{422FA895-9A75-447B-9167-94EA6E09D298}" type="pres">
      <dgm:prSet presAssocID="{C9008FC3-929A-4578-AD1E-702F27D748B0}" presName="spaceBetweenRectangles" presStyleCnt="0"/>
      <dgm:spPr/>
    </dgm:pt>
    <dgm:pt modelId="{07477997-6D96-478D-8840-4DB61B6C9BD8}" type="pres">
      <dgm:prSet presAssocID="{5D8B868A-577D-4EA5-A568-D4242F4EC675}" presName="parentLin" presStyleCnt="0"/>
      <dgm:spPr/>
    </dgm:pt>
    <dgm:pt modelId="{7DD1FA9A-67A1-4308-B071-6FC9962F9F43}" type="pres">
      <dgm:prSet presAssocID="{5D8B868A-577D-4EA5-A568-D4242F4EC675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A2EC3757-29A7-4461-BC10-8AC72D238643}" type="pres">
      <dgm:prSet presAssocID="{5D8B868A-577D-4EA5-A568-D4242F4EC675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0EF491-BE42-452D-9F09-9766A1F174B9}" type="pres">
      <dgm:prSet presAssocID="{5D8B868A-577D-4EA5-A568-D4242F4EC675}" presName="negativeSpace" presStyleCnt="0"/>
      <dgm:spPr/>
    </dgm:pt>
    <dgm:pt modelId="{F8629D12-15DC-43E2-80B1-E6CC7BCD5E2D}" type="pres">
      <dgm:prSet presAssocID="{5D8B868A-577D-4EA5-A568-D4242F4EC675}" presName="childText" presStyleLbl="conFgAcc1" presStyleIdx="1" presStyleCnt="2">
        <dgm:presLayoutVars>
          <dgm:bulletEnabled val="1"/>
        </dgm:presLayoutVars>
      </dgm:prSet>
      <dgm:spPr>
        <a:solidFill>
          <a:srgbClr val="00B0F0">
            <a:alpha val="90000"/>
          </a:srgbClr>
        </a:solidFill>
      </dgm:spPr>
    </dgm:pt>
  </dgm:ptLst>
  <dgm:cxnLst>
    <dgm:cxn modelId="{03567D9C-64D5-44FA-BF15-CE7807212792}" srcId="{629212AD-3DC6-4990-88E4-0CBB7D564EE8}" destId="{2585C575-2D10-4CC0-AC79-79E58976A899}" srcOrd="0" destOrd="0" parTransId="{1866136E-0A7B-4E6F-877B-066DB0C4E7D4}" sibTransId="{C9008FC3-929A-4578-AD1E-702F27D748B0}"/>
    <dgm:cxn modelId="{2D945543-DB3D-4FDF-984D-A931EAF68439}" type="presOf" srcId="{5D8B868A-577D-4EA5-A568-D4242F4EC675}" destId="{A2EC3757-29A7-4461-BC10-8AC72D238643}" srcOrd="1" destOrd="0" presId="urn:microsoft.com/office/officeart/2005/8/layout/list1"/>
    <dgm:cxn modelId="{8EEB4946-9B8C-4C6A-92FD-039438B93D72}" type="presOf" srcId="{5D8B868A-577D-4EA5-A568-D4242F4EC675}" destId="{7DD1FA9A-67A1-4308-B071-6FC9962F9F43}" srcOrd="0" destOrd="0" presId="urn:microsoft.com/office/officeart/2005/8/layout/list1"/>
    <dgm:cxn modelId="{F61D8141-42BB-4E4C-88A4-02C52900B878}" srcId="{629212AD-3DC6-4990-88E4-0CBB7D564EE8}" destId="{5D8B868A-577D-4EA5-A568-D4242F4EC675}" srcOrd="1" destOrd="0" parTransId="{D9CC419A-C8F1-4F10-AEC1-0055581EEEFC}" sibTransId="{6C9E0404-3A1F-4FEB-9476-FD3934D36141}"/>
    <dgm:cxn modelId="{2B3F2493-1B48-4BFC-B439-87268E9E7C56}" type="presOf" srcId="{2585C575-2D10-4CC0-AC79-79E58976A899}" destId="{6D869549-9382-4B2F-B529-2B6B96FC0D60}" srcOrd="1" destOrd="0" presId="urn:microsoft.com/office/officeart/2005/8/layout/list1"/>
    <dgm:cxn modelId="{D9C0A2FA-BC96-4DC4-BAAC-950183258404}" type="presOf" srcId="{629212AD-3DC6-4990-88E4-0CBB7D564EE8}" destId="{9880E379-1F52-45AC-94BE-5D13DB898377}" srcOrd="0" destOrd="0" presId="urn:microsoft.com/office/officeart/2005/8/layout/list1"/>
    <dgm:cxn modelId="{3C657ADA-068E-40DD-846D-3D228F0EFC76}" type="presOf" srcId="{2585C575-2D10-4CC0-AC79-79E58976A899}" destId="{826C517E-67C2-4BD3-83DB-A496EEF819F1}" srcOrd="0" destOrd="0" presId="urn:microsoft.com/office/officeart/2005/8/layout/list1"/>
    <dgm:cxn modelId="{88A71171-5BED-4896-A1C7-7662F32C45EA}" type="presParOf" srcId="{9880E379-1F52-45AC-94BE-5D13DB898377}" destId="{945B6E68-5481-4DF8-B2E9-91CC94CCD968}" srcOrd="0" destOrd="0" presId="urn:microsoft.com/office/officeart/2005/8/layout/list1"/>
    <dgm:cxn modelId="{0B73CA30-6D64-4DA3-B22B-A6E3C158DBC9}" type="presParOf" srcId="{945B6E68-5481-4DF8-B2E9-91CC94CCD968}" destId="{826C517E-67C2-4BD3-83DB-A496EEF819F1}" srcOrd="0" destOrd="0" presId="urn:microsoft.com/office/officeart/2005/8/layout/list1"/>
    <dgm:cxn modelId="{0233AEF0-578C-49A0-BBA1-7235F7AA9B81}" type="presParOf" srcId="{945B6E68-5481-4DF8-B2E9-91CC94CCD968}" destId="{6D869549-9382-4B2F-B529-2B6B96FC0D60}" srcOrd="1" destOrd="0" presId="urn:microsoft.com/office/officeart/2005/8/layout/list1"/>
    <dgm:cxn modelId="{01B7B719-F355-4819-A349-64F81C7DF810}" type="presParOf" srcId="{9880E379-1F52-45AC-94BE-5D13DB898377}" destId="{3C31F9B0-7742-4B0D-B1D4-E7CC2662A352}" srcOrd="1" destOrd="0" presId="urn:microsoft.com/office/officeart/2005/8/layout/list1"/>
    <dgm:cxn modelId="{48739B78-D2A4-4940-AEFD-632657C1C241}" type="presParOf" srcId="{9880E379-1F52-45AC-94BE-5D13DB898377}" destId="{83D70B46-F145-4DBD-8AB0-4F02FA497789}" srcOrd="2" destOrd="0" presId="urn:microsoft.com/office/officeart/2005/8/layout/list1"/>
    <dgm:cxn modelId="{D20FE0B4-0C11-4E2D-BCE4-A2417CDFB658}" type="presParOf" srcId="{9880E379-1F52-45AC-94BE-5D13DB898377}" destId="{422FA895-9A75-447B-9167-94EA6E09D298}" srcOrd="3" destOrd="0" presId="urn:microsoft.com/office/officeart/2005/8/layout/list1"/>
    <dgm:cxn modelId="{7ED6E7AD-350C-4C62-A5B5-6BF6A0A4987C}" type="presParOf" srcId="{9880E379-1F52-45AC-94BE-5D13DB898377}" destId="{07477997-6D96-478D-8840-4DB61B6C9BD8}" srcOrd="4" destOrd="0" presId="urn:microsoft.com/office/officeart/2005/8/layout/list1"/>
    <dgm:cxn modelId="{2D4EDD79-41B4-4DC1-AD69-BBC35696E40F}" type="presParOf" srcId="{07477997-6D96-478D-8840-4DB61B6C9BD8}" destId="{7DD1FA9A-67A1-4308-B071-6FC9962F9F43}" srcOrd="0" destOrd="0" presId="urn:microsoft.com/office/officeart/2005/8/layout/list1"/>
    <dgm:cxn modelId="{62FB825B-6B99-49AA-916E-98E62AF18AD5}" type="presParOf" srcId="{07477997-6D96-478D-8840-4DB61B6C9BD8}" destId="{A2EC3757-29A7-4461-BC10-8AC72D238643}" srcOrd="1" destOrd="0" presId="urn:microsoft.com/office/officeart/2005/8/layout/list1"/>
    <dgm:cxn modelId="{25DE2BBD-16E0-47C0-998B-97DCE807719C}" type="presParOf" srcId="{9880E379-1F52-45AC-94BE-5D13DB898377}" destId="{270EF491-BE42-452D-9F09-9766A1F174B9}" srcOrd="5" destOrd="0" presId="urn:microsoft.com/office/officeart/2005/8/layout/list1"/>
    <dgm:cxn modelId="{10B41FE5-E27D-4998-86E6-9E7B9B543CD7}" type="presParOf" srcId="{9880E379-1F52-45AC-94BE-5D13DB898377}" destId="{F8629D12-15DC-43E2-80B1-E6CC7BCD5E2D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9212AD-3DC6-4990-88E4-0CBB7D564EE8}" type="doc">
      <dgm:prSet loTypeId="urn:microsoft.com/office/officeart/2005/8/layout/list1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2585C575-2D10-4CC0-AC79-79E58976A899}">
      <dgm:prSet phldrT="[Text]"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 algn="ctr"/>
          <a:endParaRPr lang="cs-CZ" dirty="0">
            <a:solidFill>
              <a:schemeClr val="tx1"/>
            </a:solidFill>
          </a:endParaRPr>
        </a:p>
      </dgm:t>
    </dgm:pt>
    <dgm:pt modelId="{1866136E-0A7B-4E6F-877B-066DB0C4E7D4}" type="parTrans" cxnId="{03567D9C-64D5-44FA-BF15-CE7807212792}">
      <dgm:prSet/>
      <dgm:spPr/>
      <dgm:t>
        <a:bodyPr/>
        <a:lstStyle/>
        <a:p>
          <a:endParaRPr lang="cs-CZ"/>
        </a:p>
      </dgm:t>
    </dgm:pt>
    <dgm:pt modelId="{C9008FC3-929A-4578-AD1E-702F27D748B0}" type="sibTrans" cxnId="{03567D9C-64D5-44FA-BF15-CE7807212792}">
      <dgm:prSet/>
      <dgm:spPr/>
      <dgm:t>
        <a:bodyPr/>
        <a:lstStyle/>
        <a:p>
          <a:endParaRPr lang="cs-CZ"/>
        </a:p>
      </dgm:t>
    </dgm:pt>
    <dgm:pt modelId="{5D8B868A-577D-4EA5-A568-D4242F4EC675}">
      <dgm:prSet phldrT="[Text]"/>
      <dgm:spPr>
        <a:ln>
          <a:solidFill>
            <a:schemeClr val="accent4">
              <a:lumMod val="75000"/>
            </a:schemeClr>
          </a:solidFill>
        </a:ln>
      </dgm:spPr>
      <dgm:t>
        <a:bodyPr/>
        <a:lstStyle/>
        <a:p>
          <a:pPr algn="ctr"/>
          <a:endParaRPr lang="cs-CZ" dirty="0">
            <a:solidFill>
              <a:schemeClr val="tx1"/>
            </a:solidFill>
          </a:endParaRPr>
        </a:p>
      </dgm:t>
    </dgm:pt>
    <dgm:pt modelId="{D9CC419A-C8F1-4F10-AEC1-0055581EEEFC}" type="parTrans" cxnId="{F61D8141-42BB-4E4C-88A4-02C52900B878}">
      <dgm:prSet/>
      <dgm:spPr/>
      <dgm:t>
        <a:bodyPr/>
        <a:lstStyle/>
        <a:p>
          <a:endParaRPr lang="cs-CZ"/>
        </a:p>
      </dgm:t>
    </dgm:pt>
    <dgm:pt modelId="{6C9E0404-3A1F-4FEB-9476-FD3934D36141}" type="sibTrans" cxnId="{F61D8141-42BB-4E4C-88A4-02C52900B878}">
      <dgm:prSet/>
      <dgm:spPr/>
      <dgm:t>
        <a:bodyPr/>
        <a:lstStyle/>
        <a:p>
          <a:endParaRPr lang="cs-CZ"/>
        </a:p>
      </dgm:t>
    </dgm:pt>
    <dgm:pt modelId="{9880E379-1F52-45AC-94BE-5D13DB898377}" type="pres">
      <dgm:prSet presAssocID="{629212AD-3DC6-4990-88E4-0CBB7D564EE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5B6E68-5481-4DF8-B2E9-91CC94CCD968}" type="pres">
      <dgm:prSet presAssocID="{2585C575-2D10-4CC0-AC79-79E58976A899}" presName="parentLin" presStyleCnt="0"/>
      <dgm:spPr/>
    </dgm:pt>
    <dgm:pt modelId="{826C517E-67C2-4BD3-83DB-A496EEF819F1}" type="pres">
      <dgm:prSet presAssocID="{2585C575-2D10-4CC0-AC79-79E58976A899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6D869549-9382-4B2F-B529-2B6B96FC0D60}" type="pres">
      <dgm:prSet presAssocID="{2585C575-2D10-4CC0-AC79-79E58976A899}" presName="parentText" presStyleLbl="node1" presStyleIdx="0" presStyleCnt="2" custLinFactNeighborX="10439" custLinFactNeighborY="-31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31F9B0-7742-4B0D-B1D4-E7CC2662A352}" type="pres">
      <dgm:prSet presAssocID="{2585C575-2D10-4CC0-AC79-79E58976A899}" presName="negativeSpace" presStyleCnt="0"/>
      <dgm:spPr/>
    </dgm:pt>
    <dgm:pt modelId="{83D70B46-F145-4DBD-8AB0-4F02FA497789}" type="pres">
      <dgm:prSet presAssocID="{2585C575-2D10-4CC0-AC79-79E58976A899}" presName="childText" presStyleLbl="conFgAcc1" presStyleIdx="0" presStyleCnt="2">
        <dgm:presLayoutVars>
          <dgm:bulletEnabled val="1"/>
        </dgm:presLayoutVars>
      </dgm:prSet>
      <dgm:spPr>
        <a:solidFill>
          <a:srgbClr val="00B0F0">
            <a:alpha val="90000"/>
          </a:srgbClr>
        </a:solidFill>
      </dgm:spPr>
    </dgm:pt>
    <dgm:pt modelId="{422FA895-9A75-447B-9167-94EA6E09D298}" type="pres">
      <dgm:prSet presAssocID="{C9008FC3-929A-4578-AD1E-702F27D748B0}" presName="spaceBetweenRectangles" presStyleCnt="0"/>
      <dgm:spPr/>
    </dgm:pt>
    <dgm:pt modelId="{07477997-6D96-478D-8840-4DB61B6C9BD8}" type="pres">
      <dgm:prSet presAssocID="{5D8B868A-577D-4EA5-A568-D4242F4EC675}" presName="parentLin" presStyleCnt="0"/>
      <dgm:spPr/>
    </dgm:pt>
    <dgm:pt modelId="{7DD1FA9A-67A1-4308-B071-6FC9962F9F43}" type="pres">
      <dgm:prSet presAssocID="{5D8B868A-577D-4EA5-A568-D4242F4EC675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A2EC3757-29A7-4461-BC10-8AC72D238643}" type="pres">
      <dgm:prSet presAssocID="{5D8B868A-577D-4EA5-A568-D4242F4EC675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0EF491-BE42-452D-9F09-9766A1F174B9}" type="pres">
      <dgm:prSet presAssocID="{5D8B868A-577D-4EA5-A568-D4242F4EC675}" presName="negativeSpace" presStyleCnt="0"/>
      <dgm:spPr/>
    </dgm:pt>
    <dgm:pt modelId="{F8629D12-15DC-43E2-80B1-E6CC7BCD5E2D}" type="pres">
      <dgm:prSet presAssocID="{5D8B868A-577D-4EA5-A568-D4242F4EC675}" presName="childText" presStyleLbl="conFgAcc1" presStyleIdx="1" presStyleCnt="2">
        <dgm:presLayoutVars>
          <dgm:bulletEnabled val="1"/>
        </dgm:presLayoutVars>
      </dgm:prSet>
      <dgm:spPr>
        <a:solidFill>
          <a:srgbClr val="00B0F0">
            <a:alpha val="90000"/>
          </a:srgbClr>
        </a:solidFill>
      </dgm:spPr>
    </dgm:pt>
  </dgm:ptLst>
  <dgm:cxnLst>
    <dgm:cxn modelId="{03567D9C-64D5-44FA-BF15-CE7807212792}" srcId="{629212AD-3DC6-4990-88E4-0CBB7D564EE8}" destId="{2585C575-2D10-4CC0-AC79-79E58976A899}" srcOrd="0" destOrd="0" parTransId="{1866136E-0A7B-4E6F-877B-066DB0C4E7D4}" sibTransId="{C9008FC3-929A-4578-AD1E-702F27D748B0}"/>
    <dgm:cxn modelId="{AE3D356D-0466-480B-823D-24AAF5725B08}" type="presOf" srcId="{2585C575-2D10-4CC0-AC79-79E58976A899}" destId="{826C517E-67C2-4BD3-83DB-A496EEF819F1}" srcOrd="0" destOrd="0" presId="urn:microsoft.com/office/officeart/2005/8/layout/list1"/>
    <dgm:cxn modelId="{F61D8141-42BB-4E4C-88A4-02C52900B878}" srcId="{629212AD-3DC6-4990-88E4-0CBB7D564EE8}" destId="{5D8B868A-577D-4EA5-A568-D4242F4EC675}" srcOrd="1" destOrd="0" parTransId="{D9CC419A-C8F1-4F10-AEC1-0055581EEEFC}" sibTransId="{6C9E0404-3A1F-4FEB-9476-FD3934D36141}"/>
    <dgm:cxn modelId="{B1F39374-7A05-41A1-82E9-2C0028D56DD3}" type="presOf" srcId="{5D8B868A-577D-4EA5-A568-D4242F4EC675}" destId="{7DD1FA9A-67A1-4308-B071-6FC9962F9F43}" srcOrd="0" destOrd="0" presId="urn:microsoft.com/office/officeart/2005/8/layout/list1"/>
    <dgm:cxn modelId="{9B9F6DFB-73F5-4B78-8B11-039531C96503}" type="presOf" srcId="{5D8B868A-577D-4EA5-A568-D4242F4EC675}" destId="{A2EC3757-29A7-4461-BC10-8AC72D238643}" srcOrd="1" destOrd="0" presId="urn:microsoft.com/office/officeart/2005/8/layout/list1"/>
    <dgm:cxn modelId="{A621CC8A-9F75-4839-8CF6-B6B1EAF239CE}" type="presOf" srcId="{2585C575-2D10-4CC0-AC79-79E58976A899}" destId="{6D869549-9382-4B2F-B529-2B6B96FC0D60}" srcOrd="1" destOrd="0" presId="urn:microsoft.com/office/officeart/2005/8/layout/list1"/>
    <dgm:cxn modelId="{61B4BD2B-D949-4CA9-97DF-27853E991426}" type="presOf" srcId="{629212AD-3DC6-4990-88E4-0CBB7D564EE8}" destId="{9880E379-1F52-45AC-94BE-5D13DB898377}" srcOrd="0" destOrd="0" presId="urn:microsoft.com/office/officeart/2005/8/layout/list1"/>
    <dgm:cxn modelId="{70146A34-C24E-4126-BE9C-D805A3B13681}" type="presParOf" srcId="{9880E379-1F52-45AC-94BE-5D13DB898377}" destId="{945B6E68-5481-4DF8-B2E9-91CC94CCD968}" srcOrd="0" destOrd="0" presId="urn:microsoft.com/office/officeart/2005/8/layout/list1"/>
    <dgm:cxn modelId="{41C99A69-350F-4065-85D3-16E3B6F35505}" type="presParOf" srcId="{945B6E68-5481-4DF8-B2E9-91CC94CCD968}" destId="{826C517E-67C2-4BD3-83DB-A496EEF819F1}" srcOrd="0" destOrd="0" presId="urn:microsoft.com/office/officeart/2005/8/layout/list1"/>
    <dgm:cxn modelId="{09DDB3B1-F8D0-48FC-B5CF-6A9A55E468D6}" type="presParOf" srcId="{945B6E68-5481-4DF8-B2E9-91CC94CCD968}" destId="{6D869549-9382-4B2F-B529-2B6B96FC0D60}" srcOrd="1" destOrd="0" presId="urn:microsoft.com/office/officeart/2005/8/layout/list1"/>
    <dgm:cxn modelId="{D5C88613-0DBD-4F85-904D-29880B177125}" type="presParOf" srcId="{9880E379-1F52-45AC-94BE-5D13DB898377}" destId="{3C31F9B0-7742-4B0D-B1D4-E7CC2662A352}" srcOrd="1" destOrd="0" presId="urn:microsoft.com/office/officeart/2005/8/layout/list1"/>
    <dgm:cxn modelId="{22B0EC96-D592-49D1-8C60-53691D705592}" type="presParOf" srcId="{9880E379-1F52-45AC-94BE-5D13DB898377}" destId="{83D70B46-F145-4DBD-8AB0-4F02FA497789}" srcOrd="2" destOrd="0" presId="urn:microsoft.com/office/officeart/2005/8/layout/list1"/>
    <dgm:cxn modelId="{5B46D37C-A992-49C1-A0AB-0F65B5B6AC0C}" type="presParOf" srcId="{9880E379-1F52-45AC-94BE-5D13DB898377}" destId="{422FA895-9A75-447B-9167-94EA6E09D298}" srcOrd="3" destOrd="0" presId="urn:microsoft.com/office/officeart/2005/8/layout/list1"/>
    <dgm:cxn modelId="{5114C29A-29C8-49A5-8B5E-48B5E0F4A91B}" type="presParOf" srcId="{9880E379-1F52-45AC-94BE-5D13DB898377}" destId="{07477997-6D96-478D-8840-4DB61B6C9BD8}" srcOrd="4" destOrd="0" presId="urn:microsoft.com/office/officeart/2005/8/layout/list1"/>
    <dgm:cxn modelId="{509A9BC1-232F-4893-89F0-0598A615BB9F}" type="presParOf" srcId="{07477997-6D96-478D-8840-4DB61B6C9BD8}" destId="{7DD1FA9A-67A1-4308-B071-6FC9962F9F43}" srcOrd="0" destOrd="0" presId="urn:microsoft.com/office/officeart/2005/8/layout/list1"/>
    <dgm:cxn modelId="{D3D09DBC-DE59-4563-8824-F9BE0815D027}" type="presParOf" srcId="{07477997-6D96-478D-8840-4DB61B6C9BD8}" destId="{A2EC3757-29A7-4461-BC10-8AC72D238643}" srcOrd="1" destOrd="0" presId="urn:microsoft.com/office/officeart/2005/8/layout/list1"/>
    <dgm:cxn modelId="{18283D5E-BA18-4607-97AB-F39CA53A9D59}" type="presParOf" srcId="{9880E379-1F52-45AC-94BE-5D13DB898377}" destId="{270EF491-BE42-452D-9F09-9766A1F174B9}" srcOrd="5" destOrd="0" presId="urn:microsoft.com/office/officeart/2005/8/layout/list1"/>
    <dgm:cxn modelId="{18ECCF8D-F8AC-4022-8746-81D7A4F3B554}" type="presParOf" srcId="{9880E379-1F52-45AC-94BE-5D13DB898377}" destId="{F8629D12-15DC-43E2-80B1-E6CC7BCD5E2D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D70B46-F145-4DBD-8AB0-4F02FA497789}">
      <dsp:nvSpPr>
        <dsp:cNvPr id="0" name=""/>
        <dsp:cNvSpPr/>
      </dsp:nvSpPr>
      <dsp:spPr>
        <a:xfrm>
          <a:off x="0" y="611976"/>
          <a:ext cx="3912096" cy="982800"/>
        </a:xfrm>
        <a:prstGeom prst="rect">
          <a:avLst/>
        </a:prstGeom>
        <a:solidFill>
          <a:srgbClr val="00B0F0">
            <a:alpha val="90000"/>
          </a:srgb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869549-9382-4B2F-B529-2B6B96FC0D60}">
      <dsp:nvSpPr>
        <dsp:cNvPr id="0" name=""/>
        <dsp:cNvSpPr/>
      </dsp:nvSpPr>
      <dsp:spPr>
        <a:xfrm>
          <a:off x="216023" y="1"/>
          <a:ext cx="2738467" cy="1151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508" tIns="0" rIns="103508" bIns="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>
              <a:solidFill>
                <a:schemeClr val="tx1"/>
              </a:solidFill>
            </a:rPr>
            <a:t>Já umím.</a:t>
          </a:r>
          <a:endParaRPr lang="cs-CZ" sz="3900" kern="1200" dirty="0">
            <a:solidFill>
              <a:schemeClr val="tx1"/>
            </a:solidFill>
          </a:endParaRPr>
        </a:p>
      </dsp:txBody>
      <dsp:txXfrm>
        <a:off x="272224" y="56202"/>
        <a:ext cx="2626065" cy="1038878"/>
      </dsp:txXfrm>
    </dsp:sp>
    <dsp:sp modelId="{F8629D12-15DC-43E2-80B1-E6CC7BCD5E2D}">
      <dsp:nvSpPr>
        <dsp:cNvPr id="0" name=""/>
        <dsp:cNvSpPr/>
      </dsp:nvSpPr>
      <dsp:spPr>
        <a:xfrm>
          <a:off x="0" y="2381015"/>
          <a:ext cx="3912096" cy="982800"/>
        </a:xfrm>
        <a:prstGeom prst="rect">
          <a:avLst/>
        </a:prstGeom>
        <a:solidFill>
          <a:srgbClr val="00B0F0">
            <a:alpha val="90000"/>
          </a:srgb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C3757-29A7-4461-BC10-8AC72D238643}">
      <dsp:nvSpPr>
        <dsp:cNvPr id="0" name=""/>
        <dsp:cNvSpPr/>
      </dsp:nvSpPr>
      <dsp:spPr>
        <a:xfrm>
          <a:off x="195604" y="1805376"/>
          <a:ext cx="2738467" cy="1151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508" tIns="0" rIns="103508" bIns="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>
              <a:solidFill>
                <a:schemeClr val="tx1"/>
              </a:solidFill>
            </a:rPr>
            <a:t>Já mohu.</a:t>
          </a:r>
          <a:endParaRPr lang="cs-CZ" sz="3900" kern="1200" dirty="0">
            <a:solidFill>
              <a:schemeClr val="tx1"/>
            </a:solidFill>
          </a:endParaRPr>
        </a:p>
      </dsp:txBody>
      <dsp:txXfrm>
        <a:off x="251805" y="1861577"/>
        <a:ext cx="2626065" cy="10388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D70B46-F145-4DBD-8AB0-4F02FA497789}">
      <dsp:nvSpPr>
        <dsp:cNvPr id="0" name=""/>
        <dsp:cNvSpPr/>
      </dsp:nvSpPr>
      <dsp:spPr>
        <a:xfrm>
          <a:off x="0" y="611976"/>
          <a:ext cx="3912096" cy="982800"/>
        </a:xfrm>
        <a:prstGeom prst="rect">
          <a:avLst/>
        </a:prstGeom>
        <a:solidFill>
          <a:srgbClr val="00B0F0">
            <a:alpha val="90000"/>
          </a:srgb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869549-9382-4B2F-B529-2B6B96FC0D60}">
      <dsp:nvSpPr>
        <dsp:cNvPr id="0" name=""/>
        <dsp:cNvSpPr/>
      </dsp:nvSpPr>
      <dsp:spPr>
        <a:xfrm>
          <a:off x="216023" y="1"/>
          <a:ext cx="2738467" cy="1151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508" tIns="0" rIns="103508" bIns="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900" kern="1200" dirty="0">
            <a:solidFill>
              <a:schemeClr val="tx1"/>
            </a:solidFill>
          </a:endParaRPr>
        </a:p>
      </dsp:txBody>
      <dsp:txXfrm>
        <a:off x="272224" y="56202"/>
        <a:ext cx="2626065" cy="1038878"/>
      </dsp:txXfrm>
    </dsp:sp>
    <dsp:sp modelId="{F8629D12-15DC-43E2-80B1-E6CC7BCD5E2D}">
      <dsp:nvSpPr>
        <dsp:cNvPr id="0" name=""/>
        <dsp:cNvSpPr/>
      </dsp:nvSpPr>
      <dsp:spPr>
        <a:xfrm>
          <a:off x="0" y="2381015"/>
          <a:ext cx="3912096" cy="982800"/>
        </a:xfrm>
        <a:prstGeom prst="rect">
          <a:avLst/>
        </a:prstGeom>
        <a:solidFill>
          <a:srgbClr val="00B0F0">
            <a:alpha val="90000"/>
          </a:srgb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C3757-29A7-4461-BC10-8AC72D238643}">
      <dsp:nvSpPr>
        <dsp:cNvPr id="0" name=""/>
        <dsp:cNvSpPr/>
      </dsp:nvSpPr>
      <dsp:spPr>
        <a:xfrm>
          <a:off x="195604" y="1805376"/>
          <a:ext cx="2738467" cy="1151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508" tIns="0" rIns="103508" bIns="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900" kern="1200" dirty="0">
            <a:solidFill>
              <a:schemeClr val="tx1"/>
            </a:solidFill>
          </a:endParaRPr>
        </a:p>
      </dsp:txBody>
      <dsp:txXfrm>
        <a:off x="251805" y="1861577"/>
        <a:ext cx="2626065" cy="10388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032A44-C0D9-444C-8B59-EC4ED4D1466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F6BF8F-6A62-4112-980B-F1D5A8010BB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7" Type="http://schemas.openxmlformats.org/officeDocument/2006/relationships/image" Target="../media/image16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gif"/><Relationship Id="rId5" Type="http://schemas.openxmlformats.org/officeDocument/2006/relationships/image" Target="../media/image14.wmf"/><Relationship Id="rId4" Type="http://schemas.openxmlformats.org/officeDocument/2006/relationships/image" Target="../media/image13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7" Type="http://schemas.openxmlformats.org/officeDocument/2006/relationships/image" Target="../media/image16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gif"/><Relationship Id="rId5" Type="http://schemas.openxmlformats.org/officeDocument/2006/relationships/image" Target="../media/image14.wmf"/><Relationship Id="rId4" Type="http://schemas.openxmlformats.org/officeDocument/2006/relationships/image" Target="../media/image13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gi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Sloveso </a:t>
            </a:r>
            <a:r>
              <a:rPr lang="cs-CZ" dirty="0" err="1" smtClean="0"/>
              <a:t>can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VY_32_INOVACE_2B_12</a:t>
            </a:r>
            <a:br>
              <a:rPr lang="cs-CZ" dirty="0" smtClean="0"/>
            </a:br>
            <a:r>
              <a:rPr lang="cs-CZ" sz="3100" dirty="0" smtClean="0"/>
              <a:t>Číslo projektu: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 smtClean="0"/>
              <a:t>Jazyk a 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3630634"/>
              </p:ext>
            </p:extLst>
          </p:nvPr>
        </p:nvGraphicFramePr>
        <p:xfrm>
          <a:off x="518161" y="1052736"/>
          <a:ext cx="8280920" cy="548070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na základě informací v přehledném diagramu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pozorují dva významy slovesa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can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(diagram se objeví po kliknutí myší na červené pole s otazníkem). Žáci sami skrytým perem dopisují dva možné české významy slovesa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can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 na vyhrazená místa. Žáci studují anglická slovesa „skate“,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swim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„ski“,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ride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a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horse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ride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a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bike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„run“, „play </a:t>
                      </a:r>
                      <a:r>
                        <a:rPr lang="cs-CZ" sz="10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football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„play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tennis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„play golf“. Žáci skrytým perem zapisují české ekvivalenty k anglickým výrazům do žlutého obdélníku. Je jim k dispozici nápověda v podobě obrázku, který se objeví po kliknutí myší na žlutý obdélník s anglickým slovíčkem. Žáci podle obrázků vytvářejí věty s modálním slovesem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can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Porovnávají své odpovědi se správným řešením. Žáci studují vznik záporu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can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´t“. Správná odpověď se objeví po kliknutí myší na červené pole s otazníkem. Žáci studují dva rozhovory s použitím záporu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can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´t“. Sami rozhovor reprodukují a zapisují skrytým perem. Žáci odpovídají na otázky „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Can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0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you</a:t>
                      </a:r>
                      <a:r>
                        <a:rPr lang="cs-CZ" sz="10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…?“, své odpovědi zapisují skrytým perem. Správné odpovědi se objeví po kliknutí myší na červené pole s otazníkem. Žáci překládají věty z anglického do českého jazyka a zapisují je skrytým perem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756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Anglický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7200" b="1" dirty="0" smtClean="0"/>
              <a:t>I </a:t>
            </a:r>
            <a:r>
              <a:rPr lang="cs-CZ" sz="7200" b="1" dirty="0" err="1" smtClean="0"/>
              <a:t>can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800" dirty="0" smtClean="0"/>
              <a:t>I </a:t>
            </a:r>
            <a:r>
              <a:rPr lang="cs-CZ" sz="8800" dirty="0" err="1" smtClean="0"/>
              <a:t>can</a:t>
            </a:r>
            <a:r>
              <a:rPr lang="cs-CZ" sz="8800" dirty="0" smtClean="0"/>
              <a:t>. </a:t>
            </a:r>
          </a:p>
        </p:txBody>
      </p:sp>
      <p:graphicFrame>
        <p:nvGraphicFramePr>
          <p:cNvPr id="7" name="Diagram 6"/>
          <p:cNvGraphicFramePr/>
          <p:nvPr/>
        </p:nvGraphicFramePr>
        <p:xfrm>
          <a:off x="3707904" y="1844824"/>
          <a:ext cx="3912096" cy="3400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7956376" y="5301208"/>
            <a:ext cx="754384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remember</a:t>
            </a:r>
            <a:r>
              <a:rPr lang="cs-CZ" b="1" dirty="0" smtClean="0"/>
              <a:t>?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8800" dirty="0" smtClean="0"/>
              <a:t>I </a:t>
            </a:r>
            <a:r>
              <a:rPr lang="cs-CZ" sz="8800" dirty="0" err="1" smtClean="0"/>
              <a:t>can</a:t>
            </a:r>
            <a:r>
              <a:rPr lang="cs-CZ" sz="8800" dirty="0" smtClean="0"/>
              <a:t>. </a:t>
            </a:r>
          </a:p>
        </p:txBody>
      </p:sp>
      <p:graphicFrame>
        <p:nvGraphicFramePr>
          <p:cNvPr id="7" name="Diagram 6"/>
          <p:cNvGraphicFramePr/>
          <p:nvPr/>
        </p:nvGraphicFramePr>
        <p:xfrm>
          <a:off x="3707904" y="1844824"/>
          <a:ext cx="3912096" cy="3400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Šipka doleva 5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Verbs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800" dirty="0" smtClean="0"/>
              <a:t>Přelož z angličtiny do češtiny!</a:t>
            </a:r>
          </a:p>
          <a:p>
            <a:r>
              <a:rPr lang="cs-CZ" sz="1800" dirty="0" smtClean="0"/>
              <a:t>(Nápověda se objeví po kliknutí myší na obdélník se anglickým výrazem.) 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026" name="Picture 2" descr="C:\Temp\Dočasné soubory Internetu\Content.IE5\44BTR92M\MC9002997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276872"/>
            <a:ext cx="1728192" cy="1880037"/>
          </a:xfrm>
          <a:prstGeom prst="rect">
            <a:avLst/>
          </a:prstGeom>
          <a:noFill/>
        </p:spPr>
      </p:pic>
      <p:pic>
        <p:nvPicPr>
          <p:cNvPr id="1029" name="Picture 5" descr="C:\Temp\Dočasné soubory Internetu\Content.IE5\DHQMYV7H\MM90031809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132856"/>
            <a:ext cx="1656184" cy="2018475"/>
          </a:xfrm>
          <a:prstGeom prst="rect">
            <a:avLst/>
          </a:prstGeom>
          <a:noFill/>
        </p:spPr>
      </p:pic>
      <p:pic>
        <p:nvPicPr>
          <p:cNvPr id="1030" name="Picture 6" descr="C:\Temp\Dočasné soubory Internetu\Content.IE5\JU2LUQQP\MC9002321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276872"/>
            <a:ext cx="1478483" cy="1897145"/>
          </a:xfrm>
          <a:prstGeom prst="rect">
            <a:avLst/>
          </a:prstGeom>
          <a:noFill/>
        </p:spPr>
      </p:pic>
      <p:sp>
        <p:nvSpPr>
          <p:cNvPr id="10" name="Zaoblený obdélník 9"/>
          <p:cNvSpPr/>
          <p:nvPr/>
        </p:nvSpPr>
        <p:spPr>
          <a:xfrm>
            <a:off x="971600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skate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600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635896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300192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300192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swim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635896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ski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Verbs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800" dirty="0" smtClean="0"/>
              <a:t>Přelož z angličtiny do češtiny!</a:t>
            </a:r>
          </a:p>
          <a:p>
            <a:r>
              <a:rPr lang="cs-CZ" sz="1800" dirty="0" smtClean="0"/>
              <a:t>(Nápověda se objeví po kliknutí myší na obdélník se anglickým výrazem.) 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971600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ride</a:t>
            </a:r>
            <a:r>
              <a:rPr lang="cs-CZ" sz="2400" dirty="0" smtClean="0">
                <a:solidFill>
                  <a:schemeClr val="tx1"/>
                </a:solidFill>
              </a:rPr>
              <a:t> a </a:t>
            </a:r>
            <a:r>
              <a:rPr lang="cs-CZ" sz="2400" dirty="0" err="1" smtClean="0">
                <a:solidFill>
                  <a:schemeClr val="tx1"/>
                </a:solidFill>
              </a:rPr>
              <a:t>horse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600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635896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300192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300192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run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635896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ride</a:t>
            </a:r>
            <a:r>
              <a:rPr lang="cs-CZ" sz="2400" dirty="0" smtClean="0">
                <a:solidFill>
                  <a:schemeClr val="tx1"/>
                </a:solidFill>
              </a:rPr>
              <a:t> a </a:t>
            </a:r>
            <a:r>
              <a:rPr lang="cs-CZ" sz="2400" dirty="0" err="1" smtClean="0">
                <a:solidFill>
                  <a:schemeClr val="tx1"/>
                </a:solidFill>
              </a:rPr>
              <a:t>bike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Temp\Dočasné soubory Internetu\Content.IE5\44BTR92M\MM91000112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636912"/>
            <a:ext cx="1287780" cy="1684020"/>
          </a:xfrm>
          <a:prstGeom prst="rect">
            <a:avLst/>
          </a:prstGeom>
          <a:noFill/>
        </p:spPr>
      </p:pic>
      <p:pic>
        <p:nvPicPr>
          <p:cNvPr id="2052" name="Picture 4" descr="C:\Temp\Dočasné soubory Internetu\Content.IE5\44BTR92M\MM90028676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708920"/>
            <a:ext cx="1512168" cy="1445455"/>
          </a:xfrm>
          <a:prstGeom prst="rect">
            <a:avLst/>
          </a:prstGeom>
          <a:noFill/>
        </p:spPr>
      </p:pic>
      <p:pic>
        <p:nvPicPr>
          <p:cNvPr id="2056" name="Picture 8" descr="C:\Temp\Dočasné soubory Internetu\Content.IE5\JU2LUQQP\MM90028674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2780928"/>
            <a:ext cx="1512168" cy="14454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Verbs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800" dirty="0" smtClean="0"/>
              <a:t>Přelož z angličtiny do češtiny!</a:t>
            </a:r>
          </a:p>
          <a:p>
            <a:r>
              <a:rPr lang="cs-CZ" sz="1800" dirty="0" smtClean="0"/>
              <a:t>(Nápověda se objeví po kliknutí myší na obdélník se anglickým výrazem.) 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971600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play </a:t>
            </a:r>
            <a:r>
              <a:rPr lang="cs-CZ" sz="2400" dirty="0" err="1" smtClean="0">
                <a:solidFill>
                  <a:schemeClr val="tx1"/>
                </a:solidFill>
              </a:rPr>
              <a:t>football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600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635896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300192" y="515719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300192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play golf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635896" y="4437112"/>
            <a:ext cx="1850504" cy="62636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play </a:t>
            </a:r>
            <a:r>
              <a:rPr lang="cs-CZ" sz="2400" dirty="0" err="1" smtClean="0">
                <a:solidFill>
                  <a:schemeClr val="tx1"/>
                </a:solidFill>
              </a:rPr>
              <a:t>tennis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Temp\Dočasné soubory Internetu\Content.IE5\JU2LUQQP\MP9004049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36912"/>
            <a:ext cx="1929814" cy="1378439"/>
          </a:xfrm>
          <a:prstGeom prst="rect">
            <a:avLst/>
          </a:prstGeom>
          <a:noFill/>
        </p:spPr>
      </p:pic>
      <p:pic>
        <p:nvPicPr>
          <p:cNvPr id="3075" name="Picture 3" descr="C:\Temp\Dočasné soubory Internetu\Content.IE5\44BTR92M\MP9003874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636912"/>
            <a:ext cx="2018916" cy="1440160"/>
          </a:xfrm>
          <a:prstGeom prst="rect">
            <a:avLst/>
          </a:prstGeom>
          <a:noFill/>
        </p:spPr>
      </p:pic>
      <p:pic>
        <p:nvPicPr>
          <p:cNvPr id="3076" name="Picture 4" descr="C:\Temp\Dočasné soubory Internetu\Content.IE5\44BTR92M\MP9004055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9" y="2636912"/>
            <a:ext cx="2160240" cy="14452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I do?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can</a:t>
            </a:r>
            <a:r>
              <a:rPr lang="cs-CZ" sz="2400" dirty="0" smtClean="0"/>
              <a:t>…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can</a:t>
            </a:r>
            <a:r>
              <a:rPr lang="cs-CZ" sz="3600" dirty="0" smtClean="0"/>
              <a:t> ___________.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can</a:t>
            </a:r>
            <a:r>
              <a:rPr lang="cs-CZ" sz="3600" dirty="0" smtClean="0"/>
              <a:t> ___________.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can</a:t>
            </a:r>
            <a:r>
              <a:rPr lang="cs-CZ" sz="3600" dirty="0" smtClean="0"/>
              <a:t> ___________.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can</a:t>
            </a:r>
            <a:r>
              <a:rPr lang="cs-CZ" sz="3600" dirty="0" smtClean="0"/>
              <a:t> ___________.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can</a:t>
            </a:r>
            <a:r>
              <a:rPr lang="cs-CZ" sz="3600" dirty="0" smtClean="0"/>
              <a:t> ___________.</a:t>
            </a:r>
          </a:p>
          <a:p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dirty="0" err="1" smtClean="0"/>
              <a:t>can</a:t>
            </a:r>
            <a:r>
              <a:rPr lang="cs-CZ" sz="3600" dirty="0" smtClean="0"/>
              <a:t> ___________.</a:t>
            </a:r>
          </a:p>
          <a:p>
            <a:endParaRPr lang="cs-CZ" sz="36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4098" name="Picture 2" descr="C:\Temp\Dočasné soubory Internetu\Content.IE5\JU2LUQQP\MM90036515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916832"/>
            <a:ext cx="908983" cy="648072"/>
          </a:xfrm>
          <a:prstGeom prst="rect">
            <a:avLst/>
          </a:prstGeom>
          <a:noFill/>
        </p:spPr>
      </p:pic>
      <p:pic>
        <p:nvPicPr>
          <p:cNvPr id="4099" name="Picture 3" descr="C:\Temp\Dočasné soubory Internetu\Content.IE5\AHIPWXPW\MM900318176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636912"/>
            <a:ext cx="864096" cy="605860"/>
          </a:xfrm>
          <a:prstGeom prst="rect">
            <a:avLst/>
          </a:prstGeom>
          <a:noFill/>
        </p:spPr>
      </p:pic>
      <p:pic>
        <p:nvPicPr>
          <p:cNvPr id="4100" name="Picture 4" descr="C:\Temp\Dočasné soubory Internetu\Content.IE5\JU2LUQQP\MM90035662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3356992"/>
            <a:ext cx="662940" cy="662940"/>
          </a:xfrm>
          <a:prstGeom prst="rect">
            <a:avLst/>
          </a:prstGeom>
          <a:noFill/>
        </p:spPr>
      </p:pic>
      <p:pic>
        <p:nvPicPr>
          <p:cNvPr id="4101" name="Picture 5" descr="C:\Temp\Dočasné soubory Internetu\Content.IE5\JU2LUQQP\MC9003542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149080"/>
            <a:ext cx="938704" cy="716311"/>
          </a:xfrm>
          <a:prstGeom prst="rect">
            <a:avLst/>
          </a:prstGeom>
          <a:noFill/>
        </p:spPr>
      </p:pic>
      <p:pic>
        <p:nvPicPr>
          <p:cNvPr id="4102" name="Picture 6" descr="C:\Temp\Dočasné soubory Internetu\Content.IE5\44BTR92M\MM900336906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4797152"/>
            <a:ext cx="720080" cy="697924"/>
          </a:xfrm>
          <a:prstGeom prst="rect">
            <a:avLst/>
          </a:prstGeom>
          <a:noFill/>
        </p:spPr>
      </p:pic>
      <p:pic>
        <p:nvPicPr>
          <p:cNvPr id="4103" name="Picture 7" descr="C:\Temp\Dočasné soubory Internetu\Content.IE5\DHQMYV7H\MM900323798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5301208"/>
            <a:ext cx="822960" cy="822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Check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can</a:t>
            </a:r>
            <a:r>
              <a:rPr lang="cs-CZ" sz="2400" dirty="0" smtClean="0"/>
              <a:t>…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can</a:t>
            </a:r>
            <a:r>
              <a:rPr lang="cs-CZ" sz="3600" dirty="0" smtClean="0"/>
              <a:t> </a:t>
            </a:r>
            <a:r>
              <a:rPr lang="cs-CZ" sz="3600" dirty="0" err="1" smtClean="0"/>
              <a:t>swim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can</a:t>
            </a:r>
            <a:r>
              <a:rPr lang="cs-CZ" sz="3600" dirty="0" smtClean="0"/>
              <a:t> ski.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can</a:t>
            </a:r>
            <a:r>
              <a:rPr lang="cs-CZ" sz="3600" dirty="0" smtClean="0"/>
              <a:t> run.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can</a:t>
            </a:r>
            <a:r>
              <a:rPr lang="cs-CZ" sz="3600" dirty="0" smtClean="0"/>
              <a:t> play </a:t>
            </a:r>
            <a:r>
              <a:rPr lang="cs-CZ" sz="3600" dirty="0" err="1" smtClean="0"/>
              <a:t>tennis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can</a:t>
            </a:r>
            <a:r>
              <a:rPr lang="cs-CZ" sz="3600" dirty="0" smtClean="0"/>
              <a:t> </a:t>
            </a:r>
            <a:r>
              <a:rPr lang="cs-CZ" sz="3600" dirty="0" err="1" smtClean="0"/>
              <a:t>ride</a:t>
            </a:r>
            <a:r>
              <a:rPr lang="cs-CZ" sz="3600" dirty="0" smtClean="0"/>
              <a:t> a </a:t>
            </a:r>
            <a:r>
              <a:rPr lang="cs-CZ" sz="3600" dirty="0" err="1" smtClean="0"/>
              <a:t>bike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dirty="0" err="1" smtClean="0"/>
              <a:t>can</a:t>
            </a:r>
            <a:r>
              <a:rPr lang="cs-CZ" sz="3600" dirty="0" smtClean="0"/>
              <a:t> skate.</a:t>
            </a:r>
          </a:p>
          <a:p>
            <a:endParaRPr lang="cs-CZ" sz="36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4098" name="Picture 2" descr="C:\Temp\Dočasné soubory Internetu\Content.IE5\JU2LUQQP\MM90036515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916832"/>
            <a:ext cx="908983" cy="648072"/>
          </a:xfrm>
          <a:prstGeom prst="rect">
            <a:avLst/>
          </a:prstGeom>
          <a:noFill/>
        </p:spPr>
      </p:pic>
      <p:pic>
        <p:nvPicPr>
          <p:cNvPr id="4099" name="Picture 3" descr="C:\Temp\Dočasné soubory Internetu\Content.IE5\AHIPWXPW\MM900318176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636912"/>
            <a:ext cx="864096" cy="605860"/>
          </a:xfrm>
          <a:prstGeom prst="rect">
            <a:avLst/>
          </a:prstGeom>
          <a:noFill/>
        </p:spPr>
      </p:pic>
      <p:pic>
        <p:nvPicPr>
          <p:cNvPr id="4100" name="Picture 4" descr="C:\Temp\Dočasné soubory Internetu\Content.IE5\JU2LUQQP\MM90035662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3356992"/>
            <a:ext cx="662940" cy="662940"/>
          </a:xfrm>
          <a:prstGeom prst="rect">
            <a:avLst/>
          </a:prstGeom>
          <a:noFill/>
        </p:spPr>
      </p:pic>
      <p:pic>
        <p:nvPicPr>
          <p:cNvPr id="4101" name="Picture 5" descr="C:\Temp\Dočasné soubory Internetu\Content.IE5\JU2LUQQP\MC9003542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149080"/>
            <a:ext cx="938704" cy="716311"/>
          </a:xfrm>
          <a:prstGeom prst="rect">
            <a:avLst/>
          </a:prstGeom>
          <a:noFill/>
        </p:spPr>
      </p:pic>
      <p:pic>
        <p:nvPicPr>
          <p:cNvPr id="4102" name="Picture 6" descr="C:\Temp\Dočasné soubory Internetu\Content.IE5\44BTR92M\MM900336906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4797152"/>
            <a:ext cx="720080" cy="697924"/>
          </a:xfrm>
          <a:prstGeom prst="rect">
            <a:avLst/>
          </a:prstGeom>
          <a:noFill/>
        </p:spPr>
      </p:pic>
      <p:pic>
        <p:nvPicPr>
          <p:cNvPr id="4103" name="Picture 7" descr="C:\Temp\Dočasné soubory Internetu\Content.IE5\DHQMYV7H\MM900323798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5301208"/>
            <a:ext cx="822960" cy="822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Cannot</a:t>
            </a:r>
            <a:r>
              <a:rPr lang="cs-CZ" b="1" dirty="0" smtClean="0"/>
              <a:t> = </a:t>
            </a:r>
            <a:r>
              <a:rPr lang="cs-CZ" b="1" dirty="0" err="1" smtClean="0"/>
              <a:t>can</a:t>
            </a:r>
            <a:r>
              <a:rPr lang="cs-CZ" b="1" dirty="0" smtClean="0"/>
              <a:t>´t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can</a:t>
            </a:r>
            <a:r>
              <a:rPr lang="cs-CZ" sz="4000" dirty="0" smtClean="0"/>
              <a:t> 	= 	moci / umět</a:t>
            </a:r>
          </a:p>
          <a:p>
            <a:endParaRPr lang="cs-CZ" sz="4000" dirty="0" smtClean="0"/>
          </a:p>
          <a:p>
            <a:r>
              <a:rPr lang="cs-CZ" sz="4000" dirty="0" smtClean="0"/>
              <a:t>not	=	ne</a:t>
            </a:r>
          </a:p>
          <a:p>
            <a:endParaRPr lang="cs-CZ" dirty="0" smtClean="0"/>
          </a:p>
          <a:p>
            <a:pPr>
              <a:buNone/>
            </a:pPr>
            <a:r>
              <a:rPr lang="cs-CZ" sz="4000" dirty="0" err="1" smtClean="0"/>
              <a:t>can</a:t>
            </a:r>
            <a:r>
              <a:rPr lang="cs-CZ" sz="4000" dirty="0" smtClean="0"/>
              <a:t> + not = ____________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275856" y="4005064"/>
            <a:ext cx="2664296" cy="9144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can</a:t>
            </a:r>
            <a:r>
              <a:rPr lang="cs-CZ" sz="4000" dirty="0" smtClean="0">
                <a:solidFill>
                  <a:schemeClr val="tx1"/>
                </a:solidFill>
              </a:rPr>
              <a:t>´t</a:t>
            </a:r>
          </a:p>
        </p:txBody>
      </p:sp>
      <p:sp>
        <p:nvSpPr>
          <p:cNvPr id="13" name="Šipka doleva 12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Can</a:t>
            </a:r>
            <a:r>
              <a:rPr lang="cs-CZ" b="1" dirty="0" smtClean="0"/>
              <a:t>´t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4" name="Picture 2" descr="C:\Temp\Dočasné soubory Internetu\Content.IE5\AHIPWXPW\MC9002908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365104"/>
            <a:ext cx="2346356" cy="1659802"/>
          </a:xfrm>
          <a:prstGeom prst="rect">
            <a:avLst/>
          </a:prstGeom>
          <a:noFill/>
        </p:spPr>
      </p:pic>
      <p:sp>
        <p:nvSpPr>
          <p:cNvPr id="16" name="Oválný popisek 15"/>
          <p:cNvSpPr/>
          <p:nvPr/>
        </p:nvSpPr>
        <p:spPr>
          <a:xfrm>
            <a:off x="3851920" y="2348880"/>
            <a:ext cx="3816424" cy="1944216"/>
          </a:xfrm>
          <a:prstGeom prst="wedgeEllipseCallout">
            <a:avLst>
              <a:gd name="adj1" fmla="val -78554"/>
              <a:gd name="adj2" fmla="val 70786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Help! Help! Help!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 </a:t>
            </a:r>
            <a:r>
              <a:rPr lang="cs-CZ" sz="2800" b="1" dirty="0" err="1" smtClean="0">
                <a:solidFill>
                  <a:schemeClr val="tx1"/>
                </a:solidFill>
              </a:rPr>
              <a:t>can</a:t>
            </a:r>
            <a:r>
              <a:rPr lang="cs-CZ" sz="2800" b="1" dirty="0" smtClean="0">
                <a:solidFill>
                  <a:schemeClr val="tx1"/>
                </a:solidFill>
              </a:rPr>
              <a:t>´t </a:t>
            </a:r>
            <a:r>
              <a:rPr lang="cs-CZ" sz="2800" b="1" dirty="0" err="1" smtClean="0">
                <a:solidFill>
                  <a:schemeClr val="tx1"/>
                </a:solidFill>
              </a:rPr>
              <a:t>swim</a:t>
            </a:r>
            <a:r>
              <a:rPr lang="cs-CZ" sz="2800" b="1" dirty="0" smtClean="0">
                <a:solidFill>
                  <a:schemeClr val="tx1"/>
                </a:solidFill>
              </a:rPr>
              <a:t>!!!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remember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54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4" name="Picture 2" descr="C:\Temp\Dočasné soubory Internetu\Content.IE5\AHIPWXPW\MC9002908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365104"/>
            <a:ext cx="2346356" cy="1659802"/>
          </a:xfrm>
          <a:prstGeom prst="rect">
            <a:avLst/>
          </a:prstGeom>
          <a:noFill/>
        </p:spPr>
      </p:pic>
      <p:sp>
        <p:nvSpPr>
          <p:cNvPr id="16" name="Oválný popisek 15"/>
          <p:cNvSpPr/>
          <p:nvPr/>
        </p:nvSpPr>
        <p:spPr>
          <a:xfrm>
            <a:off x="3851920" y="2348880"/>
            <a:ext cx="3816424" cy="1944216"/>
          </a:xfrm>
          <a:prstGeom prst="wedgeEllipseCallout">
            <a:avLst>
              <a:gd name="adj1" fmla="val -78554"/>
              <a:gd name="adj2" fmla="val 70786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Help! Help! Help!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I </a:t>
            </a:r>
            <a:r>
              <a:rPr lang="cs-CZ" sz="2800" b="1" dirty="0" err="1" smtClean="0">
                <a:solidFill>
                  <a:schemeClr val="tx1"/>
                </a:solidFill>
              </a:rPr>
              <a:t>can</a:t>
            </a:r>
            <a:r>
              <a:rPr lang="cs-CZ" sz="2800" b="1" dirty="0" smtClean="0">
                <a:solidFill>
                  <a:schemeClr val="tx1"/>
                </a:solidFill>
              </a:rPr>
              <a:t>´t ______!!!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…?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ski?</a:t>
            </a:r>
          </a:p>
        </p:txBody>
      </p:sp>
      <p:pic>
        <p:nvPicPr>
          <p:cNvPr id="2050" name="Picture 2" descr="C:\Temp\Dočasné soubory Internetu\Content.IE5\JU2LUQQP\MM90028363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996952"/>
            <a:ext cx="1983462" cy="2812371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499992" y="2060848"/>
            <a:ext cx="2304256" cy="972688"/>
          </a:xfrm>
          <a:prstGeom prst="wedgeEllipseCallout">
            <a:avLst>
              <a:gd name="adj1" fmla="val 46779"/>
              <a:gd name="adj2" fmla="val 11582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No, 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I </a:t>
            </a:r>
            <a:r>
              <a:rPr lang="cs-CZ" sz="2000" dirty="0" err="1" smtClean="0">
                <a:solidFill>
                  <a:schemeClr val="tx1"/>
                </a:solidFill>
              </a:rPr>
              <a:t>can</a:t>
            </a:r>
            <a:r>
              <a:rPr lang="cs-CZ" sz="2000" dirty="0" smtClean="0">
                <a:solidFill>
                  <a:schemeClr val="tx1"/>
                </a:solidFill>
              </a:rPr>
              <a:t>´</a:t>
            </a:r>
            <a:r>
              <a:rPr lang="cs-CZ" sz="2000" dirty="0" err="1" smtClean="0">
                <a:solidFill>
                  <a:schemeClr val="tx1"/>
                </a:solidFill>
              </a:rPr>
              <a:t>t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r>
              <a:rPr lang="cs-CZ" sz="2000" dirty="0" smtClean="0">
                <a:solidFill>
                  <a:schemeClr val="tx1"/>
                </a:solidFill>
                <a:sym typeface="Wingdings" pitchFamily="2" charset="2"/>
              </a:rPr>
              <a:t> 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Temp\Dočasné soubory Internetu\Content.IE5\DHQMYV7H\MP9004465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348880"/>
            <a:ext cx="2559596" cy="3314585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4067944" y="3429000"/>
            <a:ext cx="1562472" cy="1260720"/>
          </a:xfrm>
          <a:prstGeom prst="wedgeEllipseCallout">
            <a:avLst>
              <a:gd name="adj1" fmla="val -150127"/>
              <a:gd name="adj2" fmla="val -11826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Can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you</a:t>
            </a:r>
            <a:r>
              <a:rPr lang="cs-CZ" sz="2000" dirty="0" smtClean="0">
                <a:solidFill>
                  <a:schemeClr val="tx1"/>
                </a:solidFill>
              </a:rPr>
              <a:t> ski?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remember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ski?</a:t>
            </a:r>
          </a:p>
        </p:txBody>
      </p:sp>
      <p:pic>
        <p:nvPicPr>
          <p:cNvPr id="2050" name="Picture 2" descr="C:\Temp\Dočasné soubory Internetu\Content.IE5\JU2LUQQP\MM90028363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996952"/>
            <a:ext cx="1983462" cy="2812371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427984" y="1988840"/>
            <a:ext cx="2088232" cy="900680"/>
          </a:xfrm>
          <a:prstGeom prst="wedgeEllipseCallout">
            <a:avLst>
              <a:gd name="adj1" fmla="val 57629"/>
              <a:gd name="adj2" fmla="val 136484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No, 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I ____.</a:t>
            </a:r>
            <a:r>
              <a:rPr lang="cs-CZ" sz="2000" dirty="0" smtClean="0">
                <a:solidFill>
                  <a:schemeClr val="tx1"/>
                </a:solidFill>
                <a:sym typeface="Wingdings" pitchFamily="2" charset="2"/>
              </a:rPr>
              <a:t> 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Temp\Dočasné soubory Internetu\Content.IE5\DHQMYV7H\MP9004465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348880"/>
            <a:ext cx="2559596" cy="3314585"/>
          </a:xfrm>
          <a:prstGeom prst="rect">
            <a:avLst/>
          </a:prstGeom>
          <a:noFill/>
        </p:spPr>
      </p:pic>
      <p:sp>
        <p:nvSpPr>
          <p:cNvPr id="8" name="Oválný popisek 7"/>
          <p:cNvSpPr/>
          <p:nvPr/>
        </p:nvSpPr>
        <p:spPr>
          <a:xfrm>
            <a:off x="4067944" y="3429000"/>
            <a:ext cx="1562472" cy="1260720"/>
          </a:xfrm>
          <a:prstGeom prst="wedgeEllipseCallout">
            <a:avLst>
              <a:gd name="adj1" fmla="val -150127"/>
              <a:gd name="adj2" fmla="val -11826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Can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you</a:t>
            </a:r>
            <a:r>
              <a:rPr lang="cs-CZ" sz="2000" dirty="0" smtClean="0">
                <a:solidFill>
                  <a:schemeClr val="tx1"/>
                </a:solidFill>
              </a:rPr>
              <a:t> _____?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Can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play </a:t>
            </a:r>
            <a:r>
              <a:rPr lang="cs-CZ" sz="4000" dirty="0" err="1" smtClean="0"/>
              <a:t>tennis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Can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ride</a:t>
            </a:r>
            <a:r>
              <a:rPr lang="cs-CZ" sz="4000" dirty="0" smtClean="0"/>
              <a:t> a </a:t>
            </a:r>
            <a:r>
              <a:rPr lang="cs-CZ" sz="4000" dirty="0" err="1" smtClean="0"/>
              <a:t>tortoise</a:t>
            </a:r>
            <a:r>
              <a:rPr lang="cs-CZ" sz="4000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No, I </a:t>
            </a:r>
            <a:r>
              <a:rPr lang="cs-CZ" sz="4000" dirty="0" err="1" smtClean="0">
                <a:solidFill>
                  <a:schemeClr val="tx1"/>
                </a:solidFill>
              </a:rPr>
              <a:t>can</a:t>
            </a:r>
            <a:r>
              <a:rPr lang="cs-CZ" sz="4000" dirty="0" smtClean="0">
                <a:solidFill>
                  <a:schemeClr val="tx1"/>
                </a:solidFill>
              </a:rPr>
              <a:t>´</a:t>
            </a:r>
            <a:r>
              <a:rPr lang="cs-CZ" sz="4000" dirty="0" err="1" smtClean="0">
                <a:solidFill>
                  <a:schemeClr val="tx1"/>
                </a:solidFill>
              </a:rPr>
              <a:t>t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Yes</a:t>
            </a:r>
            <a:r>
              <a:rPr lang="cs-CZ" sz="4000" dirty="0" smtClean="0">
                <a:solidFill>
                  <a:schemeClr val="tx1"/>
                </a:solidFill>
              </a:rPr>
              <a:t>, I </a:t>
            </a:r>
            <a:r>
              <a:rPr lang="cs-CZ" sz="4000" dirty="0" err="1" smtClean="0">
                <a:solidFill>
                  <a:schemeClr val="tx1"/>
                </a:solidFill>
              </a:rPr>
              <a:t>can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3074" name="Picture 2" descr="C:\Temp\Dočasné soubory Internetu\Content.IE5\AHIPWXPW\MP9004465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437112"/>
            <a:ext cx="2202485" cy="1700808"/>
          </a:xfrm>
          <a:prstGeom prst="rect">
            <a:avLst/>
          </a:prstGeom>
          <a:noFill/>
        </p:spPr>
      </p:pic>
      <p:pic>
        <p:nvPicPr>
          <p:cNvPr id="3075" name="Picture 3" descr="C:\Temp\Dočasné soubory Internetu\Content.IE5\DHQMYV7H\MM90028373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628800"/>
            <a:ext cx="1584176" cy="17601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Can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swim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Can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ride</a:t>
            </a:r>
            <a:r>
              <a:rPr lang="cs-CZ" sz="4000" dirty="0" smtClean="0"/>
              <a:t> a </a:t>
            </a:r>
            <a:r>
              <a:rPr lang="cs-CZ" sz="4000" dirty="0" err="1" smtClean="0"/>
              <a:t>bike</a:t>
            </a:r>
            <a:r>
              <a:rPr lang="cs-CZ" sz="4000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No, I </a:t>
            </a:r>
            <a:r>
              <a:rPr lang="cs-CZ" sz="4000" dirty="0" err="1" smtClean="0">
                <a:solidFill>
                  <a:schemeClr val="tx1"/>
                </a:solidFill>
              </a:rPr>
              <a:t>can</a:t>
            </a:r>
            <a:r>
              <a:rPr lang="cs-CZ" sz="4000" dirty="0" smtClean="0">
                <a:solidFill>
                  <a:schemeClr val="tx1"/>
                </a:solidFill>
              </a:rPr>
              <a:t>´</a:t>
            </a:r>
            <a:r>
              <a:rPr lang="cs-CZ" sz="4000" dirty="0" err="1" smtClean="0">
                <a:solidFill>
                  <a:schemeClr val="tx1"/>
                </a:solidFill>
              </a:rPr>
              <a:t>t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Yes</a:t>
            </a:r>
            <a:r>
              <a:rPr lang="cs-CZ" sz="4000" dirty="0" smtClean="0">
                <a:solidFill>
                  <a:schemeClr val="tx1"/>
                </a:solidFill>
              </a:rPr>
              <a:t>, I </a:t>
            </a:r>
            <a:r>
              <a:rPr lang="cs-CZ" sz="4000" dirty="0" err="1" smtClean="0">
                <a:solidFill>
                  <a:schemeClr val="tx1"/>
                </a:solidFill>
              </a:rPr>
              <a:t>can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4098" name="Picture 2" descr="C:\Temp\Dočasné soubory Internetu\Content.IE5\44BTR92M\MC900290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772816"/>
            <a:ext cx="2346356" cy="1659802"/>
          </a:xfrm>
          <a:prstGeom prst="rect">
            <a:avLst/>
          </a:prstGeom>
          <a:noFill/>
        </p:spPr>
      </p:pic>
      <p:pic>
        <p:nvPicPr>
          <p:cNvPr id="4099" name="Picture 3" descr="C:\Temp\Dočasné soubory Internetu\Content.IE5\AHIPWXPW\MM910001141[2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3717032"/>
            <a:ext cx="1584176" cy="21447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Can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cook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Can</a:t>
            </a:r>
            <a:r>
              <a:rPr lang="cs-CZ" sz="4000" dirty="0" smtClean="0"/>
              <a:t> </a:t>
            </a:r>
            <a:r>
              <a:rPr lang="cs-CZ" sz="4000" dirty="0" err="1" smtClean="0"/>
              <a:t>you</a:t>
            </a:r>
            <a:r>
              <a:rPr lang="cs-CZ" sz="4000" dirty="0" smtClean="0"/>
              <a:t> run?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Yes</a:t>
            </a:r>
            <a:r>
              <a:rPr lang="cs-CZ" sz="4000" dirty="0" smtClean="0">
                <a:solidFill>
                  <a:schemeClr val="tx1"/>
                </a:solidFill>
              </a:rPr>
              <a:t>, </a:t>
            </a:r>
            <a:r>
              <a:rPr lang="cs-CZ" sz="4000" dirty="0" err="1" smtClean="0">
                <a:solidFill>
                  <a:schemeClr val="tx1"/>
                </a:solidFill>
              </a:rPr>
              <a:t>we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can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No, I </a:t>
            </a:r>
            <a:r>
              <a:rPr lang="cs-CZ" sz="4000" dirty="0" err="1" smtClean="0">
                <a:solidFill>
                  <a:schemeClr val="tx1"/>
                </a:solidFill>
              </a:rPr>
              <a:t>can</a:t>
            </a:r>
            <a:r>
              <a:rPr lang="cs-CZ" sz="4000" dirty="0" smtClean="0">
                <a:solidFill>
                  <a:schemeClr val="tx1"/>
                </a:solidFill>
              </a:rPr>
              <a:t>´</a:t>
            </a:r>
            <a:r>
              <a:rPr lang="cs-CZ" sz="4000" dirty="0" err="1" smtClean="0">
                <a:solidFill>
                  <a:schemeClr val="tx1"/>
                </a:solidFill>
              </a:rPr>
              <a:t>t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5122" name="Picture 2" descr="C:\Temp\Dočasné soubory Internetu\Content.IE5\AHIPWXPW\MP9004421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772815"/>
            <a:ext cx="2447764" cy="1631843"/>
          </a:xfrm>
          <a:prstGeom prst="rect">
            <a:avLst/>
          </a:prstGeom>
          <a:noFill/>
        </p:spPr>
      </p:pic>
      <p:pic>
        <p:nvPicPr>
          <p:cNvPr id="5123" name="Picture 3" descr="C:\Temp\Dočasné soubory Internetu\Content.IE5\JU2LUQQP\MM90028365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501008"/>
            <a:ext cx="2044422" cy="22168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Translation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gradFill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16200000" scaled="0"/>
          </a:gradFill>
          <a:effectLst>
            <a:glow rad="2286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swim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ski.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´t play </a:t>
            </a:r>
            <a:r>
              <a:rPr lang="cs-CZ" sz="2400" dirty="0" err="1" smtClean="0"/>
              <a:t>football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smtClean="0"/>
              <a:t>He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ride</a:t>
            </a:r>
            <a:r>
              <a:rPr lang="cs-CZ" sz="2400" dirty="0" smtClean="0"/>
              <a:t> a </a:t>
            </a:r>
            <a:r>
              <a:rPr lang="cs-CZ" sz="2400" dirty="0" err="1" smtClean="0"/>
              <a:t>horse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´t </a:t>
            </a:r>
            <a:r>
              <a:rPr lang="cs-CZ" sz="2400" dirty="0" err="1" smtClean="0"/>
              <a:t>ride</a:t>
            </a:r>
            <a:r>
              <a:rPr lang="cs-CZ" sz="2400" dirty="0" smtClean="0"/>
              <a:t> a </a:t>
            </a:r>
            <a:r>
              <a:rPr lang="cs-CZ" sz="2400" dirty="0" err="1" smtClean="0"/>
              <a:t>bike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____________________________________</a:t>
            </a:r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 obrázků</a:t>
            </a:r>
            <a:r>
              <a:rPr lang="cs-CZ" dirty="0" smtClean="0"/>
              <a:t>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700</Words>
  <Application>Microsoft Office PowerPoint</Application>
  <PresentationFormat>Předvádění na obrazovce (4:3)</PresentationFormat>
  <Paragraphs>172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Sloveso can VY_32_INOVACE_2B_12 Číslo projektu: CZ.1.07/1.4.00/21.1101</vt:lpstr>
      <vt:lpstr>Prezentace aplikace PowerPoint</vt:lpstr>
      <vt:lpstr> Can </vt:lpstr>
      <vt:lpstr>I can</vt:lpstr>
      <vt:lpstr>Do you remember? </vt:lpstr>
      <vt:lpstr>Verbs</vt:lpstr>
      <vt:lpstr>Verbs</vt:lpstr>
      <vt:lpstr>Verbs</vt:lpstr>
      <vt:lpstr>What can I do?</vt:lpstr>
      <vt:lpstr>Check it!</vt:lpstr>
      <vt:lpstr>Cannot = can´t</vt:lpstr>
      <vt:lpstr>Can´t</vt:lpstr>
      <vt:lpstr>Do you remember?</vt:lpstr>
      <vt:lpstr>Can you…?</vt:lpstr>
      <vt:lpstr>Do you remember?</vt:lpstr>
      <vt:lpstr>Answer the questions!</vt:lpstr>
      <vt:lpstr>Answer the questions!</vt:lpstr>
      <vt:lpstr>Answer the questions!</vt:lpstr>
      <vt:lpstr>Translation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can VY_32_INOVACE_2B_12 Číslo projektu: CZ.1.07/1.4.00/21.1101</dc:title>
  <dc:creator>Iva</dc:creator>
  <cp:lastModifiedBy>uzivatel</cp:lastModifiedBy>
  <cp:revision>2</cp:revision>
  <dcterms:created xsi:type="dcterms:W3CDTF">2011-09-05T15:51:50Z</dcterms:created>
  <dcterms:modified xsi:type="dcterms:W3CDTF">2013-01-25T11:52:52Z</dcterms:modified>
</cp:coreProperties>
</file>