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4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C5D00-C196-4EE2-94C6-6698260AB6EB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C637D7-48B1-4274-9895-49B12A87836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2DB2A-2847-4EE6-A296-5F39255E7BBE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B7699-1B09-4B59-B02A-060BE9912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2DB2A-2847-4EE6-A296-5F39255E7BBE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B7699-1B09-4B59-B02A-060BE9912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2DB2A-2847-4EE6-A296-5F39255E7BBE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B7699-1B09-4B59-B02A-060BE9912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2DB2A-2847-4EE6-A296-5F39255E7BBE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B7699-1B09-4B59-B02A-060BE9912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2DB2A-2847-4EE6-A296-5F39255E7BBE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B7699-1B09-4B59-B02A-060BE9912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2DB2A-2847-4EE6-A296-5F39255E7BBE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B7699-1B09-4B59-B02A-060BE9912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2DB2A-2847-4EE6-A296-5F39255E7BBE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B7699-1B09-4B59-B02A-060BE9912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2DB2A-2847-4EE6-A296-5F39255E7BBE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B7699-1B09-4B59-B02A-060BE9912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2DB2A-2847-4EE6-A296-5F39255E7BBE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B7699-1B09-4B59-B02A-060BE9912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2DB2A-2847-4EE6-A296-5F39255E7BBE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B7699-1B09-4B59-B02A-060BE9912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2DB2A-2847-4EE6-A296-5F39255E7BBE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B7699-1B09-4B59-B02A-060BE9912E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42DB2A-2847-4EE6-A296-5F39255E7BBE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4B7699-1B09-4B59-B02A-060BE9912E5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14.jpeg"/><Relationship Id="rId4" Type="http://schemas.openxmlformats.org/officeDocument/2006/relationships/image" Target="../media/image13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png"/><Relationship Id="rId4" Type="http://schemas.openxmlformats.org/officeDocument/2006/relationships/hyperlink" Target="http://www.youtube.com/watch?v=DR5qPNPGCmY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2.jpeg"/><Relationship Id="rId7" Type="http://schemas.openxmlformats.org/officeDocument/2006/relationships/image" Target="../media/image22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gif"/><Relationship Id="rId5" Type="http://schemas.openxmlformats.org/officeDocument/2006/relationships/image" Target="../media/image19.png"/><Relationship Id="rId4" Type="http://schemas.openxmlformats.org/officeDocument/2006/relationships/hyperlink" Target="http://www.youtube.com/watch?v=DR5qPNPGCmY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2.jpeg"/><Relationship Id="rId7" Type="http://schemas.openxmlformats.org/officeDocument/2006/relationships/image" Target="../media/image22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gif"/><Relationship Id="rId5" Type="http://schemas.openxmlformats.org/officeDocument/2006/relationships/image" Target="../media/image19.png"/><Relationship Id="rId4" Type="http://schemas.openxmlformats.org/officeDocument/2006/relationships/hyperlink" Target="http://www.youtube.com/watch?v=DR5qPNPGCmY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Popis domu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VY_32_INOVACE_2B_17</a:t>
            </a:r>
            <a:br>
              <a:rPr lang="cs-CZ" dirty="0" smtClean="0"/>
            </a:br>
            <a:r>
              <a:rPr lang="cs-CZ" sz="3100" dirty="0" smtClean="0"/>
              <a:t>Číslo projektu: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 smtClean="0"/>
              <a:t>Jazyk a jazyková 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85192535"/>
              </p:ext>
            </p:extLst>
          </p:nvPr>
        </p:nvGraphicFramePr>
        <p:xfrm>
          <a:off x="467544" y="620688"/>
          <a:ext cx="8424936" cy="577691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6120680"/>
              </a:tblGrid>
              <a:tr h="16561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pracují s anglickými výrazy pro místnosti –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bedroom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bathroom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living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room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dining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room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kitchen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a s názvy zvířat –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beaver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bear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chicken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penguin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elephant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Žáci si prohlížejí fotografie místností, které se objeví po kliknutí na pole se symbolem domu. Žáci v rámci jednotlivých fotografií uvádějí věci, které umějí pojmenovat anglicky. Studují původ slov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bedroom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a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bathroom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Skrytým perem dopisují chybějící písmena do názvů místností. Žáci poslouchají písničku „House song“ (písnička je vložena jako hypertextový odkaz, příslušná webová stránka se objeví po kliknutí myší na modré pole s notou). Žáci při opakovaném poslechu sledují text písničky. Při třetím poslechu zapisují skrytým perem chybějící slova na příslušná místa (nápovědou jim jsou vložené obrázky). Překládají věty z anglického do českého jazyka a zapisují je skrytým  perem.</a:t>
                      </a:r>
                      <a:endParaRPr lang="cs-CZ" sz="12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Anglický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17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9552" y="188640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blipFill>
            <a:blip r:embed="rId2" cstate="print"/>
            <a:tile tx="0" ty="0" sx="100000" sy="100000" flip="none" algn="tl"/>
          </a:blipFill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House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293096"/>
            <a:ext cx="2160240" cy="2162380"/>
          </a:xfrm>
          <a:prstGeom prst="rect">
            <a:avLst/>
          </a:prstGeom>
          <a:noFill/>
        </p:spPr>
      </p:pic>
      <p:pic>
        <p:nvPicPr>
          <p:cNvPr id="4" name="Picture 2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60648"/>
            <a:ext cx="2160240" cy="21623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My house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My house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026" name="Picture 2" descr="C:\Temp\Dočasné soubory Internetu\Content.IE5\44BTR92M\MP90039965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844824"/>
            <a:ext cx="5263088" cy="4210471"/>
          </a:xfrm>
          <a:prstGeom prst="rect">
            <a:avLst/>
          </a:prstGeom>
          <a:noFill/>
        </p:spPr>
      </p:pic>
      <p:pic>
        <p:nvPicPr>
          <p:cNvPr id="1027" name="Picture 3" descr="C:\Temp\Dočasné soubory Internetu\Content.IE5\JU2LUQQP\MM910001068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332656"/>
            <a:ext cx="1485900" cy="990600"/>
          </a:xfrm>
          <a:prstGeom prst="rect">
            <a:avLst/>
          </a:prstGeom>
          <a:noFill/>
        </p:spPr>
      </p:pic>
      <p:pic>
        <p:nvPicPr>
          <p:cNvPr id="1028" name="Picture 4" descr="C:\Temp\Dočasné soubory Internetu\Content.IE5\AHIPWXPW\MC900441497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2132856"/>
            <a:ext cx="1440160" cy="1440160"/>
          </a:xfrm>
          <a:prstGeom prst="rect">
            <a:avLst/>
          </a:prstGeom>
          <a:noFill/>
        </p:spPr>
      </p:pic>
      <p:sp>
        <p:nvSpPr>
          <p:cNvPr id="7" name="Šipka nahoru 6"/>
          <p:cNvSpPr/>
          <p:nvPr/>
        </p:nvSpPr>
        <p:spPr>
          <a:xfrm>
            <a:off x="1331640" y="3717032"/>
            <a:ext cx="864096" cy="1584176"/>
          </a:xfrm>
          <a:prstGeom prst="up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K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L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I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K</a:t>
            </a:r>
          </a:p>
          <a:p>
            <a:pPr algn="ctr"/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Bedroom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Bedroom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2050" name="Picture 2" descr="C:\Temp\Dočasné soubory Internetu\Content.IE5\44BTR92M\MP90041404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1700808"/>
            <a:ext cx="4365104" cy="4365104"/>
          </a:xfrm>
          <a:prstGeom prst="rect">
            <a:avLst/>
          </a:prstGeom>
          <a:noFill/>
        </p:spPr>
      </p:pic>
      <p:pic>
        <p:nvPicPr>
          <p:cNvPr id="5" name="Picture 4" descr="C:\Temp\Dočasné soubory Internetu\Content.IE5\AHIPWXPW\MC90044149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2132856"/>
            <a:ext cx="1440160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Bedroom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Bedroom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3074" name="Picture 2" descr="C:\Temp\Dočasné soubory Internetu\Content.IE5\DHQMYV7H\MC90035887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32656"/>
            <a:ext cx="1078284" cy="914398"/>
          </a:xfrm>
          <a:prstGeom prst="rect">
            <a:avLst/>
          </a:prstGeom>
          <a:noFill/>
        </p:spPr>
      </p:pic>
      <p:pic>
        <p:nvPicPr>
          <p:cNvPr id="3075" name="Picture 3" descr="C:\Temp\Dočasné soubory Internetu\Content.IE5\AHIPWXPW\MC90023281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924944"/>
            <a:ext cx="1840871" cy="1594919"/>
          </a:xfrm>
          <a:prstGeom prst="rect">
            <a:avLst/>
          </a:prstGeom>
          <a:noFill/>
        </p:spPr>
      </p:pic>
      <p:sp>
        <p:nvSpPr>
          <p:cNvPr id="6" name="Plus 5"/>
          <p:cNvSpPr/>
          <p:nvPr/>
        </p:nvSpPr>
        <p:spPr>
          <a:xfrm>
            <a:off x="2411760" y="3212976"/>
            <a:ext cx="626368" cy="648072"/>
          </a:xfrm>
          <a:prstGeom prst="mathPlu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203848" y="3140968"/>
            <a:ext cx="2232248" cy="936104"/>
          </a:xfrm>
          <a:prstGeom prst="round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room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372200" y="3140968"/>
            <a:ext cx="2232248" cy="936104"/>
          </a:xfrm>
          <a:prstGeom prst="round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9" name="Je rovno 8"/>
          <p:cNvSpPr/>
          <p:nvPr/>
        </p:nvSpPr>
        <p:spPr>
          <a:xfrm>
            <a:off x="5580112" y="3140968"/>
            <a:ext cx="698376" cy="77038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Bathroom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Bathroom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5" name="Picture 4" descr="C:\Temp\Dočasné soubory Internetu\Content.IE5\AHIPWXPW\MC90044149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2132856"/>
            <a:ext cx="1440160" cy="1440160"/>
          </a:xfrm>
          <a:prstGeom prst="rect">
            <a:avLst/>
          </a:prstGeom>
          <a:noFill/>
        </p:spPr>
      </p:pic>
      <p:pic>
        <p:nvPicPr>
          <p:cNvPr id="4099" name="Picture 3" descr="C:\Temp\Dočasné soubory Internetu\Content.IE5\DHQMYV7H\MP9004316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1700808"/>
            <a:ext cx="4417020" cy="44430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Bathroom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Bathroom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6" name="Plus 5"/>
          <p:cNvSpPr/>
          <p:nvPr/>
        </p:nvSpPr>
        <p:spPr>
          <a:xfrm>
            <a:off x="2411760" y="3212976"/>
            <a:ext cx="626368" cy="648072"/>
          </a:xfrm>
          <a:prstGeom prst="mathPlu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203848" y="3140968"/>
            <a:ext cx="2232248" cy="936104"/>
          </a:xfrm>
          <a:prstGeom prst="round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room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372200" y="3140968"/>
            <a:ext cx="2232248" cy="936104"/>
          </a:xfrm>
          <a:prstGeom prst="round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9" name="Je rovno 8"/>
          <p:cNvSpPr/>
          <p:nvPr/>
        </p:nvSpPr>
        <p:spPr>
          <a:xfrm>
            <a:off x="5580112" y="3140968"/>
            <a:ext cx="698376" cy="77038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5122" name="Picture 2" descr="C:\Temp\Dočasné soubory Internetu\Content.IE5\DHQMYV7H\MM90035663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404664"/>
            <a:ext cx="1224136" cy="892361"/>
          </a:xfrm>
          <a:prstGeom prst="rect">
            <a:avLst/>
          </a:prstGeom>
          <a:noFill/>
        </p:spPr>
      </p:pic>
      <p:pic>
        <p:nvPicPr>
          <p:cNvPr id="5123" name="Picture 3" descr="C:\Temp\Dočasné soubory Internetu\Content.IE5\JU2LUQQP\MC9002395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636912"/>
            <a:ext cx="1821485" cy="16852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Dining</a:t>
            </a:r>
            <a:r>
              <a:rPr lang="cs-CZ" b="1" dirty="0" smtClean="0"/>
              <a:t> </a:t>
            </a:r>
            <a:r>
              <a:rPr lang="cs-CZ" b="1" dirty="0" err="1" smtClean="0"/>
              <a:t>room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Dining</a:t>
            </a:r>
            <a:r>
              <a:rPr lang="cs-CZ" sz="2400" dirty="0" smtClean="0"/>
              <a:t> </a:t>
            </a:r>
            <a:r>
              <a:rPr lang="cs-CZ" sz="2400" dirty="0" err="1" smtClean="0"/>
              <a:t>room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6146" name="Picture 2" descr="C:\Temp\Dočasné soubory Internetu\Content.IE5\44BTR92M\MM90004105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-171400"/>
            <a:ext cx="425192" cy="1564466"/>
          </a:xfrm>
          <a:prstGeom prst="rect">
            <a:avLst/>
          </a:prstGeom>
          <a:noFill/>
        </p:spPr>
      </p:pic>
      <p:pic>
        <p:nvPicPr>
          <p:cNvPr id="6147" name="Picture 3" descr="C:\Temp\Dočasné soubory Internetu\Content.IE5\DHQMYV7H\MP90039969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1772816"/>
            <a:ext cx="4302100" cy="4302100"/>
          </a:xfrm>
          <a:prstGeom prst="rect">
            <a:avLst/>
          </a:prstGeom>
          <a:noFill/>
        </p:spPr>
      </p:pic>
      <p:pic>
        <p:nvPicPr>
          <p:cNvPr id="6" name="Picture 4" descr="C:\Temp\Dočasné soubory Internetu\Content.IE5\AHIPWXPW\MC900441497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2204864"/>
            <a:ext cx="1440160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Living</a:t>
            </a:r>
            <a:r>
              <a:rPr lang="cs-CZ" b="1" dirty="0" smtClean="0"/>
              <a:t> </a:t>
            </a:r>
            <a:r>
              <a:rPr lang="cs-CZ" b="1" dirty="0" err="1" smtClean="0"/>
              <a:t>room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Living</a:t>
            </a:r>
            <a:r>
              <a:rPr lang="cs-CZ" sz="2400" dirty="0" smtClean="0"/>
              <a:t> </a:t>
            </a:r>
            <a:r>
              <a:rPr lang="cs-CZ" sz="2400" dirty="0" err="1" smtClean="0"/>
              <a:t>room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7170" name="Picture 2" descr="C:\Temp\Dočasné soubory Internetu\Content.IE5\44BTR92M\MP90044827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2206556"/>
            <a:ext cx="5869420" cy="3901439"/>
          </a:xfrm>
          <a:prstGeom prst="rect">
            <a:avLst/>
          </a:prstGeom>
          <a:noFill/>
        </p:spPr>
      </p:pic>
      <p:pic>
        <p:nvPicPr>
          <p:cNvPr id="5" name="Picture 4" descr="C:\Temp\Dočasné soubory Internetu\Content.IE5\AHIPWXPW\MC90044149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2204864"/>
            <a:ext cx="1440160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Kitchen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Kitchen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8194" name="Picture 2" descr="C:\Temp\Dočasné soubory Internetu\Content.IE5\AHIPWXPW\MP9004482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7840" y="1844824"/>
            <a:ext cx="6305291" cy="4191164"/>
          </a:xfrm>
          <a:prstGeom prst="rect">
            <a:avLst/>
          </a:prstGeom>
          <a:noFill/>
        </p:spPr>
      </p:pic>
      <p:pic>
        <p:nvPicPr>
          <p:cNvPr id="5" name="Picture 4" descr="C:\Temp\Dočasné soubory Internetu\Content.IE5\AHIPWXPW\MC90044149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132856"/>
            <a:ext cx="1440160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Rooms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Complete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words</a:t>
            </a:r>
            <a:r>
              <a:rPr lang="cs-CZ" sz="2400" dirty="0" smtClean="0"/>
              <a:t>!</a:t>
            </a:r>
          </a:p>
          <a:p>
            <a:r>
              <a:rPr lang="cs-CZ" sz="4000" dirty="0" smtClean="0"/>
              <a:t>L_vin_ </a:t>
            </a:r>
            <a:r>
              <a:rPr lang="cs-CZ" sz="4000" dirty="0" err="1" smtClean="0"/>
              <a:t>room</a:t>
            </a:r>
            <a:endParaRPr lang="cs-CZ" sz="4000" dirty="0" smtClean="0"/>
          </a:p>
          <a:p>
            <a:r>
              <a:rPr lang="cs-CZ" sz="4000" dirty="0" smtClean="0"/>
              <a:t>_</a:t>
            </a:r>
            <a:r>
              <a:rPr lang="cs-CZ" sz="4000" dirty="0" err="1" smtClean="0"/>
              <a:t>itche</a:t>
            </a:r>
            <a:r>
              <a:rPr lang="cs-CZ" sz="4000" dirty="0" smtClean="0"/>
              <a:t>_</a:t>
            </a:r>
          </a:p>
          <a:p>
            <a:r>
              <a:rPr lang="cs-CZ" sz="4000" dirty="0" smtClean="0"/>
              <a:t>B_d_</a:t>
            </a:r>
            <a:r>
              <a:rPr lang="cs-CZ" sz="4000" dirty="0" err="1" smtClean="0"/>
              <a:t>oo</a:t>
            </a:r>
            <a:r>
              <a:rPr lang="cs-CZ" sz="4000" dirty="0" smtClean="0"/>
              <a:t>_</a:t>
            </a:r>
          </a:p>
          <a:p>
            <a:r>
              <a:rPr lang="cs-CZ" sz="4000" dirty="0" smtClean="0"/>
              <a:t>B_t_</a:t>
            </a:r>
            <a:r>
              <a:rPr lang="cs-CZ" sz="4000" dirty="0" err="1" smtClean="0"/>
              <a:t>room</a:t>
            </a:r>
            <a:endParaRPr lang="cs-CZ" sz="4000" dirty="0" smtClean="0"/>
          </a:p>
          <a:p>
            <a:r>
              <a:rPr lang="cs-CZ" sz="4000" dirty="0" smtClean="0"/>
              <a:t>D_n_</a:t>
            </a:r>
            <a:r>
              <a:rPr lang="cs-CZ" sz="4000" dirty="0" err="1" smtClean="0"/>
              <a:t>ng</a:t>
            </a:r>
            <a:r>
              <a:rPr lang="cs-CZ" sz="4000" dirty="0" smtClean="0"/>
              <a:t> </a:t>
            </a:r>
            <a:r>
              <a:rPr lang="cs-CZ" sz="4000" dirty="0" err="1" smtClean="0"/>
              <a:t>room</a:t>
            </a:r>
            <a:endParaRPr lang="cs-CZ" sz="40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9218" name="Picture 2" descr="C:\Temp\Dočasné soubory Internetu\Content.IE5\JU2LUQQP\MP9004465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3673" y="1700808"/>
            <a:ext cx="3354429" cy="4343864"/>
          </a:xfrm>
          <a:prstGeom prst="rect">
            <a:avLst/>
          </a:prstGeom>
          <a:noFill/>
        </p:spPr>
      </p:pic>
      <p:sp>
        <p:nvSpPr>
          <p:cNvPr id="5" name="Šipka doleva 4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Sing</a:t>
            </a:r>
            <a:r>
              <a:rPr lang="cs-CZ" b="1" dirty="0" smtClean="0"/>
              <a:t> a song!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2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House song</a:t>
            </a:r>
          </a:p>
          <a:p>
            <a:endParaRPr lang="cs-CZ" sz="3600" dirty="0" smtClean="0"/>
          </a:p>
          <a:p>
            <a:endParaRPr lang="cs-CZ" sz="3600" dirty="0" smtClean="0"/>
          </a:p>
        </p:txBody>
      </p:sp>
      <p:pic>
        <p:nvPicPr>
          <p:cNvPr id="5122" name="Picture 2" descr="C:\Temp\Dočasné soubory Internetu\Content.IE5\AHIPWXPW\MC900441798[2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332656"/>
            <a:ext cx="1097280" cy="1097280"/>
          </a:xfrm>
          <a:prstGeom prst="rect">
            <a:avLst/>
          </a:prstGeom>
          <a:noFill/>
        </p:spPr>
      </p:pic>
      <p:pic>
        <p:nvPicPr>
          <p:cNvPr id="5123" name="Picture 3" descr="C:\Temp\Dočasné soubory Internetu\Content.IE5\44BTR92M\MC900442148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2708920"/>
            <a:ext cx="1872208" cy="1948108"/>
          </a:xfrm>
          <a:prstGeom prst="rect">
            <a:avLst/>
          </a:prstGeom>
          <a:noFill/>
        </p:spPr>
      </p:pic>
      <p:sp>
        <p:nvSpPr>
          <p:cNvPr id="6" name="Šipka doleva 5"/>
          <p:cNvSpPr/>
          <p:nvPr/>
        </p:nvSpPr>
        <p:spPr>
          <a:xfrm>
            <a:off x="5796136" y="3284984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Klikni pro písničku!</a:t>
            </a:r>
            <a:endParaRPr lang="cs-CZ" sz="1600" b="1" dirty="0">
              <a:solidFill>
                <a:schemeClr val="tx1"/>
              </a:solidFill>
            </a:endParaRPr>
          </a:p>
        </p:txBody>
      </p:sp>
      <p:pic>
        <p:nvPicPr>
          <p:cNvPr id="10243" name="Picture 3" descr="C:\Temp\Dočasné soubory Internetu\Content.IE5\44BTR92M\MC90007876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3645024"/>
            <a:ext cx="2983329" cy="24474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House song I.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96544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Where</a:t>
            </a:r>
            <a:r>
              <a:rPr lang="cs-CZ" sz="2400" dirty="0" smtClean="0"/>
              <a:t>´s </a:t>
            </a:r>
            <a:r>
              <a:rPr lang="cs-CZ" sz="2400" dirty="0" err="1" smtClean="0"/>
              <a:t>Mr</a:t>
            </a:r>
            <a:r>
              <a:rPr lang="cs-CZ" sz="2400" dirty="0" smtClean="0"/>
              <a:t>. </a:t>
            </a:r>
            <a:r>
              <a:rPr lang="cs-CZ" sz="2400" dirty="0" err="1" smtClean="0"/>
              <a:t>Penguin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He´s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bedroom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What</a:t>
            </a:r>
            <a:r>
              <a:rPr lang="cs-CZ" sz="2400" dirty="0" smtClean="0"/>
              <a:t>´s he </a:t>
            </a:r>
            <a:r>
              <a:rPr lang="cs-CZ" sz="2400" dirty="0" err="1" smtClean="0"/>
              <a:t>doing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He´s </a:t>
            </a:r>
            <a:r>
              <a:rPr lang="cs-CZ" sz="2400" dirty="0" err="1" smtClean="0"/>
              <a:t>reading</a:t>
            </a:r>
            <a:r>
              <a:rPr lang="cs-CZ" sz="2400" dirty="0" smtClean="0"/>
              <a:t> a </a:t>
            </a:r>
            <a:r>
              <a:rPr lang="cs-CZ" sz="2400" dirty="0" err="1" smtClean="0"/>
              <a:t>book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Where</a:t>
            </a:r>
            <a:r>
              <a:rPr lang="cs-CZ" sz="2400" dirty="0" smtClean="0"/>
              <a:t>´s baby </a:t>
            </a:r>
            <a:r>
              <a:rPr lang="cs-CZ" sz="2400" dirty="0" err="1" smtClean="0"/>
              <a:t>Elephant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He´s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bathroom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he </a:t>
            </a:r>
            <a:r>
              <a:rPr lang="cs-CZ" sz="2400" dirty="0" err="1" smtClean="0"/>
              <a:t>doing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He´s </a:t>
            </a:r>
            <a:r>
              <a:rPr lang="cs-CZ" sz="2400" dirty="0" err="1" smtClean="0"/>
              <a:t>taking</a:t>
            </a:r>
            <a:r>
              <a:rPr lang="cs-CZ" sz="2400" dirty="0" smtClean="0"/>
              <a:t> a </a:t>
            </a:r>
            <a:r>
              <a:rPr lang="cs-CZ" sz="2400" dirty="0" err="1" smtClean="0"/>
              <a:t>bath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Bedroom</a:t>
            </a:r>
            <a:r>
              <a:rPr lang="cs-CZ" sz="2400" dirty="0" smtClean="0"/>
              <a:t>, </a:t>
            </a:r>
            <a:r>
              <a:rPr lang="cs-CZ" sz="2400" dirty="0" err="1" smtClean="0"/>
              <a:t>bathroom</a:t>
            </a:r>
            <a:r>
              <a:rPr lang="cs-CZ" sz="2400" dirty="0" smtClean="0"/>
              <a:t>,</a:t>
            </a:r>
          </a:p>
          <a:p>
            <a:r>
              <a:rPr lang="cs-CZ" sz="2400" dirty="0" err="1" smtClean="0"/>
              <a:t>living</a:t>
            </a:r>
            <a:r>
              <a:rPr lang="cs-CZ" sz="2400" dirty="0" smtClean="0"/>
              <a:t> </a:t>
            </a:r>
            <a:r>
              <a:rPr lang="cs-CZ" sz="2400" dirty="0" err="1" smtClean="0"/>
              <a:t>room</a:t>
            </a:r>
            <a:r>
              <a:rPr lang="cs-CZ" sz="2400" dirty="0" smtClean="0"/>
              <a:t>, </a:t>
            </a:r>
            <a:r>
              <a:rPr lang="cs-CZ" sz="2400" dirty="0" err="1" smtClean="0"/>
              <a:t>dining</a:t>
            </a:r>
            <a:r>
              <a:rPr lang="cs-CZ" sz="2400" dirty="0" smtClean="0"/>
              <a:t> </a:t>
            </a:r>
            <a:r>
              <a:rPr lang="cs-CZ" sz="2400" dirty="0" err="1" smtClean="0"/>
              <a:t>room</a:t>
            </a:r>
            <a:r>
              <a:rPr lang="cs-CZ" sz="2400" dirty="0" smtClean="0"/>
              <a:t>,</a:t>
            </a:r>
          </a:p>
          <a:p>
            <a:r>
              <a:rPr lang="cs-CZ" sz="2400" dirty="0" err="1" smtClean="0"/>
              <a:t>kitchen</a:t>
            </a:r>
            <a:r>
              <a:rPr lang="cs-CZ" sz="2400" dirty="0" smtClean="0"/>
              <a:t>, not </a:t>
            </a:r>
            <a:r>
              <a:rPr lang="cs-CZ" sz="2400" dirty="0" err="1" smtClean="0"/>
              <a:t>chicken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4" name="Picture 3" descr="C:\Temp\Dočasné soubory Internetu\Content.IE5\44BTR92M\MC900442148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332656"/>
            <a:ext cx="1082926" cy="1126828"/>
          </a:xfrm>
          <a:prstGeom prst="rect">
            <a:avLst/>
          </a:prstGeom>
          <a:noFill/>
        </p:spPr>
      </p:pic>
      <p:pic>
        <p:nvPicPr>
          <p:cNvPr id="11266" name="Picture 2" descr="C:\Temp\Dočasné soubory Internetu\Content.IE5\AHIPWXPW\MM910001071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1844824"/>
            <a:ext cx="1080120" cy="1080120"/>
          </a:xfrm>
          <a:prstGeom prst="rect">
            <a:avLst/>
          </a:prstGeom>
          <a:noFill/>
        </p:spPr>
      </p:pic>
      <p:pic>
        <p:nvPicPr>
          <p:cNvPr id="11267" name="Picture 3" descr="C:\Temp\Dočasné soubory Internetu\Content.IE5\DHQMYV7H\MM900336797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3501008"/>
            <a:ext cx="1134606" cy="1118626"/>
          </a:xfrm>
          <a:prstGeom prst="rect">
            <a:avLst/>
          </a:prstGeom>
          <a:noFill/>
        </p:spPr>
      </p:pic>
      <p:pic>
        <p:nvPicPr>
          <p:cNvPr id="11268" name="Picture 4" descr="C:\Temp\Dočasné soubory Internetu\Content.IE5\DHQMYV7H\MP90042309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56176" y="4653136"/>
            <a:ext cx="1128291" cy="16965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House song II.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96544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Where</a:t>
            </a:r>
            <a:r>
              <a:rPr lang="cs-CZ" sz="2400" dirty="0" smtClean="0"/>
              <a:t>´s </a:t>
            </a:r>
            <a:r>
              <a:rPr lang="cs-CZ" sz="2400" dirty="0" err="1" smtClean="0"/>
              <a:t>Billy</a:t>
            </a:r>
            <a:r>
              <a:rPr lang="cs-CZ" sz="2400" dirty="0" smtClean="0"/>
              <a:t> </a:t>
            </a:r>
            <a:r>
              <a:rPr lang="cs-CZ" sz="2400" dirty="0" err="1" smtClean="0"/>
              <a:t>Beaver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He´s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dining</a:t>
            </a:r>
            <a:r>
              <a:rPr lang="cs-CZ" sz="2400" dirty="0" smtClean="0"/>
              <a:t> </a:t>
            </a:r>
            <a:r>
              <a:rPr lang="cs-CZ" sz="2400" dirty="0" err="1" smtClean="0"/>
              <a:t>room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What</a:t>
            </a:r>
            <a:r>
              <a:rPr lang="cs-CZ" sz="2400" dirty="0" smtClean="0"/>
              <a:t>´s he </a:t>
            </a:r>
            <a:r>
              <a:rPr lang="cs-CZ" sz="2400" dirty="0" err="1" smtClean="0"/>
              <a:t>doing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He´s </a:t>
            </a:r>
            <a:r>
              <a:rPr lang="cs-CZ" sz="2400" dirty="0" err="1" smtClean="0"/>
              <a:t>studying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Bedroom</a:t>
            </a:r>
            <a:r>
              <a:rPr lang="cs-CZ" sz="2400" dirty="0" smtClean="0"/>
              <a:t>, </a:t>
            </a:r>
            <a:r>
              <a:rPr lang="cs-CZ" sz="2400" dirty="0" err="1" smtClean="0"/>
              <a:t>bathroom</a:t>
            </a:r>
            <a:r>
              <a:rPr lang="cs-CZ" sz="2400" dirty="0" smtClean="0"/>
              <a:t>,</a:t>
            </a:r>
          </a:p>
          <a:p>
            <a:r>
              <a:rPr lang="cs-CZ" sz="2400" dirty="0" err="1" smtClean="0"/>
              <a:t>living</a:t>
            </a:r>
            <a:r>
              <a:rPr lang="cs-CZ" sz="2400" dirty="0" smtClean="0"/>
              <a:t> </a:t>
            </a:r>
            <a:r>
              <a:rPr lang="cs-CZ" sz="2400" dirty="0" err="1" smtClean="0"/>
              <a:t>room</a:t>
            </a:r>
            <a:r>
              <a:rPr lang="cs-CZ" sz="2400" dirty="0" smtClean="0"/>
              <a:t>, </a:t>
            </a:r>
            <a:r>
              <a:rPr lang="cs-CZ" sz="2400" dirty="0" err="1" smtClean="0"/>
              <a:t>dining</a:t>
            </a:r>
            <a:r>
              <a:rPr lang="cs-CZ" sz="2400" dirty="0" smtClean="0"/>
              <a:t> </a:t>
            </a:r>
            <a:r>
              <a:rPr lang="cs-CZ" sz="2400" dirty="0" err="1" smtClean="0"/>
              <a:t>room</a:t>
            </a:r>
            <a:r>
              <a:rPr lang="cs-CZ" sz="2400" dirty="0" smtClean="0"/>
              <a:t>,</a:t>
            </a:r>
          </a:p>
          <a:p>
            <a:r>
              <a:rPr lang="cs-CZ" sz="2400" dirty="0" err="1" smtClean="0"/>
              <a:t>kitchen</a:t>
            </a:r>
            <a:r>
              <a:rPr lang="cs-CZ" sz="2400" dirty="0" smtClean="0"/>
              <a:t>, not </a:t>
            </a:r>
            <a:r>
              <a:rPr lang="cs-CZ" sz="2400" dirty="0" err="1" smtClean="0"/>
              <a:t>chicken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Where</a:t>
            </a:r>
            <a:r>
              <a:rPr lang="cs-CZ" sz="2400" dirty="0" smtClean="0"/>
              <a:t>´s </a:t>
            </a:r>
            <a:r>
              <a:rPr lang="cs-CZ" sz="2400" dirty="0" err="1" smtClean="0"/>
              <a:t>Mr</a:t>
            </a:r>
            <a:r>
              <a:rPr lang="cs-CZ" sz="2400" dirty="0" smtClean="0"/>
              <a:t>. Brown </a:t>
            </a:r>
            <a:r>
              <a:rPr lang="cs-CZ" sz="2400" dirty="0" err="1" smtClean="0"/>
              <a:t>Bear</a:t>
            </a:r>
            <a:r>
              <a:rPr lang="cs-CZ" sz="2400" dirty="0" smtClean="0"/>
              <a:t>? </a:t>
            </a:r>
          </a:p>
          <a:p>
            <a:r>
              <a:rPr lang="cs-CZ" sz="2400" dirty="0" smtClean="0"/>
              <a:t>He´s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kitchen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he </a:t>
            </a:r>
            <a:r>
              <a:rPr lang="cs-CZ" sz="2400" dirty="0" err="1" smtClean="0"/>
              <a:t>doing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He´s </a:t>
            </a:r>
            <a:r>
              <a:rPr lang="cs-CZ" sz="2400" dirty="0" err="1" smtClean="0"/>
              <a:t>cooking</a:t>
            </a:r>
            <a:r>
              <a:rPr lang="cs-CZ" sz="2400" dirty="0" smtClean="0"/>
              <a:t> spaghetti.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2290" name="Picture 2" descr="C:\Temp\Dočasné soubory Internetu\Content.IE5\44BTR92M\MC9004060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772816"/>
            <a:ext cx="1841500" cy="860425"/>
          </a:xfrm>
          <a:prstGeom prst="rect">
            <a:avLst/>
          </a:prstGeom>
          <a:noFill/>
        </p:spPr>
      </p:pic>
      <p:pic>
        <p:nvPicPr>
          <p:cNvPr id="12291" name="Picture 3" descr="C:\Temp\Dočasné soubory Internetu\Content.IE5\DHQMYV7H\MP9004424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4221088"/>
            <a:ext cx="1871700" cy="12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Complete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song I.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96544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Where</a:t>
            </a:r>
            <a:r>
              <a:rPr lang="cs-CZ" sz="2400" dirty="0" smtClean="0"/>
              <a:t>´s </a:t>
            </a:r>
            <a:r>
              <a:rPr lang="cs-CZ" sz="2400" dirty="0" err="1" smtClean="0"/>
              <a:t>Mr</a:t>
            </a:r>
            <a:r>
              <a:rPr lang="cs-CZ" sz="2400" dirty="0" smtClean="0"/>
              <a:t>. _________?</a:t>
            </a:r>
          </a:p>
          <a:p>
            <a:r>
              <a:rPr lang="cs-CZ" sz="2400" dirty="0" smtClean="0"/>
              <a:t>He´s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bedroom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What</a:t>
            </a:r>
            <a:r>
              <a:rPr lang="cs-CZ" sz="2400" dirty="0" smtClean="0"/>
              <a:t>´s he </a:t>
            </a:r>
            <a:r>
              <a:rPr lang="cs-CZ" sz="2400" dirty="0" err="1" smtClean="0"/>
              <a:t>doing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He´s </a:t>
            </a:r>
            <a:r>
              <a:rPr lang="cs-CZ" sz="2400" dirty="0" err="1" smtClean="0"/>
              <a:t>reading</a:t>
            </a:r>
            <a:r>
              <a:rPr lang="cs-CZ" sz="2400" dirty="0" smtClean="0"/>
              <a:t> a </a:t>
            </a:r>
            <a:r>
              <a:rPr lang="cs-CZ" sz="2400" dirty="0" err="1" smtClean="0"/>
              <a:t>book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Where</a:t>
            </a:r>
            <a:r>
              <a:rPr lang="cs-CZ" sz="2400" dirty="0" smtClean="0"/>
              <a:t>´s baby __________?</a:t>
            </a:r>
          </a:p>
          <a:p>
            <a:r>
              <a:rPr lang="cs-CZ" sz="2400" dirty="0" smtClean="0"/>
              <a:t>He´s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__________.</a:t>
            </a:r>
          </a:p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he </a:t>
            </a:r>
            <a:r>
              <a:rPr lang="cs-CZ" sz="2400" dirty="0" err="1" smtClean="0"/>
              <a:t>doing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He´s </a:t>
            </a:r>
            <a:r>
              <a:rPr lang="cs-CZ" sz="2400" dirty="0" err="1" smtClean="0"/>
              <a:t>taking</a:t>
            </a:r>
            <a:r>
              <a:rPr lang="cs-CZ" sz="2400" dirty="0" smtClean="0"/>
              <a:t> a </a:t>
            </a:r>
            <a:r>
              <a:rPr lang="cs-CZ" sz="2400" dirty="0" err="1" smtClean="0"/>
              <a:t>bath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Bedroom</a:t>
            </a:r>
            <a:r>
              <a:rPr lang="cs-CZ" sz="2400" dirty="0" smtClean="0"/>
              <a:t>, </a:t>
            </a:r>
            <a:r>
              <a:rPr lang="cs-CZ" sz="2400" dirty="0" err="1" smtClean="0"/>
              <a:t>bathroom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___________ , </a:t>
            </a:r>
            <a:r>
              <a:rPr lang="cs-CZ" sz="2400" dirty="0" err="1" smtClean="0"/>
              <a:t>dining</a:t>
            </a:r>
            <a:r>
              <a:rPr lang="cs-CZ" sz="2400" dirty="0" smtClean="0"/>
              <a:t> </a:t>
            </a:r>
            <a:r>
              <a:rPr lang="cs-CZ" sz="2400" dirty="0" err="1" smtClean="0"/>
              <a:t>room</a:t>
            </a:r>
            <a:r>
              <a:rPr lang="cs-CZ" sz="2400" dirty="0" smtClean="0"/>
              <a:t>,</a:t>
            </a:r>
          </a:p>
          <a:p>
            <a:r>
              <a:rPr lang="cs-CZ" sz="2400" dirty="0" err="1" smtClean="0"/>
              <a:t>kitchen</a:t>
            </a:r>
            <a:r>
              <a:rPr lang="cs-CZ" sz="2400" dirty="0" smtClean="0"/>
              <a:t>, not ___________.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4" name="Picture 3" descr="C:\Temp\Dočasné soubory Internetu\Content.IE5\44BTR92M\MC900442148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332656"/>
            <a:ext cx="1082926" cy="1126828"/>
          </a:xfrm>
          <a:prstGeom prst="rect">
            <a:avLst/>
          </a:prstGeom>
          <a:noFill/>
        </p:spPr>
      </p:pic>
      <p:pic>
        <p:nvPicPr>
          <p:cNvPr id="11266" name="Picture 2" descr="C:\Temp\Dočasné soubory Internetu\Content.IE5\AHIPWXPW\MM910001071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1772816"/>
            <a:ext cx="1080120" cy="1080120"/>
          </a:xfrm>
          <a:prstGeom prst="rect">
            <a:avLst/>
          </a:prstGeom>
          <a:noFill/>
        </p:spPr>
      </p:pic>
      <p:pic>
        <p:nvPicPr>
          <p:cNvPr id="11267" name="Picture 3" descr="C:\Temp\Dočasné soubory Internetu\Content.IE5\DHQMYV7H\MM900336797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3501008"/>
            <a:ext cx="1134606" cy="1118626"/>
          </a:xfrm>
          <a:prstGeom prst="rect">
            <a:avLst/>
          </a:prstGeom>
          <a:noFill/>
        </p:spPr>
      </p:pic>
      <p:pic>
        <p:nvPicPr>
          <p:cNvPr id="11268" name="Picture 4" descr="C:\Temp\Dočasné soubory Internetu\Content.IE5\DHQMYV7H\MP90042309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56176" y="4653136"/>
            <a:ext cx="1128291" cy="1696578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1691680" y="654765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Complete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song II.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96544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Where</a:t>
            </a:r>
            <a:r>
              <a:rPr lang="cs-CZ" sz="2400" dirty="0" smtClean="0"/>
              <a:t>´s </a:t>
            </a:r>
            <a:r>
              <a:rPr lang="cs-CZ" sz="2400" dirty="0" err="1" smtClean="0"/>
              <a:t>Billy</a:t>
            </a:r>
            <a:r>
              <a:rPr lang="cs-CZ" sz="2400" dirty="0" smtClean="0"/>
              <a:t> ________?</a:t>
            </a:r>
          </a:p>
          <a:p>
            <a:r>
              <a:rPr lang="cs-CZ" sz="2400" dirty="0" smtClean="0"/>
              <a:t>He´s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dining</a:t>
            </a:r>
            <a:r>
              <a:rPr lang="cs-CZ" sz="2400" dirty="0" smtClean="0"/>
              <a:t> </a:t>
            </a:r>
            <a:r>
              <a:rPr lang="cs-CZ" sz="2400" dirty="0" err="1" smtClean="0"/>
              <a:t>room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What</a:t>
            </a:r>
            <a:r>
              <a:rPr lang="cs-CZ" sz="2400" dirty="0" smtClean="0"/>
              <a:t>´s he </a:t>
            </a:r>
            <a:r>
              <a:rPr lang="cs-CZ" sz="2400" dirty="0" err="1" smtClean="0"/>
              <a:t>doing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He´s </a:t>
            </a:r>
            <a:r>
              <a:rPr lang="cs-CZ" sz="2400" dirty="0" err="1" smtClean="0"/>
              <a:t>studying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_________, </a:t>
            </a:r>
            <a:r>
              <a:rPr lang="cs-CZ" sz="2400" dirty="0" err="1" smtClean="0"/>
              <a:t>bathroom</a:t>
            </a:r>
            <a:r>
              <a:rPr lang="cs-CZ" sz="2400" dirty="0" smtClean="0"/>
              <a:t>,</a:t>
            </a:r>
          </a:p>
          <a:p>
            <a:r>
              <a:rPr lang="cs-CZ" sz="2400" dirty="0" err="1" smtClean="0"/>
              <a:t>living</a:t>
            </a:r>
            <a:r>
              <a:rPr lang="cs-CZ" sz="2400" dirty="0" smtClean="0"/>
              <a:t> </a:t>
            </a:r>
            <a:r>
              <a:rPr lang="cs-CZ" sz="2400" dirty="0" err="1" smtClean="0"/>
              <a:t>room</a:t>
            </a:r>
            <a:r>
              <a:rPr lang="cs-CZ" sz="2400" dirty="0" smtClean="0"/>
              <a:t>, __________,</a:t>
            </a:r>
          </a:p>
          <a:p>
            <a:r>
              <a:rPr lang="cs-CZ" sz="2400" dirty="0" err="1" smtClean="0"/>
              <a:t>kitchen</a:t>
            </a:r>
            <a:r>
              <a:rPr lang="cs-CZ" sz="2400" dirty="0" smtClean="0"/>
              <a:t>, not </a:t>
            </a:r>
            <a:r>
              <a:rPr lang="cs-CZ" sz="2400" dirty="0" err="1" smtClean="0"/>
              <a:t>chicken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Where</a:t>
            </a:r>
            <a:r>
              <a:rPr lang="cs-CZ" sz="2400" dirty="0" smtClean="0"/>
              <a:t>´s </a:t>
            </a:r>
            <a:r>
              <a:rPr lang="cs-CZ" sz="2400" dirty="0" err="1" smtClean="0"/>
              <a:t>Mr</a:t>
            </a:r>
            <a:r>
              <a:rPr lang="cs-CZ" sz="2400" dirty="0" smtClean="0"/>
              <a:t>. Brown ______? </a:t>
            </a:r>
          </a:p>
          <a:p>
            <a:r>
              <a:rPr lang="cs-CZ" sz="2400" dirty="0" smtClean="0"/>
              <a:t>He´s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kitchen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he </a:t>
            </a:r>
            <a:r>
              <a:rPr lang="cs-CZ" sz="2400" dirty="0" err="1" smtClean="0"/>
              <a:t>doing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He´s </a:t>
            </a:r>
            <a:r>
              <a:rPr lang="cs-CZ" sz="2400" dirty="0" err="1" smtClean="0"/>
              <a:t>cooking</a:t>
            </a:r>
            <a:r>
              <a:rPr lang="cs-CZ" sz="2400" dirty="0" smtClean="0"/>
              <a:t> spaghetti.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2290" name="Picture 2" descr="C:\Temp\Dočasné soubory Internetu\Content.IE5\44BTR92M\MC9004060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772816"/>
            <a:ext cx="1841500" cy="860425"/>
          </a:xfrm>
          <a:prstGeom prst="rect">
            <a:avLst/>
          </a:prstGeom>
          <a:noFill/>
        </p:spPr>
      </p:pic>
      <p:pic>
        <p:nvPicPr>
          <p:cNvPr id="12291" name="Picture 3" descr="C:\Temp\Dočasné soubory Internetu\Content.IE5\DHQMYV7H\MP9004424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4221088"/>
            <a:ext cx="1871700" cy="1247800"/>
          </a:xfrm>
          <a:prstGeom prst="rect">
            <a:avLst/>
          </a:prstGeom>
          <a:noFill/>
        </p:spPr>
      </p:pic>
      <p:sp>
        <p:nvSpPr>
          <p:cNvPr id="6" name="Šipka doleva 5"/>
          <p:cNvSpPr/>
          <p:nvPr/>
        </p:nvSpPr>
        <p:spPr>
          <a:xfrm>
            <a:off x="4211960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Translation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2" cstate="print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bedrooms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a </a:t>
            </a:r>
            <a:r>
              <a:rPr lang="cs-CZ" sz="2400" dirty="0" err="1" smtClean="0"/>
              <a:t>bath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a house.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 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beds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a </a:t>
            </a:r>
            <a:r>
              <a:rPr lang="cs-CZ" sz="2400" dirty="0" err="1" smtClean="0"/>
              <a:t>kitchen</a:t>
            </a:r>
            <a:r>
              <a:rPr lang="cs-CZ" sz="2400" dirty="0" smtClean="0"/>
              <a:t>?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 obrázků</a:t>
            </a:r>
            <a:r>
              <a:rPr lang="cs-CZ" dirty="0" smtClean="0"/>
              <a:t>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645</Words>
  <Application>Microsoft Office PowerPoint</Application>
  <PresentationFormat>Předvádění na obrazovce (4:3)</PresentationFormat>
  <Paragraphs>163</Paragraphs>
  <Slides>19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Popis domu VY_32_INOVACE_2B_17 Číslo projektu: CZ.1.07/1.4.00/21.1101</vt:lpstr>
      <vt:lpstr>Snímek 2</vt:lpstr>
      <vt:lpstr>House</vt:lpstr>
      <vt:lpstr>My house</vt:lpstr>
      <vt:lpstr>Bedroom</vt:lpstr>
      <vt:lpstr>Bedroom</vt:lpstr>
      <vt:lpstr>Bathroom</vt:lpstr>
      <vt:lpstr>Bathroom</vt:lpstr>
      <vt:lpstr>Dining room</vt:lpstr>
      <vt:lpstr>Living room</vt:lpstr>
      <vt:lpstr>Kitchen</vt:lpstr>
      <vt:lpstr>Rooms</vt:lpstr>
      <vt:lpstr>Sing a song!</vt:lpstr>
      <vt:lpstr>House song I.</vt:lpstr>
      <vt:lpstr>House song II.</vt:lpstr>
      <vt:lpstr>Complete the song I.</vt:lpstr>
      <vt:lpstr>Complete the song II.</vt:lpstr>
      <vt:lpstr>Translation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Popis domu VY_32_INOVACE_2B_17 Číslo projektu: CZ.1.07/1.4.00/21.1101</dc:title>
  <dc:creator>Iva</dc:creator>
  <cp:lastModifiedBy>Iva</cp:lastModifiedBy>
  <cp:revision>1</cp:revision>
  <dcterms:created xsi:type="dcterms:W3CDTF">2011-09-08T13:11:31Z</dcterms:created>
  <dcterms:modified xsi:type="dcterms:W3CDTF">2011-09-08T13:12:31Z</dcterms:modified>
</cp:coreProperties>
</file>