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4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E620C6-B519-41DB-8E7E-7BA4D1820F68}" type="doc">
      <dgm:prSet loTypeId="urn:microsoft.com/office/officeart/2005/8/layout/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1129DFCA-2AD6-4FDD-B87B-FA7845230E40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I </a:t>
          </a:r>
          <a:r>
            <a:rPr lang="cs-CZ" dirty="0" err="1" smtClean="0">
              <a:solidFill>
                <a:schemeClr val="tx1"/>
              </a:solidFill>
            </a:rPr>
            <a:t>am</a:t>
          </a:r>
          <a:r>
            <a:rPr lang="cs-CZ" dirty="0" smtClean="0">
              <a:solidFill>
                <a:schemeClr val="tx1"/>
              </a:solidFill>
            </a:rPr>
            <a:t> </a:t>
          </a:r>
          <a:r>
            <a:rPr lang="cs-CZ" dirty="0" err="1" smtClean="0">
              <a:solidFill>
                <a:schemeClr val="tx1"/>
              </a:solidFill>
            </a:rPr>
            <a:t>wearing</a:t>
          </a:r>
          <a:r>
            <a:rPr lang="cs-CZ" dirty="0" smtClean="0">
              <a:solidFill>
                <a:schemeClr val="tx1"/>
              </a:solidFill>
            </a:rPr>
            <a:t>…</a:t>
          </a:r>
          <a:endParaRPr lang="cs-CZ" dirty="0">
            <a:solidFill>
              <a:schemeClr val="tx1"/>
            </a:solidFill>
          </a:endParaRPr>
        </a:p>
      </dgm:t>
    </dgm:pt>
    <dgm:pt modelId="{00AD6E9E-C137-4315-AD95-977A294EEFC5}" type="parTrans" cxnId="{C902F98C-E4DC-4272-A725-1F80F60C6DC3}">
      <dgm:prSet/>
      <dgm:spPr/>
      <dgm:t>
        <a:bodyPr/>
        <a:lstStyle/>
        <a:p>
          <a:endParaRPr lang="cs-CZ"/>
        </a:p>
      </dgm:t>
    </dgm:pt>
    <dgm:pt modelId="{3DF9E2C6-6510-4EBC-8F71-DB832D4279CC}" type="sibTrans" cxnId="{C902F98C-E4DC-4272-A725-1F80F60C6DC3}">
      <dgm:prSet/>
      <dgm:spPr/>
      <dgm:t>
        <a:bodyPr/>
        <a:lstStyle/>
        <a:p>
          <a:endParaRPr lang="cs-CZ"/>
        </a:p>
      </dgm:t>
    </dgm:pt>
    <dgm:pt modelId="{0E3B1F31-2A36-41A2-94C1-A71BDB1CA4FA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Mám na sobě…</a:t>
          </a:r>
          <a:endParaRPr lang="cs-CZ" dirty="0">
            <a:solidFill>
              <a:schemeClr val="tx1"/>
            </a:solidFill>
          </a:endParaRPr>
        </a:p>
      </dgm:t>
    </dgm:pt>
    <dgm:pt modelId="{DB3469B0-5909-4FB9-8DE9-21844D6D5BEA}" type="parTrans" cxnId="{57214C98-4F00-4D38-81A5-FD727AC4320A}">
      <dgm:prSet/>
      <dgm:spPr/>
      <dgm:t>
        <a:bodyPr/>
        <a:lstStyle/>
        <a:p>
          <a:endParaRPr lang="cs-CZ"/>
        </a:p>
      </dgm:t>
    </dgm:pt>
    <dgm:pt modelId="{F1D94CE8-CA8C-4DB3-9D43-64B0E902F0C0}" type="sibTrans" cxnId="{57214C98-4F00-4D38-81A5-FD727AC4320A}">
      <dgm:prSet/>
      <dgm:spPr/>
      <dgm:t>
        <a:bodyPr/>
        <a:lstStyle/>
        <a:p>
          <a:endParaRPr lang="cs-CZ"/>
        </a:p>
      </dgm:t>
    </dgm:pt>
    <dgm:pt modelId="{67FD697E-4924-4672-9961-E122B3AD17FF}" type="pres">
      <dgm:prSet presAssocID="{34E620C6-B519-41DB-8E7E-7BA4D1820F68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21C5404-8BE3-4A38-9702-63C048D2C449}" type="pres">
      <dgm:prSet presAssocID="{1129DFCA-2AD6-4FDD-B87B-FA7845230E40}" presName="parentLin" presStyleCnt="0"/>
      <dgm:spPr/>
    </dgm:pt>
    <dgm:pt modelId="{7363284D-41AD-4B28-90AF-D0D5348A1E9C}" type="pres">
      <dgm:prSet presAssocID="{1129DFCA-2AD6-4FDD-B87B-FA7845230E40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601001EB-73BD-497F-A4C4-ACB5108669AD}" type="pres">
      <dgm:prSet presAssocID="{1129DFCA-2AD6-4FDD-B87B-FA7845230E40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36ED4A-48A1-4698-91F4-853A0234E5EB}" type="pres">
      <dgm:prSet presAssocID="{1129DFCA-2AD6-4FDD-B87B-FA7845230E40}" presName="negativeSpace" presStyleCnt="0"/>
      <dgm:spPr/>
    </dgm:pt>
    <dgm:pt modelId="{A5111A82-9064-4A77-A9C4-DB1B005C514C}" type="pres">
      <dgm:prSet presAssocID="{1129DFCA-2AD6-4FDD-B87B-FA7845230E40}" presName="childText" presStyleLbl="conFgAcc1" presStyleIdx="0" presStyleCnt="2">
        <dgm:presLayoutVars>
          <dgm:bulletEnabled val="1"/>
        </dgm:presLayoutVars>
      </dgm:prSet>
      <dgm:spPr>
        <a:solidFill>
          <a:schemeClr val="accent4">
            <a:lumMod val="40000"/>
            <a:lumOff val="60000"/>
            <a:alpha val="90000"/>
          </a:schemeClr>
        </a:solidFill>
      </dgm:spPr>
    </dgm:pt>
    <dgm:pt modelId="{50C67B5C-A386-4602-AEB1-F98D4F3E9312}" type="pres">
      <dgm:prSet presAssocID="{3DF9E2C6-6510-4EBC-8F71-DB832D4279CC}" presName="spaceBetweenRectangles" presStyleCnt="0"/>
      <dgm:spPr/>
    </dgm:pt>
    <dgm:pt modelId="{7C350235-7A5C-4838-BE6E-B3B420F8E2C8}" type="pres">
      <dgm:prSet presAssocID="{0E3B1F31-2A36-41A2-94C1-A71BDB1CA4FA}" presName="parentLin" presStyleCnt="0"/>
      <dgm:spPr/>
    </dgm:pt>
    <dgm:pt modelId="{A5042CC1-89B3-4E76-A5FE-F069C92549F5}" type="pres">
      <dgm:prSet presAssocID="{0E3B1F31-2A36-41A2-94C1-A71BDB1CA4FA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DCCE40F1-119D-442C-A0C8-4E7D52A16B65}" type="pres">
      <dgm:prSet presAssocID="{0E3B1F31-2A36-41A2-94C1-A71BDB1CA4FA}" presName="parentText" presStyleLbl="node1" presStyleIdx="1" presStyleCnt="2" custLinFactNeighborX="-3215" custLinFactNeighborY="5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6400E4-D928-4CB7-B9CA-4F4F5D903093}" type="pres">
      <dgm:prSet presAssocID="{0E3B1F31-2A36-41A2-94C1-A71BDB1CA4FA}" presName="negativeSpace" presStyleCnt="0"/>
      <dgm:spPr/>
    </dgm:pt>
    <dgm:pt modelId="{FF1E89E3-E433-4E72-8F0B-04D77158F1CE}" type="pres">
      <dgm:prSet presAssocID="{0E3B1F31-2A36-41A2-94C1-A71BDB1CA4FA}" presName="childText" presStyleLbl="conFgAcc1" presStyleIdx="1" presStyleCnt="2">
        <dgm:presLayoutVars>
          <dgm:bulletEnabled val="1"/>
        </dgm:presLayoutVars>
      </dgm:prSet>
      <dgm:spPr>
        <a:solidFill>
          <a:schemeClr val="accent4">
            <a:lumMod val="40000"/>
            <a:lumOff val="60000"/>
            <a:alpha val="90000"/>
          </a:schemeClr>
        </a:solidFill>
      </dgm:spPr>
    </dgm:pt>
  </dgm:ptLst>
  <dgm:cxnLst>
    <dgm:cxn modelId="{A1BAEB83-2377-4816-A60C-9F61B5EF7AEE}" type="presOf" srcId="{1129DFCA-2AD6-4FDD-B87B-FA7845230E40}" destId="{601001EB-73BD-497F-A4C4-ACB5108669AD}" srcOrd="1" destOrd="0" presId="urn:microsoft.com/office/officeart/2005/8/layout/list1"/>
    <dgm:cxn modelId="{C902F98C-E4DC-4272-A725-1F80F60C6DC3}" srcId="{34E620C6-B519-41DB-8E7E-7BA4D1820F68}" destId="{1129DFCA-2AD6-4FDD-B87B-FA7845230E40}" srcOrd="0" destOrd="0" parTransId="{00AD6E9E-C137-4315-AD95-977A294EEFC5}" sibTransId="{3DF9E2C6-6510-4EBC-8F71-DB832D4279CC}"/>
    <dgm:cxn modelId="{45515694-775E-49CC-A821-35447B88642C}" type="presOf" srcId="{0E3B1F31-2A36-41A2-94C1-A71BDB1CA4FA}" destId="{A5042CC1-89B3-4E76-A5FE-F069C92549F5}" srcOrd="0" destOrd="0" presId="urn:microsoft.com/office/officeart/2005/8/layout/list1"/>
    <dgm:cxn modelId="{99A140C5-77AD-450F-9F18-FF30D4906DCF}" type="presOf" srcId="{1129DFCA-2AD6-4FDD-B87B-FA7845230E40}" destId="{7363284D-41AD-4B28-90AF-D0D5348A1E9C}" srcOrd="0" destOrd="0" presId="urn:microsoft.com/office/officeart/2005/8/layout/list1"/>
    <dgm:cxn modelId="{57214C98-4F00-4D38-81A5-FD727AC4320A}" srcId="{34E620C6-B519-41DB-8E7E-7BA4D1820F68}" destId="{0E3B1F31-2A36-41A2-94C1-A71BDB1CA4FA}" srcOrd="1" destOrd="0" parTransId="{DB3469B0-5909-4FB9-8DE9-21844D6D5BEA}" sibTransId="{F1D94CE8-CA8C-4DB3-9D43-64B0E902F0C0}"/>
    <dgm:cxn modelId="{76AC321D-4E93-45FE-AF5E-0D128A9F251D}" type="presOf" srcId="{34E620C6-B519-41DB-8E7E-7BA4D1820F68}" destId="{67FD697E-4924-4672-9961-E122B3AD17FF}" srcOrd="0" destOrd="0" presId="urn:microsoft.com/office/officeart/2005/8/layout/list1"/>
    <dgm:cxn modelId="{2E8CAEED-35D8-4133-AF03-5CEF822EBA2E}" type="presOf" srcId="{0E3B1F31-2A36-41A2-94C1-A71BDB1CA4FA}" destId="{DCCE40F1-119D-442C-A0C8-4E7D52A16B65}" srcOrd="1" destOrd="0" presId="urn:microsoft.com/office/officeart/2005/8/layout/list1"/>
    <dgm:cxn modelId="{56BBBB04-4D94-4B3D-BD71-80DD912CEFBD}" type="presParOf" srcId="{67FD697E-4924-4672-9961-E122B3AD17FF}" destId="{F21C5404-8BE3-4A38-9702-63C048D2C449}" srcOrd="0" destOrd="0" presId="urn:microsoft.com/office/officeart/2005/8/layout/list1"/>
    <dgm:cxn modelId="{43706F47-91D9-4AD7-9005-86A662561C1E}" type="presParOf" srcId="{F21C5404-8BE3-4A38-9702-63C048D2C449}" destId="{7363284D-41AD-4B28-90AF-D0D5348A1E9C}" srcOrd="0" destOrd="0" presId="urn:microsoft.com/office/officeart/2005/8/layout/list1"/>
    <dgm:cxn modelId="{6E983E08-F084-46C1-84D6-FB23A08D5475}" type="presParOf" srcId="{F21C5404-8BE3-4A38-9702-63C048D2C449}" destId="{601001EB-73BD-497F-A4C4-ACB5108669AD}" srcOrd="1" destOrd="0" presId="urn:microsoft.com/office/officeart/2005/8/layout/list1"/>
    <dgm:cxn modelId="{967CC928-D3EE-49F9-99A2-C5E82B687461}" type="presParOf" srcId="{67FD697E-4924-4672-9961-E122B3AD17FF}" destId="{FE36ED4A-48A1-4698-91F4-853A0234E5EB}" srcOrd="1" destOrd="0" presId="urn:microsoft.com/office/officeart/2005/8/layout/list1"/>
    <dgm:cxn modelId="{131F8044-543C-45B4-ABD7-FC4F484F326D}" type="presParOf" srcId="{67FD697E-4924-4672-9961-E122B3AD17FF}" destId="{A5111A82-9064-4A77-A9C4-DB1B005C514C}" srcOrd="2" destOrd="0" presId="urn:microsoft.com/office/officeart/2005/8/layout/list1"/>
    <dgm:cxn modelId="{8CCDDDB6-9087-4CF6-B839-85302596ECF5}" type="presParOf" srcId="{67FD697E-4924-4672-9961-E122B3AD17FF}" destId="{50C67B5C-A386-4602-AEB1-F98D4F3E9312}" srcOrd="3" destOrd="0" presId="urn:microsoft.com/office/officeart/2005/8/layout/list1"/>
    <dgm:cxn modelId="{F2752D4E-B056-4923-815B-39D481F49F64}" type="presParOf" srcId="{67FD697E-4924-4672-9961-E122B3AD17FF}" destId="{7C350235-7A5C-4838-BE6E-B3B420F8E2C8}" srcOrd="4" destOrd="0" presId="urn:microsoft.com/office/officeart/2005/8/layout/list1"/>
    <dgm:cxn modelId="{F406A5E2-5B6F-43BD-BC2F-660A20192096}" type="presParOf" srcId="{7C350235-7A5C-4838-BE6E-B3B420F8E2C8}" destId="{A5042CC1-89B3-4E76-A5FE-F069C92549F5}" srcOrd="0" destOrd="0" presId="urn:microsoft.com/office/officeart/2005/8/layout/list1"/>
    <dgm:cxn modelId="{DFBFBB34-4CDB-49D3-9514-2AEF47C43CD9}" type="presParOf" srcId="{7C350235-7A5C-4838-BE6E-B3B420F8E2C8}" destId="{DCCE40F1-119D-442C-A0C8-4E7D52A16B65}" srcOrd="1" destOrd="0" presId="urn:microsoft.com/office/officeart/2005/8/layout/list1"/>
    <dgm:cxn modelId="{83C89358-6121-4C56-919B-92EADA441B07}" type="presParOf" srcId="{67FD697E-4924-4672-9961-E122B3AD17FF}" destId="{B36400E4-D928-4CB7-B9CA-4F4F5D903093}" srcOrd="5" destOrd="0" presId="urn:microsoft.com/office/officeart/2005/8/layout/list1"/>
    <dgm:cxn modelId="{CF0FA5B5-F662-41A2-9F8F-D7EFFE00CC39}" type="presParOf" srcId="{67FD697E-4924-4672-9961-E122B3AD17FF}" destId="{FF1E89E3-E433-4E72-8F0B-04D77158F1CE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5111A82-9064-4A77-A9C4-DB1B005C514C}">
      <dsp:nvSpPr>
        <dsp:cNvPr id="0" name=""/>
        <dsp:cNvSpPr/>
      </dsp:nvSpPr>
      <dsp:spPr>
        <a:xfrm>
          <a:off x="0" y="704492"/>
          <a:ext cx="5951984" cy="1134000"/>
        </a:xfrm>
        <a:prstGeom prst="rect">
          <a:avLst/>
        </a:prstGeom>
        <a:solidFill>
          <a:schemeClr val="accent4">
            <a:lumMod val="40000"/>
            <a:lumOff val="60000"/>
            <a:alpha val="9000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1001EB-73BD-497F-A4C4-ACB5108669AD}">
      <dsp:nvSpPr>
        <dsp:cNvPr id="0" name=""/>
        <dsp:cNvSpPr/>
      </dsp:nvSpPr>
      <dsp:spPr>
        <a:xfrm>
          <a:off x="297599" y="40291"/>
          <a:ext cx="4166388" cy="13284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7480" tIns="0" rIns="157480" bIns="0" numCol="1" spcCol="1270" anchor="ctr" anchorCtr="0">
          <a:noAutofit/>
        </a:bodyPr>
        <a:lstStyle/>
        <a:p>
          <a:pPr lvl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>
              <a:solidFill>
                <a:schemeClr val="tx1"/>
              </a:solidFill>
            </a:rPr>
            <a:t>I </a:t>
          </a:r>
          <a:r>
            <a:rPr lang="cs-CZ" sz="4500" kern="1200" dirty="0" err="1" smtClean="0">
              <a:solidFill>
                <a:schemeClr val="tx1"/>
              </a:solidFill>
            </a:rPr>
            <a:t>am</a:t>
          </a:r>
          <a:r>
            <a:rPr lang="cs-CZ" sz="4500" kern="1200" dirty="0" smtClean="0">
              <a:solidFill>
                <a:schemeClr val="tx1"/>
              </a:solidFill>
            </a:rPr>
            <a:t> </a:t>
          </a:r>
          <a:r>
            <a:rPr lang="cs-CZ" sz="4500" kern="1200" dirty="0" err="1" smtClean="0">
              <a:solidFill>
                <a:schemeClr val="tx1"/>
              </a:solidFill>
            </a:rPr>
            <a:t>wearing</a:t>
          </a:r>
          <a:r>
            <a:rPr lang="cs-CZ" sz="4500" kern="1200" dirty="0" smtClean="0">
              <a:solidFill>
                <a:schemeClr val="tx1"/>
              </a:solidFill>
            </a:rPr>
            <a:t>…</a:t>
          </a:r>
          <a:endParaRPr lang="cs-CZ" sz="4500" kern="1200" dirty="0">
            <a:solidFill>
              <a:schemeClr val="tx1"/>
            </a:solidFill>
          </a:endParaRPr>
        </a:p>
      </dsp:txBody>
      <dsp:txXfrm>
        <a:off x="297599" y="40291"/>
        <a:ext cx="4166388" cy="1328400"/>
      </dsp:txXfrm>
    </dsp:sp>
    <dsp:sp modelId="{FF1E89E3-E433-4E72-8F0B-04D77158F1CE}">
      <dsp:nvSpPr>
        <dsp:cNvPr id="0" name=""/>
        <dsp:cNvSpPr/>
      </dsp:nvSpPr>
      <dsp:spPr>
        <a:xfrm>
          <a:off x="0" y="2745692"/>
          <a:ext cx="5951984" cy="1134000"/>
        </a:xfrm>
        <a:prstGeom prst="rect">
          <a:avLst/>
        </a:prstGeom>
        <a:solidFill>
          <a:schemeClr val="accent4">
            <a:lumMod val="40000"/>
            <a:lumOff val="60000"/>
            <a:alpha val="9000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CE40F1-119D-442C-A0C8-4E7D52A16B65}">
      <dsp:nvSpPr>
        <dsp:cNvPr id="0" name=""/>
        <dsp:cNvSpPr/>
      </dsp:nvSpPr>
      <dsp:spPr>
        <a:xfrm>
          <a:off x="288031" y="2088226"/>
          <a:ext cx="4166388" cy="1328400"/>
        </a:xfrm>
        <a:prstGeom prst="roundRec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7480" tIns="0" rIns="157480" bIns="0" numCol="1" spcCol="1270" anchor="ctr" anchorCtr="0">
          <a:noAutofit/>
        </a:bodyPr>
        <a:lstStyle/>
        <a:p>
          <a:pPr lvl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>
              <a:solidFill>
                <a:schemeClr val="tx1"/>
              </a:solidFill>
            </a:rPr>
            <a:t>Mám na sobě…</a:t>
          </a:r>
          <a:endParaRPr lang="cs-CZ" sz="4500" kern="1200" dirty="0">
            <a:solidFill>
              <a:schemeClr val="tx1"/>
            </a:solidFill>
          </a:endParaRPr>
        </a:p>
      </dsp:txBody>
      <dsp:txXfrm>
        <a:off x="288031" y="2088226"/>
        <a:ext cx="4166388" cy="13284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88E6D7-2E8F-4039-9842-D9B4C2EA3464}" type="datetimeFigureOut">
              <a:rPr lang="cs-CZ" smtClean="0"/>
              <a:pPr/>
              <a:t>12.9.2011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792EDA-D104-45D9-BA89-DD47DBF947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D8053-8CDC-4721-A05F-A2F67F03ED3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D8053-8CDC-4721-A05F-A2F67F03ED3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D8053-8CDC-4721-A05F-A2F67F03ED3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D8053-8CDC-4721-A05F-A2F67F03ED3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D8053-8CDC-4721-A05F-A2F67F03ED3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D8053-8CDC-4721-A05F-A2F67F03ED30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D8053-8CDC-4721-A05F-A2F67F03ED30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D8053-8CDC-4721-A05F-A2F67F03ED30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D8053-8CDC-4721-A05F-A2F67F03ED30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D8053-8CDC-4721-A05F-A2F67F03ED30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D8053-8CDC-4721-A05F-A2F67F03ED30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D8053-8CDC-4721-A05F-A2F67F03ED30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50E2D-6C5F-4E00-B7D5-BD52E74A7967}" type="datetimeFigureOut">
              <a:rPr lang="cs-CZ" smtClean="0"/>
              <a:pPr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E8171-709B-4F6C-8866-4AC77713B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50E2D-6C5F-4E00-B7D5-BD52E74A7967}" type="datetimeFigureOut">
              <a:rPr lang="cs-CZ" smtClean="0"/>
              <a:pPr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E8171-709B-4F6C-8866-4AC77713B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50E2D-6C5F-4E00-B7D5-BD52E74A7967}" type="datetimeFigureOut">
              <a:rPr lang="cs-CZ" smtClean="0"/>
              <a:pPr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E8171-709B-4F6C-8866-4AC77713B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50E2D-6C5F-4E00-B7D5-BD52E74A7967}" type="datetimeFigureOut">
              <a:rPr lang="cs-CZ" smtClean="0"/>
              <a:pPr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E8171-709B-4F6C-8866-4AC77713B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50E2D-6C5F-4E00-B7D5-BD52E74A7967}" type="datetimeFigureOut">
              <a:rPr lang="cs-CZ" smtClean="0"/>
              <a:pPr/>
              <a:t>12.9.2011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E8171-709B-4F6C-8866-4AC77713B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50E2D-6C5F-4E00-B7D5-BD52E74A7967}" type="datetimeFigureOut">
              <a:rPr lang="cs-CZ" smtClean="0"/>
              <a:pPr/>
              <a:t>12.9.2011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E8171-709B-4F6C-8866-4AC77713B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50E2D-6C5F-4E00-B7D5-BD52E74A7967}" type="datetimeFigureOut">
              <a:rPr lang="cs-CZ" smtClean="0"/>
              <a:pPr/>
              <a:t>12.9.2011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E8171-709B-4F6C-8866-4AC77713B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50E2D-6C5F-4E00-B7D5-BD52E74A7967}" type="datetimeFigureOut">
              <a:rPr lang="cs-CZ" smtClean="0"/>
              <a:pPr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E8171-709B-4F6C-8866-4AC77713B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50E2D-6C5F-4E00-B7D5-BD52E74A7967}" type="datetimeFigureOut">
              <a:rPr lang="cs-CZ" smtClean="0"/>
              <a:pPr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E8171-709B-4F6C-8866-4AC77713B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50E2D-6C5F-4E00-B7D5-BD52E74A7967}" type="datetimeFigureOut">
              <a:rPr lang="cs-CZ" smtClean="0"/>
              <a:pPr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E8171-709B-4F6C-8866-4AC77713B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50E2D-6C5F-4E00-B7D5-BD52E74A7967}" type="datetimeFigureOut">
              <a:rPr lang="cs-CZ" smtClean="0"/>
              <a:pPr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E8171-709B-4F6C-8866-4AC77713B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A50E2D-6C5F-4E00-B7D5-BD52E74A7967}" type="datetimeFigureOut">
              <a:rPr lang="cs-CZ" smtClean="0"/>
              <a:pPr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9E8171-709B-4F6C-8866-4AC77713B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wmf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wmf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gif"/><Relationship Id="rId4" Type="http://schemas.openxmlformats.org/officeDocument/2006/relationships/image" Target="../media/image14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19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png"/><Relationship Id="rId4" Type="http://schemas.openxmlformats.org/officeDocument/2006/relationships/image" Target="../media/image19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png"/><Relationship Id="rId4" Type="http://schemas.openxmlformats.org/officeDocument/2006/relationships/image" Target="../media/image19.wmf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hyperlink" Target="http://www.youtube.com/watch?v=_cBmnRsh8Hw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Oblečení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VY_32_INOVACE_2B_19</a:t>
            </a:r>
            <a:br>
              <a:rPr lang="cs-CZ" dirty="0" smtClean="0"/>
            </a:br>
            <a:r>
              <a:rPr lang="cs-CZ" sz="3100" dirty="0" smtClean="0"/>
              <a:t>Číslo projektu: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2</a:t>
            </a:r>
            <a:endParaRPr lang="cs-CZ" dirty="0"/>
          </a:p>
          <a:p>
            <a:r>
              <a:rPr lang="cs-CZ" dirty="0" smtClean="0"/>
              <a:t>Jazyk a jazyková komunikace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085192535"/>
              </p:ext>
            </p:extLst>
          </p:nvPr>
        </p:nvGraphicFramePr>
        <p:xfrm>
          <a:off x="539552" y="836712"/>
          <a:ext cx="8280920" cy="577691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16561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pracují s anglickými výrazy „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clothes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shorts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skirt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dress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shirt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T-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shirt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an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anorak“, „a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sweater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socks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jeans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gloves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boots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 a vazbou „I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am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wearing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“. Žáci si prohlížejí obrázky k tématům „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Clothes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in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summer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 a „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Clothes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in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winter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 a anglicky popisují věci, které znají. Žáci anglicky popisují věc, kterou vidí na obrázku. Své odpovědi porovnávají se správným řešením, které se objeví po kliknutí myší na červené pole s otazníkem. Žáci sami zapisují správné odpovědi skrytým perem do fialových obdélníků. Žáci studují vznik původ slova „T-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shirt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 a vazbu „I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am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wearing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“. Žáci se učí používat vazbu „I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am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wearing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“. Žáci poslouchají písničku „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Clothing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song“ (písnička je vložena jako hypertextový odkaz, příslušná webová stránka se objeví po kliknutí myší na modré pole s notou). Překládají věty z anglického do českého jazyka a zapisují je skrytým  perem.</a:t>
                      </a:r>
                      <a:endParaRPr lang="cs-CZ" sz="1200" b="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Ivana Jordánová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Září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dysortografie, dyskalkulie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Anglický jazyk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15 – 17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39552" y="332656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19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blipFill>
            <a:blip r:embed="rId2" cstate="print"/>
            <a:tile tx="0" ty="0" sx="100000" sy="100000" flip="none" algn="tl"/>
          </a:blipFill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Clothes</a:t>
            </a: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266" name="Picture 2" descr="C:\Temp\Dočasné soubory Internetu\Content.IE5\DHQMYV7H\MP90042305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260648"/>
            <a:ext cx="2060848" cy="2060848"/>
          </a:xfrm>
          <a:prstGeom prst="rect">
            <a:avLst/>
          </a:prstGeom>
          <a:noFill/>
        </p:spPr>
      </p:pic>
      <p:pic>
        <p:nvPicPr>
          <p:cNvPr id="11267" name="Picture 3" descr="C:\Temp\Dočasné soubory Internetu\Content.IE5\DHQMYV7H\MC90033292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4293096"/>
            <a:ext cx="2232248" cy="21745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Clothes</a:t>
            </a:r>
            <a:r>
              <a:rPr lang="cs-CZ" b="1" dirty="0" smtClean="0"/>
              <a:t> in </a:t>
            </a:r>
            <a:r>
              <a:rPr lang="cs-CZ" b="1" dirty="0" err="1" smtClean="0"/>
              <a:t>summer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blipFill>
            <a:blip r:embed="rId3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In </a:t>
            </a:r>
            <a:r>
              <a:rPr lang="cs-CZ" sz="2400" dirty="0" err="1" smtClean="0"/>
              <a:t>summer</a:t>
            </a:r>
            <a:r>
              <a:rPr lang="cs-CZ" sz="2400" dirty="0" smtClean="0"/>
              <a:t>. </a:t>
            </a:r>
            <a:r>
              <a:rPr lang="cs-CZ" sz="2400" dirty="0" err="1" smtClean="0"/>
              <a:t>Describe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pictures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</p:txBody>
      </p:sp>
      <p:pic>
        <p:nvPicPr>
          <p:cNvPr id="1027" name="Picture 3" descr="C:\Temp\Dočasné soubory Internetu\Content.IE5\DHQMYV7H\MP90044226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1772816"/>
            <a:ext cx="2843808" cy="1895872"/>
          </a:xfrm>
          <a:prstGeom prst="rect">
            <a:avLst/>
          </a:prstGeom>
          <a:noFill/>
        </p:spPr>
      </p:pic>
      <p:pic>
        <p:nvPicPr>
          <p:cNvPr id="1028" name="Picture 4" descr="C:\Temp\Dočasné soubory Internetu\Content.IE5\JU2LUQQP\MP90043861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3140968"/>
            <a:ext cx="1773560" cy="2660340"/>
          </a:xfrm>
          <a:prstGeom prst="rect">
            <a:avLst/>
          </a:prstGeom>
          <a:noFill/>
        </p:spPr>
      </p:pic>
      <p:pic>
        <p:nvPicPr>
          <p:cNvPr id="1029" name="Picture 5" descr="C:\Temp\Dočasné soubory Internetu\Content.IE5\JU2LUQQP\MP90040184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560" y="2132856"/>
            <a:ext cx="2496312" cy="3121152"/>
          </a:xfrm>
          <a:prstGeom prst="rect">
            <a:avLst/>
          </a:prstGeom>
          <a:noFill/>
        </p:spPr>
      </p:pic>
      <p:pic>
        <p:nvPicPr>
          <p:cNvPr id="1030" name="Picture 6" descr="C:\Temp\Dočasné soubory Internetu\Content.IE5\DHQMYV7H\MP90040744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436096" y="3933056"/>
            <a:ext cx="3096344" cy="20642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Clothes</a:t>
            </a:r>
            <a:r>
              <a:rPr lang="cs-CZ" b="1" dirty="0" smtClean="0"/>
              <a:t> in </a:t>
            </a:r>
            <a:r>
              <a:rPr lang="cs-CZ" b="1" dirty="0" err="1" smtClean="0"/>
              <a:t>summer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blipFill>
            <a:blip r:embed="rId3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Clothes</a:t>
            </a:r>
            <a:r>
              <a:rPr lang="cs-CZ" sz="2400" dirty="0" smtClean="0"/>
              <a:t> in </a:t>
            </a:r>
            <a:r>
              <a:rPr lang="cs-CZ" sz="2400" dirty="0" err="1" smtClean="0"/>
              <a:t>summer</a:t>
            </a:r>
            <a:endParaRPr lang="cs-CZ" sz="2400" dirty="0" smtClean="0"/>
          </a:p>
        </p:txBody>
      </p:sp>
      <p:sp>
        <p:nvSpPr>
          <p:cNvPr id="8" name="Zaoblený obdélník 7"/>
          <p:cNvSpPr/>
          <p:nvPr/>
        </p:nvSpPr>
        <p:spPr>
          <a:xfrm>
            <a:off x="3203848" y="2348880"/>
            <a:ext cx="1994520" cy="86409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 </a:t>
            </a:r>
            <a:r>
              <a:rPr lang="cs-CZ" sz="3200" dirty="0" err="1" smtClean="0">
                <a:solidFill>
                  <a:schemeClr val="tx1"/>
                </a:solidFill>
              </a:rPr>
              <a:t>skirt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83568" y="4869160"/>
            <a:ext cx="1994520" cy="86409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shorts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Tlačítko akce: Nápověda 9">
            <a:hlinkClick r:id="" action="ppaction://noaction" highlightClick="1"/>
          </p:cNvPr>
          <p:cNvSpPr/>
          <p:nvPr/>
        </p:nvSpPr>
        <p:spPr>
          <a:xfrm>
            <a:off x="7596336" y="5085184"/>
            <a:ext cx="1042416" cy="1042416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Temp\Dočasné soubory Internetu\Content.IE5\44BTR92M\MC9002329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2780928"/>
            <a:ext cx="2124547" cy="1558705"/>
          </a:xfrm>
          <a:prstGeom prst="rect">
            <a:avLst/>
          </a:prstGeom>
          <a:noFill/>
        </p:spPr>
      </p:pic>
      <p:pic>
        <p:nvPicPr>
          <p:cNvPr id="2051" name="Picture 3" descr="C:\Temp\Dočasné soubory Internetu\Content.IE5\JU2LUQQP\MC90011332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3789040"/>
            <a:ext cx="1880678" cy="1800200"/>
          </a:xfrm>
          <a:prstGeom prst="rect">
            <a:avLst/>
          </a:prstGeom>
          <a:noFill/>
        </p:spPr>
      </p:pic>
      <p:pic>
        <p:nvPicPr>
          <p:cNvPr id="2052" name="Picture 4" descr="C:\Temp\Dočasné soubory Internetu\Content.IE5\DHQMYV7H\MP90040184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52120" y="3284984"/>
            <a:ext cx="1809734" cy="2262720"/>
          </a:xfrm>
          <a:prstGeom prst="rect">
            <a:avLst/>
          </a:prstGeom>
          <a:noFill/>
        </p:spPr>
      </p:pic>
      <p:sp>
        <p:nvSpPr>
          <p:cNvPr id="11" name="Zaoblený obdélník 10"/>
          <p:cNvSpPr/>
          <p:nvPr/>
        </p:nvSpPr>
        <p:spPr>
          <a:xfrm>
            <a:off x="6444208" y="2348880"/>
            <a:ext cx="1994520" cy="86409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 </a:t>
            </a:r>
            <a:r>
              <a:rPr lang="cs-CZ" sz="3200" dirty="0" err="1" smtClean="0">
                <a:solidFill>
                  <a:schemeClr val="tx1"/>
                </a:solidFill>
              </a:rPr>
              <a:t>dress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Clothes</a:t>
            </a:r>
            <a:r>
              <a:rPr lang="cs-CZ" b="1" dirty="0" smtClean="0"/>
              <a:t> in </a:t>
            </a:r>
            <a:r>
              <a:rPr lang="cs-CZ" b="1" dirty="0" err="1" smtClean="0"/>
              <a:t>summer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blipFill>
            <a:blip r:embed="rId3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Clothes</a:t>
            </a:r>
            <a:r>
              <a:rPr lang="cs-CZ" sz="2400" dirty="0" smtClean="0"/>
              <a:t> in </a:t>
            </a:r>
            <a:r>
              <a:rPr lang="cs-CZ" sz="2400" dirty="0" err="1" smtClean="0"/>
              <a:t>summer</a:t>
            </a:r>
            <a:endParaRPr lang="cs-CZ" sz="2400" dirty="0" smtClean="0"/>
          </a:p>
        </p:txBody>
      </p:sp>
      <p:sp>
        <p:nvSpPr>
          <p:cNvPr id="8" name="Zaoblený obdélník 7"/>
          <p:cNvSpPr/>
          <p:nvPr/>
        </p:nvSpPr>
        <p:spPr>
          <a:xfrm>
            <a:off x="3203848" y="2348880"/>
            <a:ext cx="1994520" cy="86409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83568" y="4869160"/>
            <a:ext cx="1994520" cy="86409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Temp\Dočasné soubory Internetu\Content.IE5\44BTR92M\MC9002329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2780928"/>
            <a:ext cx="2124547" cy="1558705"/>
          </a:xfrm>
          <a:prstGeom prst="rect">
            <a:avLst/>
          </a:prstGeom>
          <a:noFill/>
        </p:spPr>
      </p:pic>
      <p:pic>
        <p:nvPicPr>
          <p:cNvPr id="2051" name="Picture 3" descr="C:\Temp\Dočasné soubory Internetu\Content.IE5\JU2LUQQP\MC90011332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3789040"/>
            <a:ext cx="1880678" cy="1800200"/>
          </a:xfrm>
          <a:prstGeom prst="rect">
            <a:avLst/>
          </a:prstGeom>
          <a:noFill/>
        </p:spPr>
      </p:pic>
      <p:pic>
        <p:nvPicPr>
          <p:cNvPr id="2052" name="Picture 4" descr="C:\Temp\Dočasné soubory Internetu\Content.IE5\DHQMYV7H\MP90040184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52120" y="3284984"/>
            <a:ext cx="1809734" cy="2262720"/>
          </a:xfrm>
          <a:prstGeom prst="rect">
            <a:avLst/>
          </a:prstGeom>
          <a:noFill/>
        </p:spPr>
      </p:pic>
      <p:sp>
        <p:nvSpPr>
          <p:cNvPr id="11" name="Zaoblený obdélník 10"/>
          <p:cNvSpPr/>
          <p:nvPr/>
        </p:nvSpPr>
        <p:spPr>
          <a:xfrm>
            <a:off x="6444208" y="2348880"/>
            <a:ext cx="1994520" cy="86409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Šipka doleva 11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Clothes</a:t>
            </a:r>
            <a:r>
              <a:rPr lang="cs-CZ" b="1" dirty="0" smtClean="0"/>
              <a:t> in </a:t>
            </a:r>
            <a:r>
              <a:rPr lang="cs-CZ" b="1" dirty="0" err="1" smtClean="0"/>
              <a:t>summer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blipFill>
            <a:blip r:embed="rId3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Clothes</a:t>
            </a:r>
            <a:r>
              <a:rPr lang="cs-CZ" sz="2400" dirty="0" smtClean="0"/>
              <a:t> in </a:t>
            </a:r>
            <a:r>
              <a:rPr lang="cs-CZ" sz="2400" dirty="0" err="1" smtClean="0"/>
              <a:t>summer</a:t>
            </a:r>
            <a:endParaRPr lang="cs-CZ" sz="2400" dirty="0" smtClean="0"/>
          </a:p>
        </p:txBody>
      </p:sp>
      <p:sp>
        <p:nvSpPr>
          <p:cNvPr id="8" name="Zaoblený obdélník 7"/>
          <p:cNvSpPr/>
          <p:nvPr/>
        </p:nvSpPr>
        <p:spPr>
          <a:xfrm>
            <a:off x="6156176" y="1844824"/>
            <a:ext cx="1994520" cy="86409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 T-</a:t>
            </a:r>
            <a:r>
              <a:rPr lang="cs-CZ" sz="3200" dirty="0" err="1" smtClean="0">
                <a:solidFill>
                  <a:schemeClr val="tx1"/>
                </a:solidFill>
              </a:rPr>
              <a:t>shirt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347864" y="2204864"/>
            <a:ext cx="1994520" cy="86409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a </a:t>
            </a:r>
            <a:r>
              <a:rPr lang="cs-CZ" sz="2800" dirty="0" err="1" smtClean="0">
                <a:solidFill>
                  <a:schemeClr val="tx1"/>
                </a:solidFill>
              </a:rPr>
              <a:t>shirt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Tlačítko akce: Nápověda 9">
            <a:hlinkClick r:id="" action="ppaction://noaction" highlightClick="1"/>
          </p:cNvPr>
          <p:cNvSpPr/>
          <p:nvPr/>
        </p:nvSpPr>
        <p:spPr>
          <a:xfrm>
            <a:off x="7596336" y="332656"/>
            <a:ext cx="1042416" cy="1042416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Temp\Dočasné soubory Internetu\Content.IE5\DHQMYV7H\MP90040706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2204864"/>
            <a:ext cx="2568168" cy="3850374"/>
          </a:xfrm>
          <a:prstGeom prst="rect">
            <a:avLst/>
          </a:prstGeom>
          <a:noFill/>
        </p:spPr>
      </p:pic>
      <p:pic>
        <p:nvPicPr>
          <p:cNvPr id="3075" name="Picture 3" descr="C:\Temp\Dočasné soubory Internetu\Content.IE5\JU2LUQQP\MC90011345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3068960"/>
            <a:ext cx="2747539" cy="29537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Do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remember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blipFill>
            <a:blip r:embed="rId3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Clothes</a:t>
            </a:r>
            <a:r>
              <a:rPr lang="cs-CZ" sz="2400" dirty="0" smtClean="0"/>
              <a:t> in </a:t>
            </a:r>
            <a:r>
              <a:rPr lang="cs-CZ" sz="2400" dirty="0" err="1" smtClean="0"/>
              <a:t>summer</a:t>
            </a:r>
            <a:endParaRPr lang="cs-CZ" sz="2400" dirty="0" smtClean="0"/>
          </a:p>
        </p:txBody>
      </p:sp>
      <p:sp>
        <p:nvSpPr>
          <p:cNvPr id="8" name="Zaoblený obdélník 7"/>
          <p:cNvSpPr/>
          <p:nvPr/>
        </p:nvSpPr>
        <p:spPr>
          <a:xfrm>
            <a:off x="6156176" y="1844824"/>
            <a:ext cx="1994520" cy="86409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347864" y="2204864"/>
            <a:ext cx="1994520" cy="86409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Temp\Dočasné soubory Internetu\Content.IE5\DHQMYV7H\MP90040706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2204864"/>
            <a:ext cx="2568168" cy="3850374"/>
          </a:xfrm>
          <a:prstGeom prst="rect">
            <a:avLst/>
          </a:prstGeom>
          <a:noFill/>
        </p:spPr>
      </p:pic>
      <p:pic>
        <p:nvPicPr>
          <p:cNvPr id="3075" name="Picture 3" descr="C:\Temp\Dočasné soubory Internetu\Content.IE5\JU2LUQQP\MC90011345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3068960"/>
            <a:ext cx="2747539" cy="2953743"/>
          </a:xfrm>
          <a:prstGeom prst="rect">
            <a:avLst/>
          </a:prstGeom>
          <a:noFill/>
        </p:spPr>
      </p:pic>
      <p:sp>
        <p:nvSpPr>
          <p:cNvPr id="11" name="Šipka doleva 10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T – </a:t>
            </a:r>
            <a:r>
              <a:rPr lang="cs-CZ" b="1" dirty="0" err="1" smtClean="0"/>
              <a:t>shirt</a:t>
            </a:r>
            <a:r>
              <a:rPr lang="cs-CZ" b="1" dirty="0" smtClean="0"/>
              <a:t> 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  <a:blipFill>
            <a:blip r:embed="rId2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Write</a:t>
            </a:r>
            <a:r>
              <a:rPr lang="cs-CZ" sz="2400" dirty="0" smtClean="0"/>
              <a:t>!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0" name="Plus 9"/>
          <p:cNvSpPr/>
          <p:nvPr/>
        </p:nvSpPr>
        <p:spPr>
          <a:xfrm>
            <a:off x="2267744" y="2564904"/>
            <a:ext cx="914400" cy="914400"/>
          </a:xfrm>
          <a:prstGeom prst="mathPlus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Je rovno 10"/>
          <p:cNvSpPr/>
          <p:nvPr/>
        </p:nvSpPr>
        <p:spPr>
          <a:xfrm>
            <a:off x="5292080" y="2708920"/>
            <a:ext cx="576064" cy="770384"/>
          </a:xfrm>
          <a:prstGeom prst="mathEqual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11560" y="4797152"/>
            <a:ext cx="1944216" cy="626368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3491880" y="4797152"/>
            <a:ext cx="1944216" cy="626368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6228184" y="4797152"/>
            <a:ext cx="1944216" cy="626368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lus 14"/>
          <p:cNvSpPr/>
          <p:nvPr/>
        </p:nvSpPr>
        <p:spPr>
          <a:xfrm>
            <a:off x="2555776" y="4653136"/>
            <a:ext cx="914400" cy="914400"/>
          </a:xfrm>
          <a:prstGeom prst="mathPlus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Je rovno 17"/>
          <p:cNvSpPr/>
          <p:nvPr/>
        </p:nvSpPr>
        <p:spPr>
          <a:xfrm>
            <a:off x="5508104" y="4725144"/>
            <a:ext cx="576064" cy="770384"/>
          </a:xfrm>
          <a:prstGeom prst="mathEqual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83568" y="2348880"/>
            <a:ext cx="1440160" cy="129614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T</a:t>
            </a:r>
            <a:endParaRPr lang="cs-CZ" sz="5400" b="1" dirty="0">
              <a:solidFill>
                <a:schemeClr val="tx1"/>
              </a:solidFill>
            </a:endParaRPr>
          </a:p>
        </p:txBody>
      </p:sp>
      <p:pic>
        <p:nvPicPr>
          <p:cNvPr id="4099" name="Picture 3" descr="C:\Temp\Dočasné soubory Internetu\Content.IE5\JU2LUQQP\MC90011345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1916832"/>
            <a:ext cx="2084387" cy="2240821"/>
          </a:xfrm>
          <a:prstGeom prst="rect">
            <a:avLst/>
          </a:prstGeom>
          <a:noFill/>
        </p:spPr>
      </p:pic>
      <p:pic>
        <p:nvPicPr>
          <p:cNvPr id="4100" name="Picture 4" descr="C:\Temp\Dočasné soubory Internetu\Content.IE5\AHIPWXPW\MC90019893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1988840"/>
            <a:ext cx="1872208" cy="2096648"/>
          </a:xfrm>
          <a:prstGeom prst="rect">
            <a:avLst/>
          </a:prstGeom>
          <a:noFill/>
        </p:spPr>
      </p:pic>
      <p:pic>
        <p:nvPicPr>
          <p:cNvPr id="4101" name="Picture 5" descr="C:\Temp\Dočasné soubory Internetu\Content.IE5\44BTR92M\MM900356684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32656"/>
            <a:ext cx="952500" cy="952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Clothes</a:t>
            </a:r>
            <a:r>
              <a:rPr lang="cs-CZ" b="1" dirty="0" smtClean="0"/>
              <a:t> in </a:t>
            </a:r>
            <a:r>
              <a:rPr lang="cs-CZ" b="1" dirty="0" err="1" smtClean="0"/>
              <a:t>winter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blipFill>
            <a:blip r:embed="rId3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Clothes</a:t>
            </a:r>
            <a:r>
              <a:rPr lang="cs-CZ" sz="2400" dirty="0" smtClean="0"/>
              <a:t> in </a:t>
            </a:r>
            <a:r>
              <a:rPr lang="cs-CZ" sz="2400" dirty="0" err="1" smtClean="0"/>
              <a:t>winter</a:t>
            </a:r>
            <a:r>
              <a:rPr lang="cs-CZ" sz="2400" dirty="0" smtClean="0"/>
              <a:t>. </a:t>
            </a:r>
            <a:r>
              <a:rPr lang="cs-CZ" sz="2400" dirty="0" err="1" smtClean="0"/>
              <a:t>Describe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pitures</a:t>
            </a:r>
            <a:r>
              <a:rPr lang="cs-CZ" sz="2400" dirty="0" smtClean="0"/>
              <a:t>.</a:t>
            </a:r>
          </a:p>
        </p:txBody>
      </p:sp>
      <p:pic>
        <p:nvPicPr>
          <p:cNvPr id="5122" name="Picture 2" descr="C:\Temp\Dočasné soubory Internetu\Content.IE5\44BTR92M\MP90044836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2204864"/>
            <a:ext cx="2045973" cy="3068960"/>
          </a:xfrm>
          <a:prstGeom prst="rect">
            <a:avLst/>
          </a:prstGeom>
          <a:noFill/>
        </p:spPr>
      </p:pic>
      <p:pic>
        <p:nvPicPr>
          <p:cNvPr id="5124" name="Picture 4" descr="C:\Temp\Dočasné soubory Internetu\Content.IE5\DHQMYV7H\MP90040899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1772816"/>
            <a:ext cx="1772816" cy="1772816"/>
          </a:xfrm>
          <a:prstGeom prst="rect">
            <a:avLst/>
          </a:prstGeom>
          <a:noFill/>
        </p:spPr>
      </p:pic>
      <p:pic>
        <p:nvPicPr>
          <p:cNvPr id="5125" name="Picture 5" descr="C:\Temp\Dočasné soubory Internetu\Content.IE5\44BTR92M\MP90040028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1840" y="2564904"/>
            <a:ext cx="2252200" cy="3356992"/>
          </a:xfrm>
          <a:prstGeom prst="rect">
            <a:avLst/>
          </a:prstGeom>
          <a:noFill/>
        </p:spPr>
      </p:pic>
      <p:pic>
        <p:nvPicPr>
          <p:cNvPr id="5126" name="Picture 6" descr="C:\Temp\Dočasné soubory Internetu\Content.IE5\JU2LUQQP\MC90028090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933056"/>
            <a:ext cx="2356919" cy="20973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Clothes</a:t>
            </a:r>
            <a:r>
              <a:rPr lang="cs-CZ" b="1" dirty="0" smtClean="0"/>
              <a:t> in </a:t>
            </a:r>
            <a:r>
              <a:rPr lang="cs-CZ" b="1" dirty="0" err="1" smtClean="0"/>
              <a:t>winter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blipFill>
            <a:blip r:embed="rId3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Clothes</a:t>
            </a:r>
            <a:r>
              <a:rPr lang="cs-CZ" sz="2400" dirty="0" smtClean="0"/>
              <a:t> in </a:t>
            </a:r>
            <a:r>
              <a:rPr lang="cs-CZ" sz="2400" dirty="0" err="1" smtClean="0"/>
              <a:t>winter</a:t>
            </a:r>
            <a:endParaRPr lang="cs-CZ" sz="2400" dirty="0" smtClean="0"/>
          </a:p>
        </p:txBody>
      </p:sp>
      <p:sp>
        <p:nvSpPr>
          <p:cNvPr id="8" name="Zaoblený obdélník 7"/>
          <p:cNvSpPr/>
          <p:nvPr/>
        </p:nvSpPr>
        <p:spPr>
          <a:xfrm>
            <a:off x="3275856" y="2492896"/>
            <a:ext cx="1994520" cy="86409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an</a:t>
            </a:r>
            <a:r>
              <a:rPr lang="cs-CZ" sz="3200" dirty="0" smtClean="0">
                <a:solidFill>
                  <a:schemeClr val="tx1"/>
                </a:solidFill>
              </a:rPr>
              <a:t> anorak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83568" y="4869160"/>
            <a:ext cx="1994520" cy="86409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a </a:t>
            </a:r>
            <a:r>
              <a:rPr lang="cs-CZ" sz="2800" dirty="0" err="1" smtClean="0">
                <a:solidFill>
                  <a:schemeClr val="tx1"/>
                </a:solidFill>
              </a:rPr>
              <a:t>sweater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Tlačítko akce: Nápověda 9">
            <a:hlinkClick r:id="" action="ppaction://noaction" highlightClick="1"/>
          </p:cNvPr>
          <p:cNvSpPr/>
          <p:nvPr/>
        </p:nvSpPr>
        <p:spPr>
          <a:xfrm>
            <a:off x="7596336" y="5085184"/>
            <a:ext cx="1042416" cy="1042416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6156176" y="1844824"/>
            <a:ext cx="1994520" cy="86409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jeans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Temp\Dočasné soubory Internetu\Content.IE5\44BTR92M\MP90043044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2852936"/>
            <a:ext cx="2198517" cy="1600795"/>
          </a:xfrm>
          <a:prstGeom prst="rect">
            <a:avLst/>
          </a:prstGeom>
          <a:noFill/>
        </p:spPr>
      </p:pic>
      <p:pic>
        <p:nvPicPr>
          <p:cNvPr id="6148" name="Picture 4" descr="C:\Temp\Dočasné soubory Internetu\Content.IE5\DHQMYV7H\MC90023293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4" y="3717032"/>
            <a:ext cx="2700799" cy="2160240"/>
          </a:xfrm>
          <a:prstGeom prst="rect">
            <a:avLst/>
          </a:prstGeom>
          <a:noFill/>
        </p:spPr>
      </p:pic>
      <p:pic>
        <p:nvPicPr>
          <p:cNvPr id="6149" name="Picture 5" descr="C:\Temp\Dočasné soubory Internetu\Content.IE5\44BTR92M\MC90023295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12160" y="3140968"/>
            <a:ext cx="2000816" cy="20083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Do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remember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blipFill>
            <a:blip r:embed="rId3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Clothes</a:t>
            </a:r>
            <a:r>
              <a:rPr lang="cs-CZ" sz="2400" dirty="0" smtClean="0"/>
              <a:t> in </a:t>
            </a:r>
            <a:r>
              <a:rPr lang="cs-CZ" sz="2400" dirty="0" err="1" smtClean="0"/>
              <a:t>winter</a:t>
            </a:r>
            <a:endParaRPr lang="cs-CZ" sz="2400" dirty="0" smtClean="0"/>
          </a:p>
        </p:txBody>
      </p:sp>
      <p:sp>
        <p:nvSpPr>
          <p:cNvPr id="8" name="Zaoblený obdélník 7"/>
          <p:cNvSpPr/>
          <p:nvPr/>
        </p:nvSpPr>
        <p:spPr>
          <a:xfrm>
            <a:off x="3275856" y="2492896"/>
            <a:ext cx="1994520" cy="86409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83568" y="4869160"/>
            <a:ext cx="1994520" cy="86409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156176" y="1844824"/>
            <a:ext cx="1994520" cy="86409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Temp\Dočasné soubory Internetu\Content.IE5\44BTR92M\MP90043044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2852936"/>
            <a:ext cx="2198517" cy="1600795"/>
          </a:xfrm>
          <a:prstGeom prst="rect">
            <a:avLst/>
          </a:prstGeom>
          <a:noFill/>
        </p:spPr>
      </p:pic>
      <p:pic>
        <p:nvPicPr>
          <p:cNvPr id="6148" name="Picture 4" descr="C:\Temp\Dočasné soubory Internetu\Content.IE5\DHQMYV7H\MC90023293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4" y="3717032"/>
            <a:ext cx="2700799" cy="2160240"/>
          </a:xfrm>
          <a:prstGeom prst="rect">
            <a:avLst/>
          </a:prstGeom>
          <a:noFill/>
        </p:spPr>
      </p:pic>
      <p:pic>
        <p:nvPicPr>
          <p:cNvPr id="6149" name="Picture 5" descr="C:\Temp\Dočasné soubory Internetu\Content.IE5\44BTR92M\MC90023295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12160" y="3140968"/>
            <a:ext cx="2000816" cy="2008360"/>
          </a:xfrm>
          <a:prstGeom prst="rect">
            <a:avLst/>
          </a:prstGeom>
          <a:noFill/>
        </p:spPr>
      </p:pic>
      <p:sp>
        <p:nvSpPr>
          <p:cNvPr id="12" name="Šipka doleva 11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Clothes</a:t>
            </a:r>
            <a:r>
              <a:rPr lang="cs-CZ" b="1" dirty="0" smtClean="0"/>
              <a:t> in </a:t>
            </a:r>
            <a:r>
              <a:rPr lang="cs-CZ" b="1" dirty="0" err="1" smtClean="0"/>
              <a:t>winter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blipFill>
            <a:blip r:embed="rId3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Clothes</a:t>
            </a:r>
            <a:r>
              <a:rPr lang="cs-CZ" sz="2400" dirty="0" smtClean="0"/>
              <a:t> in </a:t>
            </a:r>
            <a:r>
              <a:rPr lang="cs-CZ" sz="2400" dirty="0" err="1" smtClean="0"/>
              <a:t>winter</a:t>
            </a:r>
            <a:endParaRPr lang="cs-CZ" sz="2400" dirty="0" smtClean="0"/>
          </a:p>
        </p:txBody>
      </p:sp>
      <p:sp>
        <p:nvSpPr>
          <p:cNvPr id="8" name="Zaoblený obdélník 7"/>
          <p:cNvSpPr/>
          <p:nvPr/>
        </p:nvSpPr>
        <p:spPr>
          <a:xfrm>
            <a:off x="3635896" y="2492896"/>
            <a:ext cx="1994520" cy="86409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boots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83568" y="4869160"/>
            <a:ext cx="1994520" cy="86409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socks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Tlačítko akce: Nápověda 9">
            <a:hlinkClick r:id="" action="ppaction://noaction" highlightClick="1"/>
          </p:cNvPr>
          <p:cNvSpPr/>
          <p:nvPr/>
        </p:nvSpPr>
        <p:spPr>
          <a:xfrm>
            <a:off x="7596336" y="5085184"/>
            <a:ext cx="1042416" cy="1042416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6156176" y="1844824"/>
            <a:ext cx="1994520" cy="86409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gloves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7170" name="Picture 2" descr="C:\Temp\Dočasné soubory Internetu\Content.IE5\DHQMYV7H\MC90028090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2276872"/>
            <a:ext cx="2356919" cy="2097386"/>
          </a:xfrm>
          <a:prstGeom prst="rect">
            <a:avLst/>
          </a:prstGeom>
          <a:noFill/>
        </p:spPr>
      </p:pic>
      <p:pic>
        <p:nvPicPr>
          <p:cNvPr id="7171" name="Picture 3" descr="C:\Temp\Dočasné soubory Internetu\Content.IE5\AHIPWXPW\MC9004404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3501008"/>
            <a:ext cx="2194560" cy="2194560"/>
          </a:xfrm>
          <a:prstGeom prst="rect">
            <a:avLst/>
          </a:prstGeom>
          <a:noFill/>
        </p:spPr>
      </p:pic>
      <p:pic>
        <p:nvPicPr>
          <p:cNvPr id="7173" name="Picture 5" descr="C:\Temp\Dočasné soubory Internetu\Content.IE5\DHQMYV7H\MP90042214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28184" y="2996952"/>
            <a:ext cx="1844824" cy="18448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Do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remember</a:t>
            </a:r>
            <a:r>
              <a:rPr lang="cs-CZ" b="1" smtClean="0"/>
              <a:t>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blipFill>
            <a:blip r:embed="rId3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Clothes</a:t>
            </a:r>
            <a:r>
              <a:rPr lang="cs-CZ" sz="2400" dirty="0" smtClean="0"/>
              <a:t> in </a:t>
            </a:r>
            <a:r>
              <a:rPr lang="cs-CZ" sz="2400" dirty="0" err="1" smtClean="0"/>
              <a:t>winter</a:t>
            </a:r>
            <a:endParaRPr lang="cs-CZ" sz="2400" dirty="0" smtClean="0"/>
          </a:p>
        </p:txBody>
      </p:sp>
      <p:sp>
        <p:nvSpPr>
          <p:cNvPr id="8" name="Zaoblený obdélník 7"/>
          <p:cNvSpPr/>
          <p:nvPr/>
        </p:nvSpPr>
        <p:spPr>
          <a:xfrm>
            <a:off x="3635896" y="2492896"/>
            <a:ext cx="1994520" cy="86409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83568" y="4797152"/>
            <a:ext cx="1994520" cy="86409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156176" y="1844824"/>
            <a:ext cx="1994520" cy="86409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7170" name="Picture 2" descr="C:\Temp\Dočasné soubory Internetu\Content.IE5\DHQMYV7H\MC90028090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2276872"/>
            <a:ext cx="2356919" cy="2097386"/>
          </a:xfrm>
          <a:prstGeom prst="rect">
            <a:avLst/>
          </a:prstGeom>
          <a:noFill/>
        </p:spPr>
      </p:pic>
      <p:pic>
        <p:nvPicPr>
          <p:cNvPr id="7171" name="Picture 3" descr="C:\Temp\Dočasné soubory Internetu\Content.IE5\AHIPWXPW\MC9004404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3501008"/>
            <a:ext cx="2194560" cy="2194560"/>
          </a:xfrm>
          <a:prstGeom prst="rect">
            <a:avLst/>
          </a:prstGeom>
          <a:noFill/>
        </p:spPr>
      </p:pic>
      <p:pic>
        <p:nvPicPr>
          <p:cNvPr id="7173" name="Picture 5" descr="C:\Temp\Dočasné soubory Internetu\Content.IE5\DHQMYV7H\MP90042214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28184" y="2996952"/>
            <a:ext cx="1844824" cy="1844824"/>
          </a:xfrm>
          <a:prstGeom prst="rect">
            <a:avLst/>
          </a:prstGeom>
          <a:noFill/>
        </p:spPr>
      </p:pic>
      <p:sp>
        <p:nvSpPr>
          <p:cNvPr id="12" name="Šipka doleva 11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I </a:t>
            </a:r>
            <a:r>
              <a:rPr lang="cs-CZ" b="1" dirty="0" err="1" smtClean="0"/>
              <a:t>am</a:t>
            </a:r>
            <a:r>
              <a:rPr lang="cs-CZ" b="1" dirty="0" smtClean="0"/>
              <a:t> </a:t>
            </a:r>
            <a:r>
              <a:rPr lang="cs-CZ" b="1" dirty="0" err="1" smtClean="0"/>
              <a:t>wearing</a:t>
            </a:r>
            <a:r>
              <a:rPr lang="cs-CZ" b="1" dirty="0" smtClean="0"/>
              <a:t>…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blipFill>
            <a:blip r:embed="rId3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wearing</a:t>
            </a:r>
            <a:r>
              <a:rPr lang="cs-CZ" sz="2400" dirty="0" smtClean="0"/>
              <a:t>…</a:t>
            </a:r>
          </a:p>
          <a:p>
            <a:endParaRPr lang="cs-CZ" sz="2400" dirty="0" smtClean="0"/>
          </a:p>
        </p:txBody>
      </p:sp>
      <p:graphicFrame>
        <p:nvGraphicFramePr>
          <p:cNvPr id="7" name="Diagram 6"/>
          <p:cNvGraphicFramePr/>
          <p:nvPr/>
        </p:nvGraphicFramePr>
        <p:xfrm>
          <a:off x="2267744" y="2204864"/>
          <a:ext cx="5951984" cy="3919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I </a:t>
            </a:r>
            <a:r>
              <a:rPr lang="cs-CZ" b="1" dirty="0" err="1" smtClean="0"/>
              <a:t>am</a:t>
            </a:r>
            <a:r>
              <a:rPr lang="cs-CZ" b="1" dirty="0" smtClean="0"/>
              <a:t> </a:t>
            </a:r>
            <a:r>
              <a:rPr lang="cs-CZ" b="1" dirty="0" err="1" smtClean="0"/>
              <a:t>wearing</a:t>
            </a:r>
            <a:r>
              <a:rPr lang="cs-CZ" b="1" dirty="0" smtClean="0"/>
              <a:t>…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  <a:blipFill>
            <a:blip r:embed="rId2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wearing</a:t>
            </a:r>
            <a:r>
              <a:rPr lang="cs-CZ" sz="2400" dirty="0" smtClean="0"/>
              <a:t>…</a:t>
            </a:r>
          </a:p>
        </p:txBody>
      </p:sp>
      <p:pic>
        <p:nvPicPr>
          <p:cNvPr id="9220" name="Picture 4" descr="C:\Temp\Dočasné soubory Internetu\Content.IE5\DHQMYV7H\MP900401844[2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3068960"/>
            <a:ext cx="2496312" cy="3121152"/>
          </a:xfrm>
          <a:prstGeom prst="rect">
            <a:avLst/>
          </a:prstGeom>
          <a:noFill/>
        </p:spPr>
      </p:pic>
      <p:sp>
        <p:nvSpPr>
          <p:cNvPr id="8" name="Oválný popisek 7"/>
          <p:cNvSpPr/>
          <p:nvPr/>
        </p:nvSpPr>
        <p:spPr>
          <a:xfrm>
            <a:off x="1907704" y="2204864"/>
            <a:ext cx="2426568" cy="2160240"/>
          </a:xfrm>
          <a:prstGeom prst="wedgeEllipseCallout">
            <a:avLst>
              <a:gd name="adj1" fmla="val 162489"/>
              <a:gd name="adj2" fmla="val 14705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I </a:t>
            </a:r>
            <a:r>
              <a:rPr lang="cs-CZ" sz="3200" dirty="0" err="1" smtClean="0">
                <a:solidFill>
                  <a:schemeClr val="tx1"/>
                </a:solidFill>
              </a:rPr>
              <a:t>am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wearing</a:t>
            </a:r>
            <a:r>
              <a:rPr lang="cs-CZ" sz="3200" dirty="0" smtClean="0">
                <a:solidFill>
                  <a:schemeClr val="tx1"/>
                </a:solidFill>
              </a:rPr>
              <a:t> a </a:t>
            </a:r>
            <a:r>
              <a:rPr lang="cs-CZ" sz="3200" dirty="0" err="1" smtClean="0">
                <a:solidFill>
                  <a:schemeClr val="tx1"/>
                </a:solidFill>
              </a:rPr>
              <a:t>red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dress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I </a:t>
            </a:r>
            <a:r>
              <a:rPr lang="cs-CZ" b="1" dirty="0" err="1" smtClean="0"/>
              <a:t>am</a:t>
            </a:r>
            <a:r>
              <a:rPr lang="cs-CZ" b="1" dirty="0" smtClean="0"/>
              <a:t> </a:t>
            </a:r>
            <a:r>
              <a:rPr lang="cs-CZ" b="1" dirty="0" err="1" smtClean="0"/>
              <a:t>wearing</a:t>
            </a:r>
            <a:r>
              <a:rPr lang="cs-CZ" b="1" dirty="0" smtClean="0"/>
              <a:t>…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  <a:blipFill>
            <a:blip r:embed="rId2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wearing</a:t>
            </a:r>
            <a:r>
              <a:rPr lang="cs-CZ" sz="2400" dirty="0" smtClean="0"/>
              <a:t>…</a:t>
            </a:r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10242" name="Picture 2" descr="C:\Temp\Dočasné soubory Internetu\Content.IE5\JU2LUQQP\MP90042272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420888"/>
            <a:ext cx="3528392" cy="3528392"/>
          </a:xfrm>
          <a:prstGeom prst="rect">
            <a:avLst/>
          </a:prstGeom>
          <a:noFill/>
        </p:spPr>
      </p:pic>
      <p:sp>
        <p:nvSpPr>
          <p:cNvPr id="10" name="Oválný popisek 9"/>
          <p:cNvSpPr/>
          <p:nvPr/>
        </p:nvSpPr>
        <p:spPr>
          <a:xfrm>
            <a:off x="5004048" y="2060848"/>
            <a:ext cx="3578696" cy="1944216"/>
          </a:xfrm>
          <a:prstGeom prst="wedgeEllipseCallout">
            <a:avLst>
              <a:gd name="adj1" fmla="val -106452"/>
              <a:gd name="adj2" fmla="val 14158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Clothes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blipFill>
            <a:blip r:embed="rId3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Describe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clothes</a:t>
            </a:r>
            <a:r>
              <a:rPr lang="cs-CZ" sz="2400" dirty="0" smtClean="0"/>
              <a:t>!</a:t>
            </a:r>
          </a:p>
        </p:txBody>
      </p:sp>
      <p:pic>
        <p:nvPicPr>
          <p:cNvPr id="8195" name="Picture 3" descr="C:\Temp\Dočasné soubory Internetu\Content.IE5\AHIPWXPW\MP90043111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2276872"/>
            <a:ext cx="5724128" cy="3810123"/>
          </a:xfrm>
          <a:prstGeom prst="rect">
            <a:avLst/>
          </a:prstGeom>
          <a:noFill/>
        </p:spPr>
      </p:pic>
      <p:sp>
        <p:nvSpPr>
          <p:cNvPr id="11" name="Šipka doleva 10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Listen to </a:t>
            </a:r>
            <a:r>
              <a:rPr lang="cs-CZ" b="1" dirty="0" err="1" smtClean="0"/>
              <a:t>the</a:t>
            </a:r>
            <a:r>
              <a:rPr lang="cs-CZ" b="1" dirty="0" smtClean="0"/>
              <a:t> song!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blipFill>
            <a:blip r:embed="rId2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clothing</a:t>
            </a:r>
            <a:r>
              <a:rPr lang="cs-CZ" sz="2400" dirty="0" smtClean="0"/>
              <a:t> song</a:t>
            </a:r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9218" name="Picture 2" descr="C:\Temp\Dočasné soubory Internetu\Content.IE5\JU2LUQQP\MC9003433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077072"/>
            <a:ext cx="1805940" cy="1785823"/>
          </a:xfrm>
          <a:prstGeom prst="rect">
            <a:avLst/>
          </a:prstGeom>
          <a:noFill/>
        </p:spPr>
      </p:pic>
      <p:pic>
        <p:nvPicPr>
          <p:cNvPr id="6" name="Picture 3" descr="C:\Temp\Dočasné soubory Internetu\Content.IE5\44BTR92M\MC900442148[1]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2708920"/>
            <a:ext cx="1872208" cy="1948108"/>
          </a:xfrm>
          <a:prstGeom prst="rect">
            <a:avLst/>
          </a:prstGeom>
          <a:noFill/>
        </p:spPr>
      </p:pic>
      <p:sp>
        <p:nvSpPr>
          <p:cNvPr id="7" name="Šipka doleva 6"/>
          <p:cNvSpPr/>
          <p:nvPr/>
        </p:nvSpPr>
        <p:spPr>
          <a:xfrm>
            <a:off x="5724128" y="3284984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Klikni pro písničku!</a:t>
            </a:r>
            <a:endParaRPr lang="cs-CZ" sz="16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Translation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  <a:blipFill>
            <a:blip r:embed="rId2" cstate="print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wearing</a:t>
            </a:r>
            <a:r>
              <a:rPr lang="cs-CZ" sz="2400" dirty="0" smtClean="0"/>
              <a:t> </a:t>
            </a:r>
            <a:r>
              <a:rPr lang="cs-CZ" sz="2400" dirty="0" err="1" smtClean="0"/>
              <a:t>blue</a:t>
            </a:r>
            <a:r>
              <a:rPr lang="cs-CZ" sz="2400" dirty="0" smtClean="0"/>
              <a:t> </a:t>
            </a:r>
            <a:r>
              <a:rPr lang="cs-CZ" sz="2400" dirty="0" err="1" smtClean="0"/>
              <a:t>jeans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wearing</a:t>
            </a:r>
            <a:r>
              <a:rPr lang="cs-CZ" sz="2400" dirty="0" smtClean="0"/>
              <a:t> a </a:t>
            </a:r>
            <a:r>
              <a:rPr lang="cs-CZ" sz="2400" dirty="0" err="1" smtClean="0"/>
              <a:t>yellow</a:t>
            </a:r>
            <a:r>
              <a:rPr lang="cs-CZ" sz="2400" dirty="0" smtClean="0"/>
              <a:t> </a:t>
            </a:r>
            <a:r>
              <a:rPr lang="cs-CZ" sz="2400" dirty="0" err="1" smtClean="0"/>
              <a:t>skirt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wearing</a:t>
            </a:r>
            <a:r>
              <a:rPr lang="cs-CZ" sz="2400" dirty="0" smtClean="0"/>
              <a:t> a </a:t>
            </a:r>
            <a:r>
              <a:rPr lang="cs-CZ" sz="2400" dirty="0" err="1" smtClean="0"/>
              <a:t>brown</a:t>
            </a:r>
            <a:r>
              <a:rPr lang="cs-CZ" sz="2400" dirty="0" smtClean="0"/>
              <a:t> </a:t>
            </a:r>
            <a:r>
              <a:rPr lang="cs-CZ" sz="2400" dirty="0" err="1" smtClean="0"/>
              <a:t>sweater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wearing</a:t>
            </a:r>
            <a:r>
              <a:rPr lang="cs-CZ" sz="2400" dirty="0" smtClean="0"/>
              <a:t> a </a:t>
            </a:r>
            <a:r>
              <a:rPr lang="cs-CZ" sz="2400" dirty="0" err="1" smtClean="0"/>
              <a:t>black</a:t>
            </a:r>
            <a:r>
              <a:rPr lang="cs-CZ" sz="2400" dirty="0" smtClean="0"/>
              <a:t> T-</a:t>
            </a:r>
            <a:r>
              <a:rPr lang="cs-CZ" sz="2400" dirty="0" err="1" smtClean="0"/>
              <a:t>shirt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wearing</a:t>
            </a:r>
            <a:r>
              <a:rPr lang="cs-CZ" sz="2400" dirty="0" smtClean="0"/>
              <a:t> a </a:t>
            </a:r>
            <a:r>
              <a:rPr lang="cs-CZ" sz="2400" dirty="0" err="1" smtClean="0"/>
              <a:t>white</a:t>
            </a:r>
            <a:r>
              <a:rPr lang="cs-CZ" sz="2400" dirty="0" smtClean="0"/>
              <a:t> </a:t>
            </a:r>
            <a:r>
              <a:rPr lang="cs-CZ" sz="2400" dirty="0" err="1" smtClean="0"/>
              <a:t>shirt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Zdroj obrázků</a:t>
            </a:r>
            <a:r>
              <a:rPr lang="cs-CZ" dirty="0" smtClean="0"/>
              <a:t>:</a:t>
            </a: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/klipart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11560" y="306896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550</Words>
  <Application>Microsoft Office PowerPoint</Application>
  <PresentationFormat>Předvádění na obrazovce (4:3)</PresentationFormat>
  <Paragraphs>132</Paragraphs>
  <Slides>21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Oblečení VY_32_INOVACE_2B_19 Číslo projektu: CZ.1.07/1.4.00/21.1101</vt:lpstr>
      <vt:lpstr>Snímek 2</vt:lpstr>
      <vt:lpstr>Clothes</vt:lpstr>
      <vt:lpstr>Clothes in summer</vt:lpstr>
      <vt:lpstr>Clothes in summer</vt:lpstr>
      <vt:lpstr>Clothes in summer</vt:lpstr>
      <vt:lpstr>Clothes in summer</vt:lpstr>
      <vt:lpstr>Do you remember?</vt:lpstr>
      <vt:lpstr>T – shirt  </vt:lpstr>
      <vt:lpstr>Clothes in winter</vt:lpstr>
      <vt:lpstr>Clothes in winter</vt:lpstr>
      <vt:lpstr>Do you remember?</vt:lpstr>
      <vt:lpstr>Clothes in winter</vt:lpstr>
      <vt:lpstr>Do you remember?</vt:lpstr>
      <vt:lpstr>I am wearing…</vt:lpstr>
      <vt:lpstr>I am wearing…</vt:lpstr>
      <vt:lpstr>I am wearing…</vt:lpstr>
      <vt:lpstr>Clothes</vt:lpstr>
      <vt:lpstr>Listen to the song!</vt:lpstr>
      <vt:lpstr>Translation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Oblečení VY_32_INOVACE_2B_19 Číslo projektu: CZ.1.07/1.4.00/21.1101</dc:title>
  <dc:creator>Iva</dc:creator>
  <cp:lastModifiedBy>Iva</cp:lastModifiedBy>
  <cp:revision>2</cp:revision>
  <dcterms:created xsi:type="dcterms:W3CDTF">2011-09-12T14:47:52Z</dcterms:created>
  <dcterms:modified xsi:type="dcterms:W3CDTF">2011-09-12T14:50:38Z</dcterms:modified>
</cp:coreProperties>
</file>