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4" r:id="rId2"/>
    <p:sldId id="285" r:id="rId3"/>
    <p:sldId id="272" r:id="rId4"/>
    <p:sldId id="273" r:id="rId5"/>
    <p:sldId id="269" r:id="rId6"/>
    <p:sldId id="276" r:id="rId7"/>
    <p:sldId id="270" r:id="rId8"/>
    <p:sldId id="277" r:id="rId9"/>
    <p:sldId id="271" r:id="rId10"/>
    <p:sldId id="278" r:id="rId11"/>
    <p:sldId id="279" r:id="rId12"/>
    <p:sldId id="280" r:id="rId13"/>
    <p:sldId id="281" r:id="rId14"/>
    <p:sldId id="282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741CA8-3269-43DB-A2D2-ABC7B487ACC9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9098D-1C4A-4CE1-AAFE-DEC8DE369A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FCCB776-CECE-4A7E-BF69-B15760E04AB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129526B-373E-44E2-AB97-9B3976A3E39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0.png"/><Relationship Id="rId4" Type="http://schemas.openxmlformats.org/officeDocument/2006/relationships/image" Target="../media/image6.wmf"/><Relationship Id="rId9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6.jpeg"/><Relationship Id="rId5" Type="http://schemas.openxmlformats.org/officeDocument/2006/relationships/image" Target="../media/image8.wmf"/><Relationship Id="rId10" Type="http://schemas.openxmlformats.org/officeDocument/2006/relationships/image" Target="../media/image10.png"/><Relationship Id="rId4" Type="http://schemas.openxmlformats.org/officeDocument/2006/relationships/image" Target="../media/image7.wmf"/><Relationship Id="rId9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10" Type="http://schemas.openxmlformats.org/officeDocument/2006/relationships/image" Target="../media/image10.png"/><Relationship Id="rId4" Type="http://schemas.openxmlformats.org/officeDocument/2006/relationships/image" Target="../media/image7.wmf"/><Relationship Id="rId9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0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10" Type="http://schemas.openxmlformats.org/officeDocument/2006/relationships/image" Target="../media/image10.png"/><Relationship Id="rId4" Type="http://schemas.openxmlformats.org/officeDocument/2006/relationships/image" Target="../media/image19.wmf"/><Relationship Id="rId9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POVOLÁNÍ 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VY_32_INOVACE_3A_02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427114"/>
              </p:ext>
            </p:extLst>
          </p:nvPr>
        </p:nvGraphicFramePr>
        <p:xfrm>
          <a:off x="539750" y="1052513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Povolání.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část je určena k procvičení čtyř povolání     – učitelka, lékař, kadeřnice a švadlena. U každého povolání žáci čtou  charakteristické znaky a následně do rámečku přesouvají obrázky, které k povolání patří.  V další části žáci vybírají správná tvrzení o profesi a přesouvají je do rámečku. Pod správnou odpovědí je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Po splnění úkolu si žáci  mohou pustit „potlesk“.</a:t>
                      </a:r>
                      <a:endParaRPr lang="cs-CZ" sz="1400" b="0" dirty="0" smtClean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2.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9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10535" y="5085184"/>
            <a:ext cx="4871302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Švadlena potřebuje látku a nůžky.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17090" y="2100424"/>
            <a:ext cx="484739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Švadlena používá šicí stroj.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27882" y="3587586"/>
            <a:ext cx="4871303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Švadlena potřebuje jehlu, nit a špendlíky.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66206" y="933998"/>
            <a:ext cx="4680520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Švadlena šije oděvy.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8" name="Picture 2" descr="C:\Documents and Settings\fixa\Local Settings\Temporary Internet Files\Content.IE5\OOQLZY5S\MP9004094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9163"/>
            <a:ext cx="1742678" cy="1758130"/>
          </a:xfrm>
          <a:prstGeom prst="rect">
            <a:avLst/>
          </a:prstGeom>
          <a:noFill/>
        </p:spPr>
      </p:pic>
      <p:pic>
        <p:nvPicPr>
          <p:cNvPr id="9" name="Picture 6" descr="C:\Documents and Settings\fixa\Local Settings\Temporary Internet Files\Content.IE5\OOQLZY5S\MC9002407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127" y="1726086"/>
            <a:ext cx="1826057" cy="1540764"/>
          </a:xfrm>
          <a:prstGeom prst="rect">
            <a:avLst/>
          </a:prstGeom>
          <a:noFill/>
        </p:spPr>
      </p:pic>
      <p:pic>
        <p:nvPicPr>
          <p:cNvPr id="10" name="Picture 2" descr="C:\Documents and Settings\fixa\Local Settings\Temporary Internet Files\Content.IE5\UMDIJ50G\MC9002509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238093"/>
            <a:ext cx="1944216" cy="1491075"/>
          </a:xfrm>
          <a:prstGeom prst="rect">
            <a:avLst/>
          </a:prstGeom>
          <a:noFill/>
        </p:spPr>
      </p:pic>
      <p:pic>
        <p:nvPicPr>
          <p:cNvPr id="11" name="Picture 15" descr="C:\Documents and Settings\fixa\Local Settings\Temporary Internet Files\Content.IE5\OOQLZY5S\MC9002509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6779" y="4509120"/>
            <a:ext cx="2553756" cy="159092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10535" y="6580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ŠVADLENA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6839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selý obličej 4"/>
          <p:cNvSpPr/>
          <p:nvPr/>
        </p:nvSpPr>
        <p:spPr>
          <a:xfrm>
            <a:off x="3931630" y="456937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607188" y="458846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442392" y="461392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pic>
        <p:nvPicPr>
          <p:cNvPr id="6" name="Picture 10" descr="C:\Documents and Settings\fixa\Local Settings\Temporary Internet Files\Content.IE5\UMDIJ50G\MC9002509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51226" y="4130880"/>
            <a:ext cx="1805771" cy="1608848"/>
          </a:xfrm>
          <a:prstGeom prst="rect">
            <a:avLst/>
          </a:prstGeom>
          <a:noFill/>
        </p:spPr>
      </p:pic>
      <p:pic>
        <p:nvPicPr>
          <p:cNvPr id="7" name="Picture 6" descr="C:\Documents and Settings\fixa\Local Settings\Temporary Internet Files\Content.IE5\UMDIJ50G\MC9002868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75919" y="4287407"/>
            <a:ext cx="1831512" cy="1478339"/>
          </a:xfrm>
          <a:prstGeom prst="rect">
            <a:avLst/>
          </a:prstGeom>
          <a:noFill/>
        </p:spPr>
      </p:pic>
      <p:pic>
        <p:nvPicPr>
          <p:cNvPr id="8" name="Picture 8" descr="C:\Documents and Settings\fixa\Local Settings\Temporary Internet Files\Content.IE5\EDJOUQ55\MC9003383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5759" y="4287407"/>
            <a:ext cx="1440160" cy="1440160"/>
          </a:xfrm>
          <a:prstGeom prst="rect">
            <a:avLst/>
          </a:prstGeom>
          <a:noFill/>
        </p:spPr>
      </p:pic>
      <p:pic>
        <p:nvPicPr>
          <p:cNvPr id="10" name="Picture 2" descr="C:\Users\pc\AppData\Local\Microsoft\Windows\Temporary Internet Files\Content.IE5\QZMPSPG8\MP9004091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840" y="4122108"/>
            <a:ext cx="1415483" cy="2128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55576" y="1428346"/>
            <a:ext cx="1508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ŠVADLENA</a:t>
            </a:r>
            <a:endParaRPr lang="cs-CZ" sz="2400" dirty="0"/>
          </a:p>
        </p:txBody>
      </p:sp>
      <p:pic>
        <p:nvPicPr>
          <p:cNvPr id="4" name="Picture 2" descr="C:\Documents and Settings\fixa\Local Settings\Temporary Internet Files\Content.IE5\OOQLZY5S\MP90040940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1131" y="389695"/>
            <a:ext cx="1742678" cy="1758130"/>
          </a:xfrm>
          <a:prstGeom prst="rect">
            <a:avLst/>
          </a:prstGeom>
          <a:noFill/>
        </p:spPr>
      </p:pic>
      <p:pic>
        <p:nvPicPr>
          <p:cNvPr id="12" name="Picture 2" descr="C:\Documents and Settings\fixa\Local Settings\Temporary Internet Files\Content.IE5\UMDIJ50G\MC90025097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73741" y="4325585"/>
            <a:ext cx="1944216" cy="1491075"/>
          </a:xfrm>
          <a:prstGeom prst="rect">
            <a:avLst/>
          </a:prstGeom>
          <a:noFill/>
        </p:spPr>
      </p:pic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7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76256" y="3579676"/>
            <a:ext cx="366429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Lékař ošetřuje zuby.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5736" y="5301208"/>
            <a:ext cx="4680520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Lékař potřebuje injekci a teploměr.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1720" y="2348880"/>
            <a:ext cx="332453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Lékař operuje.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96461" y="908720"/>
            <a:ext cx="375958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Lékař léčí nemocné.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6" name="Picture 8" descr="C:\Documents and Settings\fixa\Local Settings\Temporary Internet Files\Content.IE5\WWP252NF\MP9003139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866288"/>
            <a:ext cx="1944216" cy="1947462"/>
          </a:xfrm>
          <a:prstGeom prst="rect">
            <a:avLst/>
          </a:prstGeom>
          <a:noFill/>
        </p:spPr>
      </p:pic>
      <p:pic>
        <p:nvPicPr>
          <p:cNvPr id="7" name="Picture 10" descr="C:\Documents and Settings\fixa\Local Settings\Temporary Internet Files\Content.IE5\UMDIJ50G\MP9001851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9589" y="298281"/>
            <a:ext cx="2476872" cy="1647120"/>
          </a:xfrm>
          <a:prstGeom prst="rect">
            <a:avLst/>
          </a:prstGeom>
          <a:noFill/>
        </p:spPr>
      </p:pic>
      <p:pic>
        <p:nvPicPr>
          <p:cNvPr id="8" name="Picture 8" descr="C:\Documents and Settings\fixa\Local Settings\Temporary Internet Files\Content.IE5\EDJOUQ55\MP9004265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12595" y="3177064"/>
            <a:ext cx="1988840" cy="1988840"/>
          </a:xfrm>
          <a:prstGeom prst="rect">
            <a:avLst/>
          </a:prstGeom>
          <a:noFill/>
        </p:spPr>
      </p:pic>
      <p:pic>
        <p:nvPicPr>
          <p:cNvPr id="9" name="Picture 7" descr="C:\Documents and Settings\fixa\Local Settings\Temporary Internet Files\Content.IE5\EDJOUQ55\MC90001313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1816" y="4935569"/>
            <a:ext cx="1355592" cy="1289154"/>
          </a:xfrm>
          <a:prstGeom prst="rect">
            <a:avLst/>
          </a:prstGeom>
          <a:noFill/>
        </p:spPr>
      </p:pic>
      <p:pic>
        <p:nvPicPr>
          <p:cNvPr id="10" name="Picture 11" descr="C:\Documents and Settings\fixa\Local Settings\Temporary Internet Files\Content.IE5\WWP252NF\MC9003513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29304" y="4935569"/>
            <a:ext cx="1056207" cy="132555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46595" y="225540"/>
            <a:ext cx="1905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LÉKAŘ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8983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2126700" y="4536217"/>
            <a:ext cx="645100" cy="600707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250012" y="449557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365567" y="456310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pic>
        <p:nvPicPr>
          <p:cNvPr id="7" name="Picture 6" descr="C:\Documents and Settings\fixa\Local Settings\Temporary Internet Files\Content.IE5\UMDIJ50G\MC9002868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53705" y="4103676"/>
            <a:ext cx="1815962" cy="1465787"/>
          </a:xfrm>
          <a:prstGeom prst="rect">
            <a:avLst/>
          </a:prstGeom>
          <a:noFill/>
        </p:spPr>
      </p:pic>
      <p:pic>
        <p:nvPicPr>
          <p:cNvPr id="8" name="Picture 8" descr="C:\Documents and Settings\fixa\Local Settings\Temporary Internet Files\Content.IE5\EDJOUQ55\MC900338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325586"/>
            <a:ext cx="1335662" cy="133566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55576" y="1428346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LÉKAŘ</a:t>
            </a:r>
            <a:endParaRPr lang="cs-CZ" sz="2400" dirty="0"/>
          </a:p>
        </p:txBody>
      </p:sp>
      <p:pic>
        <p:nvPicPr>
          <p:cNvPr id="13" name="Picture 4" descr="C:\Documents and Settings\fixa\Local Settings\Temporary Internet Files\Content.IE5\EDJOUQ55\MP9004089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200027"/>
            <a:ext cx="1961456" cy="1961456"/>
          </a:xfrm>
          <a:prstGeom prst="rect">
            <a:avLst/>
          </a:prstGeom>
          <a:noFill/>
        </p:spPr>
      </p:pic>
      <p:pic>
        <p:nvPicPr>
          <p:cNvPr id="14" name="Picture 5" descr="C:\Documents and Settings\fixa\Local Settings\Temporary Internet Files\Content.IE5\UMDIJ50G\MP90018515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278602"/>
            <a:ext cx="2293531" cy="1536666"/>
          </a:xfrm>
          <a:prstGeom prst="rect">
            <a:avLst/>
          </a:prstGeom>
          <a:noFill/>
        </p:spPr>
      </p:pic>
      <p:pic>
        <p:nvPicPr>
          <p:cNvPr id="15" name="Picture 15" descr="C:\Documents and Settings\fixa\Local Settings\Temporary Internet Files\Content.IE5\UMDIJ50G\MP90032116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0072" y="4137154"/>
            <a:ext cx="1296144" cy="1817024"/>
          </a:xfrm>
          <a:prstGeom prst="rect">
            <a:avLst/>
          </a:prstGeom>
          <a:noFill/>
        </p:spPr>
      </p:pic>
      <p:pic>
        <p:nvPicPr>
          <p:cNvPr id="16" name="Picture 11" descr="C:\Documents and Settings\fixa\Local Settings\Temporary Internet Files\Content.IE5\OOQLZY5S\MC90035694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78035" y="4103676"/>
            <a:ext cx="1383487" cy="1834286"/>
          </a:xfrm>
          <a:prstGeom prst="rect">
            <a:avLst/>
          </a:prstGeom>
          <a:noFill/>
        </p:spPr>
      </p:pic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 cstate="print"/>
          <a:stretch>
            <a:fillRect/>
          </a:stretch>
        </p:blipFill>
        <p:spPr>
          <a:xfrm>
            <a:off x="7517967" y="593796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07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32249" y="908720"/>
            <a:ext cx="375958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Kadeřnice stříhá vlasy.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8324" y="2604896"/>
            <a:ext cx="375958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Kadeřnice potřebuje hřeben a nůžky.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24041" y="3789040"/>
            <a:ext cx="375958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Kadeřnice potřebuje zrcadlo.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5498271"/>
            <a:ext cx="3759589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Kadeřnice používá fén.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6" name="Picture 15" descr="C:\Documents and Settings\fixa\Local Settings\Temporary Internet Files\Content.IE5\EDJOUQ55\MC9003002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104828"/>
            <a:ext cx="1816913" cy="1792224"/>
          </a:xfrm>
          <a:prstGeom prst="rect">
            <a:avLst/>
          </a:prstGeom>
          <a:noFill/>
        </p:spPr>
      </p:pic>
      <p:pic>
        <p:nvPicPr>
          <p:cNvPr id="7" name="Picture 13" descr="C:\Documents and Settings\fixa\Local Settings\Temporary Internet Files\Content.IE5\EDJOUQ55\MC9004325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4618" y="548680"/>
            <a:ext cx="1847850" cy="1844675"/>
          </a:xfrm>
          <a:prstGeom prst="rect">
            <a:avLst/>
          </a:prstGeom>
          <a:noFill/>
        </p:spPr>
      </p:pic>
      <p:pic>
        <p:nvPicPr>
          <p:cNvPr id="8" name="Picture 3" descr="C:\Documents and Settings\fixa\Local Settings\Temporary Internet Files\Content.IE5\WWP252NF\MC9000386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3045" y="3518142"/>
            <a:ext cx="1110996" cy="1549908"/>
          </a:xfrm>
          <a:prstGeom prst="rect">
            <a:avLst/>
          </a:prstGeom>
          <a:noFill/>
        </p:spPr>
      </p:pic>
      <p:pic>
        <p:nvPicPr>
          <p:cNvPr id="9" name="Picture 11" descr="C:\Documents and Settings\fixa\Local Settings\Temporary Internet Files\Content.IE5\OOQLZY5S\MC9003569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232" y="4581128"/>
            <a:ext cx="1383487" cy="183428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65391" y="539388"/>
            <a:ext cx="239038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KADEŘNICE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4790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eselý obličej 12"/>
          <p:cNvSpPr/>
          <p:nvPr/>
        </p:nvSpPr>
        <p:spPr>
          <a:xfrm>
            <a:off x="3851920" y="4357418"/>
            <a:ext cx="457200" cy="49342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298731" y="456310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66931" y="4754101"/>
            <a:ext cx="307891" cy="33150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pic>
        <p:nvPicPr>
          <p:cNvPr id="7" name="Picture 6" descr="C:\Documents and Settings\fixa\Local Settings\Temporary Internet Files\Content.IE5\UMDIJ50G\MC9002868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75919" y="4287407"/>
            <a:ext cx="1815962" cy="146578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55576" y="1428346"/>
            <a:ext cx="1619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KADEŘNICE</a:t>
            </a:r>
            <a:endParaRPr lang="cs-CZ" sz="2400" dirty="0"/>
          </a:p>
        </p:txBody>
      </p:sp>
      <p:pic>
        <p:nvPicPr>
          <p:cNvPr id="15" name="Picture 15" descr="C:\Documents and Settings\fixa\Local Settings\Temporary Internet Files\Content.IE5\UMDIJ50G\MP9003211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137154"/>
            <a:ext cx="1296144" cy="1817024"/>
          </a:xfrm>
          <a:prstGeom prst="rect">
            <a:avLst/>
          </a:prstGeom>
          <a:noFill/>
        </p:spPr>
      </p:pic>
      <p:pic>
        <p:nvPicPr>
          <p:cNvPr id="16" name="Picture 11" descr="C:\Documents and Settings\fixa\Local Settings\Temporary Internet Files\Content.IE5\OOQLZY5S\MC90035694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62112" y="4277566"/>
            <a:ext cx="1383487" cy="1834286"/>
          </a:xfrm>
          <a:prstGeom prst="rect">
            <a:avLst/>
          </a:prstGeom>
          <a:noFill/>
        </p:spPr>
      </p:pic>
      <p:pic>
        <p:nvPicPr>
          <p:cNvPr id="8194" name="Picture 2" descr="C:\Users\pc\AppData\Local\Microsoft\Windows\Temporary Internet Files\Content.IE5\QZMPSPG8\MP90043118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4" y="705071"/>
            <a:ext cx="2736304" cy="182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Documents and Settings\fixa\Local Settings\Temporary Internet Files\Content.IE5\EDJOUQ55\MC90030026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8527" y="4174347"/>
            <a:ext cx="1144698" cy="1465787"/>
          </a:xfrm>
          <a:prstGeom prst="rect">
            <a:avLst/>
          </a:prstGeom>
          <a:noFill/>
        </p:spPr>
      </p:pic>
      <p:pic>
        <p:nvPicPr>
          <p:cNvPr id="17" name="Picture 13" descr="C:\Documents and Settings\fixa\Local Settings\Temporary Internet Files\Content.IE5\EDJOUQ55\MC90043250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2006" y="4349481"/>
            <a:ext cx="1847850" cy="1844675"/>
          </a:xfrm>
          <a:prstGeom prst="rect">
            <a:avLst/>
          </a:prstGeom>
          <a:noFill/>
        </p:spPr>
      </p:pic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 cstate="print"/>
          <a:stretch>
            <a:fillRect/>
          </a:stretch>
        </p:blipFill>
        <p:spPr>
          <a:xfrm>
            <a:off x="1260453" y="58893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80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1837" y="541411"/>
            <a:ext cx="2668275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Učitelka učí žáky.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56176" y="1942833"/>
            <a:ext cx="2783695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Učitelka s žáky čte.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24091" y="3645024"/>
            <a:ext cx="303431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Učitelka s žáky píše.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05280" y="5124400"/>
            <a:ext cx="2952328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Učitelka s žáky cvičí.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6" name="Picture 2" descr="C:\Users\pc\AppData\Local\Microsoft\Windows\Temporary Internet Files\Content.IE5\BVKZ30MP\MP9004090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9392"/>
            <a:ext cx="2626424" cy="174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pc\AppData\Local\Microsoft\Windows\Temporary Internet Files\Content.IE5\SPX856HB\MP900411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228" y="1642849"/>
            <a:ext cx="1533867" cy="188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c\AppData\Local\Microsoft\Windows\Temporary Internet Files\Content.IE5\BVKZ30MP\MP9004394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76" y="2916586"/>
            <a:ext cx="2808312" cy="1880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pc\AppData\Local\Microsoft\Windows\Temporary Internet Files\Content.IE5\NDWH5U93\MP9004306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305" y="4764360"/>
            <a:ext cx="166977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614864" y="270636"/>
            <a:ext cx="17956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UČITELKA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96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4273906" y="4604041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877093" y="4644775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806681" y="454604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428346"/>
            <a:ext cx="1391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UČITELKA</a:t>
            </a:r>
            <a:endParaRPr lang="cs-CZ" sz="2400" dirty="0"/>
          </a:p>
        </p:txBody>
      </p:sp>
      <p:pic>
        <p:nvPicPr>
          <p:cNvPr id="16" name="Picture 11" descr="C:\Documents and Settings\fixa\Local Settings\Temporary Internet Files\Content.IE5\OOQLZY5S\MC9003569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604041"/>
            <a:ext cx="978586" cy="1297451"/>
          </a:xfrm>
          <a:prstGeom prst="rect">
            <a:avLst/>
          </a:prstGeom>
          <a:noFill/>
        </p:spPr>
      </p:pic>
      <p:pic>
        <p:nvPicPr>
          <p:cNvPr id="14" name="Picture 2" descr="C:\Users\pc\AppData\Local\Microsoft\Windows\Temporary Internet Files\Content.IE5\BVKZ30MP\MP9004090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25" y="4193927"/>
            <a:ext cx="2119248" cy="174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pc\AppData\Local\Microsoft\Windows\Temporary Internet Files\Content.IE5\QZMPSPG8\MP9004386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80242"/>
            <a:ext cx="2190420" cy="1926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c\AppData\Local\Microsoft\Windows\Temporary Internet Files\Content.IE5\SPX856HB\MP90043049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6902"/>
            <a:ext cx="2063716" cy="206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pc\AppData\Local\Microsoft\Windows\Temporary Internet Files\Content.IE5\SPX856HB\MP90041177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130" y="3848945"/>
            <a:ext cx="1533867" cy="188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Documents and Settings\fixa\Local Settings\Temporary Internet Files\Content.IE5\EDJOUQ55\MC90033832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963" y="4382537"/>
            <a:ext cx="1440160" cy="1440160"/>
          </a:xfrm>
          <a:prstGeom prst="rect">
            <a:avLst/>
          </a:prstGeom>
          <a:noFill/>
        </p:spPr>
      </p:pic>
      <p:pic>
        <p:nvPicPr>
          <p:cNvPr id="1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 cstate="print"/>
          <a:stretch>
            <a:fillRect/>
          </a:stretch>
        </p:blipFill>
        <p:spPr>
          <a:xfrm>
            <a:off x="7860084" y="57379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7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5459718" y="342327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508104" y="1015499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105273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4087" y="937455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Stříhá vlasy.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7" y="2240868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Píše s žáky.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7" y="3355446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Potřebuje hřeben a nůžky.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4088" y="4653136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Operuje.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196752"/>
            <a:ext cx="18582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KADEŘNICE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11560" y="260648"/>
            <a:ext cx="3416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Vyber správná tvrzení.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38408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523562" y="2308695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508104" y="472096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105273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4087" y="937455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Používá fén.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6096" y="2204864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Operuje.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356992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Stříhá vlasy.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4088" y="4653136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Ošetřuje zuby.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1196752"/>
            <a:ext cx="10999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LÉKAŘ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827584" y="332656"/>
            <a:ext cx="34160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Vyber správná tvrzení.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475217" y="342327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443169" y="2308695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124744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4087" y="937455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Ošetřuje zuby.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7" y="2240868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Používá šicí stroj.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7" y="3355446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Šije oděvy.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4088" y="4653136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Učí žáky.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268760"/>
            <a:ext cx="1729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ŠVADLENA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404664"/>
            <a:ext cx="34160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Vyber správná tvrzení.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570555" y="342327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508104" y="1005282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23528" y="980728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4087" y="937455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B050"/>
                </a:solidFill>
              </a:rPr>
              <a:t>U</a:t>
            </a:r>
            <a:r>
              <a:rPr lang="cs-CZ" sz="2400" dirty="0" smtClean="0">
                <a:solidFill>
                  <a:srgbClr val="00B050"/>
                </a:solidFill>
              </a:rPr>
              <a:t>čí žáky.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6" y="2125587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Potřebuje jehlu a nit.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7" y="3355446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Čte s žáky.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4088" y="4653136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Léčí nemocné.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1052736"/>
            <a:ext cx="1590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UČITELKA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827584" y="332656"/>
            <a:ext cx="34160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Vyber správná tvrzení.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283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382</Words>
  <Application>Microsoft Office PowerPoint</Application>
  <PresentationFormat>Předvádění na obrazovce (4:3)</PresentationFormat>
  <Paragraphs>83</Paragraphs>
  <Slides>15</Slides>
  <Notes>2</Notes>
  <HiddenSlides>1</HiddenSlides>
  <MMClips>8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POVOLÁNÍ  I. VY_32_INOVACE_3A_02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FIXA</dc:creator>
  <cp:lastModifiedBy>uzivatel</cp:lastModifiedBy>
  <cp:revision>38</cp:revision>
  <dcterms:created xsi:type="dcterms:W3CDTF">2012-01-02T20:04:51Z</dcterms:created>
  <dcterms:modified xsi:type="dcterms:W3CDTF">2013-01-26T08:38:03Z</dcterms:modified>
</cp:coreProperties>
</file>