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4" r:id="rId2"/>
    <p:sldId id="285" r:id="rId3"/>
    <p:sldId id="272" r:id="rId4"/>
    <p:sldId id="273" r:id="rId5"/>
    <p:sldId id="269" r:id="rId6"/>
    <p:sldId id="276" r:id="rId7"/>
    <p:sldId id="270" r:id="rId8"/>
    <p:sldId id="277" r:id="rId9"/>
    <p:sldId id="271" r:id="rId10"/>
    <p:sldId id="278" r:id="rId11"/>
    <p:sldId id="279" r:id="rId12"/>
    <p:sldId id="280" r:id="rId13"/>
    <p:sldId id="281" r:id="rId14"/>
    <p:sldId id="28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282728-CA7B-4428-A16D-2A6072C65C4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0AA12-8624-424E-B375-DAFFBB7B2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523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88D2FF5-17C7-40AD-B7B7-D2EFDF52833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1B48B8-292D-47F5-80A5-3F9513AC774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3F606-F11B-4208-AEF7-003251305CCD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jpeg"/><Relationship Id="rId5" Type="http://schemas.openxmlformats.org/officeDocument/2006/relationships/image" Target="../media/image9.jpeg"/><Relationship Id="rId10" Type="http://schemas.openxmlformats.org/officeDocument/2006/relationships/image" Target="../media/image11.jpeg"/><Relationship Id="rId4" Type="http://schemas.openxmlformats.org/officeDocument/2006/relationships/image" Target="../media/image8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hdphoto" Target="../media/hdphoto1.wdp"/><Relationship Id="rId11" Type="http://schemas.openxmlformats.org/officeDocument/2006/relationships/image" Target="../media/image20.jpeg"/><Relationship Id="rId5" Type="http://schemas.openxmlformats.org/officeDocument/2006/relationships/image" Target="../media/image17.png"/><Relationship Id="rId10" Type="http://schemas.openxmlformats.org/officeDocument/2006/relationships/image" Target="../media/image19.jpeg"/><Relationship Id="rId4" Type="http://schemas.openxmlformats.org/officeDocument/2006/relationships/image" Target="../media/image8.pn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1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jpeg"/><Relationship Id="rId5" Type="http://schemas.openxmlformats.org/officeDocument/2006/relationships/image" Target="../media/image25.jpeg"/><Relationship Id="rId10" Type="http://schemas.openxmlformats.org/officeDocument/2006/relationships/image" Target="../media/image26.jpeg"/><Relationship Id="rId4" Type="http://schemas.openxmlformats.org/officeDocument/2006/relationships/image" Target="../media/image8.png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6.jpeg"/><Relationship Id="rId5" Type="http://schemas.openxmlformats.org/officeDocument/2006/relationships/image" Target="../media/image31.jpeg"/><Relationship Id="rId10" Type="http://schemas.openxmlformats.org/officeDocument/2006/relationships/image" Target="../media/image21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Povolání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093859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Povolání.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část je určena k opakování čtyř povolání – truhlář, hasič, řidič, knihovnice. U každého povolání žáci čtou charakteristické znaky a do rámečku přesouvají  správné obrázky.  V další části žáci vybírají správná tvrzení o profesi a přesouvají je do rámečku. Pod správnými odpověďmi je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Po splnění úkolu si žáci mohou  pustit „potlesk“.</a:t>
                      </a:r>
                      <a:endParaRPr lang="cs-CZ" sz="1400" b="0" dirty="0" smtClean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2. období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0" descr="C:\Users\pc\AppData\Local\Microsoft\Windows\Temporary Internet Files\Content.IE5\5J82RFU4\MP900405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890" y="1789919"/>
            <a:ext cx="1757878" cy="125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70140" y="3356992"/>
            <a:ext cx="341044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Truhlář řeže dřevo pilou.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68444" y="2121740"/>
            <a:ext cx="3074833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Truhlář vyrábí nábytek.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23835" y="4718763"/>
            <a:ext cx="3890454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Truhlář používá kladivo, hřebíky a hoblík.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8224" y="740825"/>
            <a:ext cx="3585914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Truhlář potřebuje dřevo.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10535" y="6580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Truhlář</a:t>
            </a:r>
            <a:endParaRPr lang="cs-CZ" sz="3200" dirty="0"/>
          </a:p>
        </p:txBody>
      </p:sp>
      <p:pic>
        <p:nvPicPr>
          <p:cNvPr id="13" name="Picture 8" descr="C:\Users\pc\AppData\Local\Microsoft\Windows\Temporary Internet Files\Content.IE5\SPX856HB\MP9004020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1"/>
            <a:ext cx="1734696" cy="115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9" descr="C:\Users\pc\AppData\Local\Microsoft\Windows\Temporary Internet Files\Content.IE5\XNEPO9ZQ\MP9003414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55777"/>
            <a:ext cx="1575573" cy="1123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pc\AppData\Local\Microsoft\Windows\Temporary Internet Files\Content.IE5\5J82RFU4\MP9001779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56925"/>
            <a:ext cx="2088232" cy="139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pc\AppData\Local\Microsoft\Windows\Temporary Internet Files\Content.IE5\XLMKUZAU\MP9001779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2160" y="4265443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pc\AppData\Local\Microsoft\Windows\Temporary Internet Files\Content.IE5\8245YKL6\MP9004096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52537"/>
            <a:ext cx="1699117" cy="127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39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3931630" y="456937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607188" y="458846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442392" y="461392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428346"/>
            <a:ext cx="966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TESAŘ</a:t>
            </a:r>
            <a:endParaRPr lang="cs-CZ" sz="24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pic>
        <p:nvPicPr>
          <p:cNvPr id="16" name="Picture 13" descr="C:\Users\pc\AppData\Local\Microsoft\Windows\Temporary Internet Files\Content.IE5\XNEPO9ZQ\MP9004093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49" y="340230"/>
            <a:ext cx="1224136" cy="185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pc\AppData\Local\Microsoft\Windows\Temporary Internet Files\Content.IE5\SPX856HB\MP9004020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72311"/>
            <a:ext cx="1734696" cy="115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9" descr="C:\Users\pc\AppData\Local\Microsoft\Windows\Temporary Internet Files\Content.IE5\XNEPO9ZQ\MP900341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205" y="4413706"/>
            <a:ext cx="1575573" cy="1123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5" descr="C:\Users\pc\AppData\Local\Microsoft\Windows\Temporary Internet Files\Content.IE5\XLMKUZAU\MP9001779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698" y="4089238"/>
            <a:ext cx="1432366" cy="1448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7" descr="C:\Users\pc\AppData\Local\Microsoft\Windows\Temporary Internet Files\Content.IE5\5J82RFU4\MP90040146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353" y="3902311"/>
            <a:ext cx="1550626" cy="191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5" descr="C:\Users\pc\AppData\Local\Microsoft\Windows\Temporary Internet Files\Content.IE5\8245YKL6\MP90040267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840" y="3902310"/>
            <a:ext cx="1583340" cy="191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7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02843" y="3451394"/>
            <a:ext cx="3816424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Zachraňuje osoby a majetek.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16039" y="5073425"/>
            <a:ext cx="3888432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Hasič pomáhá při haváriích.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0" y="2348880"/>
            <a:ext cx="332453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Hasič řídí hasičské auto.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4613" y="908720"/>
            <a:ext cx="317593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Hasič hasí požáry.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6595" y="225540"/>
            <a:ext cx="1905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HASIČ</a:t>
            </a:r>
            <a:endParaRPr lang="cs-CZ" sz="3200" dirty="0"/>
          </a:p>
        </p:txBody>
      </p:sp>
      <p:pic>
        <p:nvPicPr>
          <p:cNvPr id="13" name="Picture 29" descr="C:\Users\pc\AppData\Local\Microsoft\Windows\Temporary Internet Files\Content.IE5\8245YKL6\MP900407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600" y="332655"/>
            <a:ext cx="2598792" cy="17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5" descr="C:\Users\pc\AppData\Local\Microsoft\Windows\Temporary Internet Files\Content.IE5\8245YKL6\MP9004026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25" y="1131031"/>
            <a:ext cx="1547664" cy="232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5" descr="C:\Users\pc\AppData\Local\Microsoft\Windows\Temporary Internet Files\Content.IE5\XNEPO9ZQ\MP9001789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600" y="3236314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6" descr="C:\Users\pc\AppData\Local\Microsoft\Windows\Temporary Internet Files\Content.IE5\8245YKL6\MP9002277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5" y="4625129"/>
            <a:ext cx="1958661" cy="129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1" descr="C:\Users\pc\AppData\Local\Microsoft\Windows\Temporary Internet Files\Content.IE5\5J82RFU4\MP9003138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591279"/>
            <a:ext cx="1958661" cy="130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83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2126700" y="4536217"/>
            <a:ext cx="933132" cy="94128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250012" y="449557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365567" y="45631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7588" y="1268760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HASIČ</a:t>
            </a:r>
            <a:endParaRPr lang="cs-CZ" sz="2400" dirty="0"/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517967" y="5937962"/>
            <a:ext cx="609600" cy="609600"/>
          </a:xfrm>
          <a:prstGeom prst="rect">
            <a:avLst/>
          </a:prstGeom>
        </p:spPr>
      </p:pic>
      <p:pic>
        <p:nvPicPr>
          <p:cNvPr id="20" name="Picture 43" descr="C:\Users\pc\AppData\Local\Microsoft\Windows\Temporary Internet Files\Content.IE5\8245YKL6\MP9004310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46" b="95801" l="9810" r="898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79" y="-88985"/>
            <a:ext cx="2071092" cy="310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5" descr="C:\Users\pc\AppData\Local\Microsoft\Windows\Temporary Internet Files\Content.IE5\8245YKL6\MP9004026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168" y="3846676"/>
            <a:ext cx="1547664" cy="232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9" descr="C:\Users\pc\AppData\Local\Microsoft\Windows\Temporary Internet Files\Content.IE5\8245YKL6\MP9004073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370" y="4319475"/>
            <a:ext cx="2290206" cy="152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5" descr="C:\Users\pc\AppData\Local\Microsoft\Windows\Temporary Internet Files\Content.IE5\XNEPO9ZQ\MP90017894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831" y="4467358"/>
            <a:ext cx="1750869" cy="135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9" descr="C:\Users\pc\AppData\Local\Microsoft\Windows\Temporary Internet Files\Content.IE5\XNEPO9ZQ\MP90034147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95578"/>
            <a:ext cx="1575573" cy="136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7" descr="C:\Users\pc\AppData\Local\Microsoft\Windows\Temporary Internet Files\Content.IE5\5J82RFU4\MP90040146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79" y="4063375"/>
            <a:ext cx="1295611" cy="191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07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10975" y="908720"/>
            <a:ext cx="2223601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Řidič řídí auta.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8325" y="2604896"/>
            <a:ext cx="3565804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Řidič vozí lidi autobusem.     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6056" y="3773551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Řidič nakládá a rozváží zboží.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96261" y="5174235"/>
            <a:ext cx="5408187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Řidič pracuje s nakladačem a jinými stroji.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5391" y="539388"/>
            <a:ext cx="23903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ŘIDIČ</a:t>
            </a:r>
            <a:endParaRPr lang="cs-CZ" sz="3200" dirty="0"/>
          </a:p>
        </p:txBody>
      </p:sp>
      <p:pic>
        <p:nvPicPr>
          <p:cNvPr id="12" name="Picture 27" descr="C:\Users\pc\AppData\Local\Microsoft\Windows\Temporary Internet Files\Content.IE5\5J82RFU4\MP9004014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7838"/>
            <a:ext cx="1550626" cy="191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pc\AppData\Local\Microsoft\Windows\Temporary Internet Files\Content.IE5\NDWH5U93\MP9004394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90" y="1542451"/>
            <a:ext cx="1422664" cy="212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6" descr="C:\Users\pc\AppData\Local\Microsoft\Windows\Temporary Internet Files\Content.IE5\XNEPO9ZQ\MP9004004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32969"/>
            <a:ext cx="1452960" cy="143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pc\AppData\Local\Microsoft\Windows\Temporary Internet Files\Content.IE5\5J82RFU4\MP9002898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34" y="4442797"/>
            <a:ext cx="2188840" cy="146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4" descr="C:\Users\pc\AppData\Local\Microsoft\Windows\Temporary Internet Files\Content.IE5\XLMKUZAU\MP9004014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2725"/>
            <a:ext cx="1767535" cy="146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90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eselý obličej 12"/>
          <p:cNvSpPr/>
          <p:nvPr/>
        </p:nvSpPr>
        <p:spPr>
          <a:xfrm>
            <a:off x="3851920" y="4357417"/>
            <a:ext cx="648072" cy="670235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298731" y="45631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04042" y="4357417"/>
            <a:ext cx="846572" cy="8351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428346"/>
            <a:ext cx="857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ŘIDIČ</a:t>
            </a:r>
            <a:endParaRPr lang="cs-CZ" sz="2400" dirty="0"/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20483" y="5780951"/>
            <a:ext cx="609600" cy="609600"/>
          </a:xfrm>
          <a:prstGeom prst="rect">
            <a:avLst/>
          </a:prstGeom>
        </p:spPr>
      </p:pic>
      <p:pic>
        <p:nvPicPr>
          <p:cNvPr id="20" name="Picture 3" descr="C:\Users\pc\AppData\Local\Microsoft\Windows\Temporary Internet Files\Content.IE5\NDWH5U93\MP9004316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10" y="0"/>
            <a:ext cx="1440160" cy="221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7" descr="C:\Users\pc\AppData\Local\Microsoft\Windows\Temporary Internet Files\Content.IE5\5J82RFU4\MP9004014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17" y="4025848"/>
            <a:ext cx="1550626" cy="191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pc\AppData\Local\Microsoft\Windows\Temporary Internet Files\Content.IE5\NDWH5U93\MP9004394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660" y="3965207"/>
            <a:ext cx="1422664" cy="212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pc\AppData\Local\Microsoft\Windows\Temporary Internet Files\Content.IE5\5J82RFU4\MP90028988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415" y="4324364"/>
            <a:ext cx="1970296" cy="131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5" descr="C:\Users\pc\AppData\Local\Microsoft\Windows\Temporary Internet Files\Content.IE5\XNEPO9ZQ\MP90017894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229" y="4362372"/>
            <a:ext cx="1750869" cy="135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7" descr="C:\Users\pc\AppData\Local\Microsoft\Windows\Temporary Internet Files\Content.IE5\8245YKL6\MP9004393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40796"/>
            <a:ext cx="1368152" cy="20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80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84767" y="549459"/>
            <a:ext cx="4176463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Knihovnice pracuje v knihovně.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27029" y="1931412"/>
            <a:ext cx="3024335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Knihovnice třídí knihy.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84766" y="3352106"/>
            <a:ext cx="4176464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Knihovnice půjčuje knihy lidem.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17677" y="5124400"/>
            <a:ext cx="5074602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Knihovnice pořádá besedy o knihách.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613" y="201049"/>
            <a:ext cx="23116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KNIHOVNICE</a:t>
            </a:r>
            <a:endParaRPr lang="cs-CZ" sz="3200" dirty="0"/>
          </a:p>
        </p:txBody>
      </p:sp>
      <p:pic>
        <p:nvPicPr>
          <p:cNvPr id="11" name="Picture 55" descr="C:\Users\pc\AppData\Local\Microsoft\Windows\Temporary Internet Files\Content.IE5\XNEPO9ZQ\MP9002895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3933056"/>
            <a:ext cx="1772931" cy="215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8" descr="C:\Users\pc\AppData\Local\Microsoft\Windows\Temporary Internet Files\Content.IE5\5J82RFU4\MP9004395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46049"/>
            <a:ext cx="2192288" cy="146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7" descr="C:\Users\pc\AppData\Local\Microsoft\Windows\Temporary Internet Files\Content.IE5\8245YKL6\MP9004393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1302806"/>
            <a:ext cx="1368152" cy="20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9" descr="C:\Users\pc\AppData\Local\Microsoft\Windows\Temporary Internet Files\Content.IE5\8245YKL6\MP9004394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094" y="3111617"/>
            <a:ext cx="1683526" cy="127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1" descr="C:\Users\pc\AppData\Local\Microsoft\Windows\Temporary Internet Files\Content.IE5\5J82RFU4\MP90042768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639" y="3138226"/>
            <a:ext cx="1080120" cy="161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4273906" y="4604041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877093" y="464477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06681" y="45460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374256"/>
            <a:ext cx="1777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KNIHOVNICE</a:t>
            </a:r>
            <a:endParaRPr lang="cs-CZ" sz="2400" dirty="0"/>
          </a:p>
        </p:txBody>
      </p:sp>
      <p:pic>
        <p:nvPicPr>
          <p:cNvPr id="1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60084" y="5737967"/>
            <a:ext cx="609600" cy="609600"/>
          </a:xfrm>
          <a:prstGeom prst="rect">
            <a:avLst/>
          </a:prstGeom>
        </p:spPr>
      </p:pic>
      <p:pic>
        <p:nvPicPr>
          <p:cNvPr id="21" name="Picture 49" descr="C:\Users\pc\AppData\Local\Microsoft\Windows\Temporary Internet Files\Content.IE5\8245YKL6\MP9004394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28" y="288731"/>
            <a:ext cx="2049138" cy="154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7" descr="C:\Users\pc\AppData\Local\Microsoft\Windows\Temporary Internet Files\Content.IE5\8245YKL6\MP9004393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28" y="3973398"/>
            <a:ext cx="1368152" cy="20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5" descr="C:\Users\pc\AppData\Local\Microsoft\Windows\Temporary Internet Files\Content.IE5\XNEPO9ZQ\MP9002895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640" y="3922489"/>
            <a:ext cx="1772931" cy="215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8" descr="C:\Users\pc\AppData\Local\Microsoft\Windows\Temporary Internet Files\Content.IE5\5J82RFU4\MP90043955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918" y="4074897"/>
            <a:ext cx="1719932" cy="146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5" descr="C:\Users\pc\AppData\Local\Microsoft\Windows\Temporary Internet Files\Content.IE5\8245YKL6\MP90040267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22489"/>
            <a:ext cx="1547664" cy="232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pc\AppData\Local\Microsoft\Windows\Temporary Internet Files\Content.IE5\NDWH5U93\MP90043947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486" y="3914320"/>
            <a:ext cx="1422664" cy="212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7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5459718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508104" y="1015499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436816" y="968813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dřevo.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816" y="2267299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Hasí požáry.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6815" y="3406326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Vyrábí nábytek.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4437112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Pořádá besedy o knihách.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383759"/>
            <a:ext cx="1564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TRUHLÁŘ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40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523562" y="2068154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508104" y="472096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8" y="724519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Používá kladivo, hřebíky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 a hoblík.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3934" y="2000582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Hasí požáry.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78895" y="3284984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Nakládá a rozváží zboží.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88171" y="4585308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Zachraňuje osoby a majetek.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1809" y="350580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HASIČ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475217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443169" y="2308695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8" y="868329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Ošetřuje zuby.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43169" y="2173040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Vozí lidi autobusem.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8589" y="335544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Pracuje s nakladačem a jinými stroji.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Třídí knihy.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6851" y="345109"/>
            <a:ext cx="971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ŘIDIČ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570555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508104" y="1005282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45839" y="345109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473258" y="937454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Půjčuje lidem knihy.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73258" y="2132856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Pomáhá při haváriích.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96566" y="335544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Pracuje v knihovně.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73259" y="4509120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dřevo.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6850" y="345109"/>
            <a:ext cx="2305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KNIHOVNICE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28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380</Words>
  <Application>Microsoft Office PowerPoint</Application>
  <PresentationFormat>Předvádění na obrazovce (4:3)</PresentationFormat>
  <Paragraphs>80</Paragraphs>
  <Slides>15</Slides>
  <Notes>2</Notes>
  <HiddenSlides>1</HiddenSlides>
  <MMClips>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Povolání II. VY_32_INOVACE_3A_03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FIXA</dc:creator>
  <cp:lastModifiedBy>uzivatel</cp:lastModifiedBy>
  <cp:revision>45</cp:revision>
  <dcterms:created xsi:type="dcterms:W3CDTF">2012-01-02T20:04:51Z</dcterms:created>
  <dcterms:modified xsi:type="dcterms:W3CDTF">2013-01-25T13:01:33Z</dcterms:modified>
</cp:coreProperties>
</file>