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84" r:id="rId2"/>
    <p:sldId id="285" r:id="rId3"/>
    <p:sldId id="272" r:id="rId4"/>
    <p:sldId id="273" r:id="rId5"/>
    <p:sldId id="269" r:id="rId6"/>
    <p:sldId id="276" r:id="rId7"/>
    <p:sldId id="270" r:id="rId8"/>
    <p:sldId id="277" r:id="rId9"/>
    <p:sldId id="271" r:id="rId10"/>
    <p:sldId id="278" r:id="rId11"/>
    <p:sldId id="279" r:id="rId12"/>
    <p:sldId id="280" r:id="rId13"/>
    <p:sldId id="281" r:id="rId14"/>
    <p:sldId id="282" r:id="rId15"/>
    <p:sldId id="28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AD467E-A0FE-4B83-AB79-0B317176A744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F1B1B7-754E-4F73-9FE3-DD8196DAD3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133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F4B6159-EEA7-4C48-B100-ADFCE47CC59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D7F46C9-8D93-40D6-A78B-8DEACAE4C8B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83F606-F11B-4208-AEF7-003251305CCD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540A3F-A8D2-4FAD-B3D5-5F2DCB6B6D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10" Type="http://schemas.openxmlformats.org/officeDocument/2006/relationships/image" Target="../media/image2.jpeg"/><Relationship Id="rId4" Type="http://schemas.openxmlformats.org/officeDocument/2006/relationships/image" Target="../media/image6.wmf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0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3.jpeg"/><Relationship Id="rId5" Type="http://schemas.openxmlformats.org/officeDocument/2006/relationships/image" Target="../media/image8.png"/><Relationship Id="rId10" Type="http://schemas.openxmlformats.org/officeDocument/2006/relationships/image" Target="../media/image5.jpeg"/><Relationship Id="rId4" Type="http://schemas.openxmlformats.org/officeDocument/2006/relationships/image" Target="../media/image14.wmf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9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8.wmf"/><Relationship Id="rId5" Type="http://schemas.openxmlformats.org/officeDocument/2006/relationships/image" Target="../media/image8.png"/><Relationship Id="rId10" Type="http://schemas.openxmlformats.org/officeDocument/2006/relationships/image" Target="../media/image23.jpeg"/><Relationship Id="rId4" Type="http://schemas.openxmlformats.org/officeDocument/2006/relationships/image" Target="../media/image21.jpeg"/><Relationship Id="rId9" Type="http://schemas.openxmlformats.org/officeDocument/2006/relationships/image" Target="../media/image22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4.wmf"/><Relationship Id="rId5" Type="http://schemas.openxmlformats.org/officeDocument/2006/relationships/image" Target="../media/image13.jpeg"/><Relationship Id="rId10" Type="http://schemas.openxmlformats.org/officeDocument/2006/relationships/image" Target="../media/image19.wmf"/><Relationship Id="rId4" Type="http://schemas.openxmlformats.org/officeDocument/2006/relationships/image" Target="../media/image8.png"/><Relationship Id="rId9" Type="http://schemas.openxmlformats.org/officeDocument/2006/relationships/image" Target="../media/image2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Povolání III.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VY_32_INOVACE_3A_04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9601507"/>
              </p:ext>
            </p:extLst>
          </p:nvPr>
        </p:nvGraphicFramePr>
        <p:xfrm>
          <a:off x="539750" y="1052513"/>
          <a:ext cx="8280920" cy="48743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Povolání.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část je určena k opakování čtyř povolání – tesař, malíř, </a:t>
                      </a:r>
                      <a:r>
                        <a:rPr lang="cs-CZ" sz="1400" b="0" baseline="0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zedník, automechanik. U každého povolání žáci čtou charakteristické znaky a do rámečku přesouvají  správné obrázky.  V další části žáci vybírají správná tvrzení o profesi a přesouvají je do rámečku. Pod správnou odpovědí je vždy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Po splnění úkolu si žáci mohou pustit „potlesk“.</a:t>
                      </a:r>
                      <a:endParaRPr lang="cs-CZ" sz="1400" b="0" dirty="0" smtClean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2. období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9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4.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877575" y="4911834"/>
            <a:ext cx="4073833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Tesař pracuje převážně venku.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99139" y="2100424"/>
            <a:ext cx="464932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Tesař staví dřevěné domy a střechy.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64493" y="3489070"/>
            <a:ext cx="375465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Tesař používá různé nářadí.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66234" y="551599"/>
            <a:ext cx="3352943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Tesař pracuje se dřeve</a:t>
            </a:r>
            <a:r>
              <a:rPr lang="cs-CZ" sz="2400" dirty="0">
                <a:solidFill>
                  <a:srgbClr val="00B050"/>
                </a:solidFill>
              </a:rPr>
              <a:t>m</a:t>
            </a:r>
            <a:r>
              <a:rPr lang="cs-CZ" sz="2400" dirty="0" smtClean="0">
                <a:solidFill>
                  <a:srgbClr val="00B050"/>
                </a:solidFill>
              </a:rPr>
              <a:t>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10535" y="65804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TESAŘ</a:t>
            </a:r>
            <a:endParaRPr lang="cs-CZ" sz="3200" dirty="0"/>
          </a:p>
        </p:txBody>
      </p:sp>
      <p:pic>
        <p:nvPicPr>
          <p:cNvPr id="12" name="Picture 22" descr="C:\Users\pc\AppData\Local\Microsoft\Windows\Temporary Internet Files\Content.IE5\5J82RFU4\MP900401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221" y="4331566"/>
            <a:ext cx="1459354" cy="195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6" descr="C:\Users\pc\AppData\Local\Microsoft\Windows\Temporary Internet Files\Content.IE5\8245YKL6\MP9004316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7" y="3338731"/>
            <a:ext cx="1561313" cy="1865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C:\Users\pc\AppData\Local\Microsoft\Windows\Temporary Internet Files\Content.IE5\8245YKL6\MP9002898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62" y="254028"/>
            <a:ext cx="1438272" cy="2152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AppData\Local\Microsoft\Windows\Temporary Internet Files\Content.IE5\XLMKUZAU\MP9002898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8438" y="1410583"/>
            <a:ext cx="1728192" cy="1990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39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selý obličej 4"/>
          <p:cNvSpPr/>
          <p:nvPr/>
        </p:nvSpPr>
        <p:spPr>
          <a:xfrm>
            <a:off x="3931630" y="456937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607188" y="458846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442392" y="461392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268760"/>
            <a:ext cx="8208912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461"/>
            <a:ext cx="5492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Přesuň do rámečku správné obrázky.</a:t>
            </a:r>
            <a:endParaRPr lang="cs-CZ" sz="2800" dirty="0"/>
          </a:p>
        </p:txBody>
      </p:sp>
      <p:pic>
        <p:nvPicPr>
          <p:cNvPr id="7" name="Picture 6" descr="C:\Documents and Settings\fixa\Local Settings\Temporary Internet Files\Content.IE5\UMDIJ50G\MC9002868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75919" y="4287407"/>
            <a:ext cx="1831512" cy="1478339"/>
          </a:xfrm>
          <a:prstGeom prst="rect">
            <a:avLst/>
          </a:prstGeom>
          <a:noFill/>
        </p:spPr>
      </p:pic>
      <p:pic>
        <p:nvPicPr>
          <p:cNvPr id="8" name="Picture 8" descr="C:\Documents and Settings\fixa\Local Settings\Temporary Internet Files\Content.IE5\EDJOUQ55\MC9003383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65166" y="4287407"/>
            <a:ext cx="1440160" cy="144016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55576" y="1428346"/>
            <a:ext cx="966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TESAŘ</a:t>
            </a:r>
            <a:endParaRPr lang="cs-CZ" sz="24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8216788" y="5821885"/>
            <a:ext cx="609600" cy="609600"/>
          </a:xfrm>
          <a:prstGeom prst="rect">
            <a:avLst/>
          </a:prstGeom>
        </p:spPr>
      </p:pic>
      <p:pic>
        <p:nvPicPr>
          <p:cNvPr id="16" name="Picture 8" descr="C:\Users\pc\AppData\Local\Microsoft\Windows\Temporary Internet Files\Content.IE5\8245YKL6\MP9002898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56" y="3927419"/>
            <a:ext cx="1438272" cy="2152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pc\AppData\Local\Microsoft\Windows\Temporary Internet Files\Content.IE5\XLMKUZAU\MP9002898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8251" y="4046145"/>
            <a:ext cx="1463482" cy="1742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C:\Users\pc\AppData\Local\Microsoft\Windows\Temporary Internet Files\Content.IE5\8245YKL6\MP90043166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9331" y="3927419"/>
            <a:ext cx="1527058" cy="184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2" descr="C:\Users\pc\AppData\Local\Microsoft\Windows\Temporary Internet Files\Content.IE5\5J82RFU4\MP90040116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01" y="188640"/>
            <a:ext cx="1459354" cy="195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77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300192" y="3656155"/>
            <a:ext cx="272413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Malíř používá štafle.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61033" y="5517232"/>
            <a:ext cx="4680520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Malíř maluje barevné zdi pokojů.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24465" y="2327176"/>
            <a:ext cx="4248472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Malíř používá štětec a váleček.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96461" y="908720"/>
            <a:ext cx="3759589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Malíř potřebuje barvy.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6595" y="225540"/>
            <a:ext cx="19051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MALÍŘ</a:t>
            </a:r>
            <a:endParaRPr lang="cs-CZ" sz="3200" dirty="0"/>
          </a:p>
        </p:txBody>
      </p:sp>
      <p:pic>
        <p:nvPicPr>
          <p:cNvPr id="14" name="Picture 4" descr="C:\Users\pc\AppData\Local\Microsoft\Windows\Temporary Internet Files\Content.IE5\XLMKUZAU\MP9001785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233" y="67940"/>
            <a:ext cx="1525445" cy="1955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pc\AppData\Local\Microsoft\Windows\Temporary Internet Files\Content.IE5\XLMKUZAU\MP9003829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396" y="3232274"/>
            <a:ext cx="1493912" cy="209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pc\AppData\Local\Microsoft\Windows\Temporary Internet Files\Content.IE5\XNEPO9ZQ\MP9004309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974" y="4275328"/>
            <a:ext cx="1469877" cy="2033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pc\AppData\Local\Microsoft\Windows\Temporary Internet Files\Content.IE5\5J82RFU4\MP90040958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55" y="1944222"/>
            <a:ext cx="1601404" cy="1601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9839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eselý obličej 11"/>
          <p:cNvSpPr/>
          <p:nvPr/>
        </p:nvSpPr>
        <p:spPr>
          <a:xfrm>
            <a:off x="2126700" y="4536217"/>
            <a:ext cx="645100" cy="600707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5250012" y="449557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7365567" y="456310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268760"/>
            <a:ext cx="8208912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461"/>
            <a:ext cx="5492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Přesuň do rámečku správné obrázky.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428346"/>
            <a:ext cx="998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MALÍŘ</a:t>
            </a:r>
            <a:endParaRPr lang="cs-CZ" sz="2400" dirty="0"/>
          </a:p>
        </p:txBody>
      </p:sp>
      <p:pic>
        <p:nvPicPr>
          <p:cNvPr id="16" name="Picture 11" descr="C:\Documents and Settings\fixa\Local Settings\Temporary Internet Files\Content.IE5\OOQLZY5S\MC9003569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78035" y="4103676"/>
            <a:ext cx="1383487" cy="1834286"/>
          </a:xfrm>
          <a:prstGeom prst="rect">
            <a:avLst/>
          </a:prstGeom>
          <a:noFill/>
        </p:spPr>
      </p:pic>
      <p:pic>
        <p:nvPicPr>
          <p:cNvPr id="1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517967" y="5937962"/>
            <a:ext cx="609600" cy="609600"/>
          </a:xfrm>
          <a:prstGeom prst="rect">
            <a:avLst/>
          </a:prstGeom>
        </p:spPr>
      </p:pic>
      <p:pic>
        <p:nvPicPr>
          <p:cNvPr id="20" name="Picture 2" descr="C:\Users\pc\AppData\Local\Microsoft\Windows\Temporary Internet Files\Content.IE5\5J82RFU4\MP90040958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83" y="56746"/>
            <a:ext cx="1972575" cy="197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pc\AppData\Local\Microsoft\Windows\Temporary Internet Files\Content.IE5\XLMKUZAU\MP9001785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567" y="3996033"/>
            <a:ext cx="1282038" cy="1913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pc\AppData\Local\Microsoft\Windows\Temporary Internet Files\Content.IE5\XLMKUZAU\MP90038299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536" y="3861048"/>
            <a:ext cx="1493912" cy="209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pc\AppData\Local\Microsoft\Windows\Temporary Internet Files\Content.IE5\XNEPO9ZQ\MP90043098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538" y="3918533"/>
            <a:ext cx="1469877" cy="2033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pc\AppData\Local\Microsoft\Windows\Temporary Internet Files\Content.IE5\XLMKUZAU\MP9002898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11" y="4195611"/>
            <a:ext cx="1463482" cy="1742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6078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81510" y="908720"/>
            <a:ext cx="2720071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Zedník staví domy.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03848" y="2648323"/>
            <a:ext cx="3759589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Zedník umí postavit zeď a opravit komíny. 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157941" y="4011753"/>
            <a:ext cx="3759589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Zedník potřebuje maltu, cihly nebo tvárnice.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49741" y="5498271"/>
            <a:ext cx="3517585" cy="6480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Zedník potřebuje lešení.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65391" y="539388"/>
            <a:ext cx="239038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ZEDNÍK</a:t>
            </a:r>
            <a:endParaRPr lang="cs-CZ" sz="3200" dirty="0"/>
          </a:p>
        </p:txBody>
      </p:sp>
      <p:pic>
        <p:nvPicPr>
          <p:cNvPr id="12" name="Picture 19" descr="C:\Documents and Settings\fixa\Local Settings\Temporary Internet Files\Content.IE5\WWP252NF\MP9004140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830" y="537105"/>
            <a:ext cx="2088170" cy="1391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23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085" y="558603"/>
            <a:ext cx="1368425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5" descr="C:\Documents and Settings\fixa\Local Settings\Temporary Internet Files\Content.IE5\UMDIJ50G\MP9002892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6" y="4749764"/>
            <a:ext cx="2232025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7" descr="C:\Documents and Settings\fixa\Local Settings\Temporary Internet Files\Content.IE5\UMDIJ50G\MC9003341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45" y="1901170"/>
            <a:ext cx="1520825" cy="182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2" descr="C:\Documents and Settings\fixa\Local Settings\Temporary Internet Files\Content.IE5\EDJOUQ55\MC900014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0417" y="2011605"/>
            <a:ext cx="1266825" cy="177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6" descr="C:\Documents and Settings\fixa\Local Settings\Temporary Internet Files\Content.IE5\WWP252NF\MP9002278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187" y="3789605"/>
            <a:ext cx="2015455" cy="1350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8" name="Přímá spojnice 17"/>
          <p:cNvCxnSpPr/>
          <p:nvPr/>
        </p:nvCxnSpPr>
        <p:spPr>
          <a:xfrm>
            <a:off x="3012976" y="5359171"/>
            <a:ext cx="588860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555776" y="4581128"/>
            <a:ext cx="457200" cy="7920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6366" y="4581128"/>
            <a:ext cx="248941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2555776" y="3666729"/>
            <a:ext cx="457200" cy="914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026097" y="3666728"/>
            <a:ext cx="58754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93445" y="1700808"/>
            <a:ext cx="11671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360583" y="1700808"/>
            <a:ext cx="1652393" cy="4572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012976" y="2158008"/>
            <a:ext cx="590455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7909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eselý obličej 12"/>
          <p:cNvSpPr/>
          <p:nvPr/>
        </p:nvSpPr>
        <p:spPr>
          <a:xfrm>
            <a:off x="3851920" y="4357417"/>
            <a:ext cx="648072" cy="634231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7298731" y="456310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766931" y="4754100"/>
            <a:ext cx="493522" cy="4750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268760"/>
            <a:ext cx="8208912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461"/>
            <a:ext cx="5492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Přesuň do rámečku správné obrázky.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428346"/>
            <a:ext cx="1104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ZEDNÍK</a:t>
            </a:r>
            <a:endParaRPr lang="cs-CZ" sz="2400" dirty="0"/>
          </a:p>
        </p:txBody>
      </p:sp>
      <p:pic>
        <p:nvPicPr>
          <p:cNvPr id="15" name="Picture 15" descr="C:\Documents and Settings\fixa\Local Settings\Temporary Internet Files\Content.IE5\UMDIJ50G\MP9003211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85817" y="4085989"/>
            <a:ext cx="1296144" cy="1817024"/>
          </a:xfrm>
          <a:prstGeom prst="rect">
            <a:avLst/>
          </a:prstGeom>
          <a:noFill/>
        </p:spPr>
      </p:pic>
      <p:pic>
        <p:nvPicPr>
          <p:cNvPr id="19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1260453" y="5889356"/>
            <a:ext cx="609600" cy="609600"/>
          </a:xfrm>
          <a:prstGeom prst="rect">
            <a:avLst/>
          </a:prstGeom>
        </p:spPr>
      </p:pic>
      <p:pic>
        <p:nvPicPr>
          <p:cNvPr id="20" name="Picture 7" descr="C:\Documents and Settings\fixa\Local Settings\Temporary Internet Files\Content.IE5\UMDIJ50G\MC9003341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5153"/>
            <a:ext cx="1520825" cy="182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" descr="C:\Documents and Settings\fixa\Local Settings\Temporary Internet Files\Content.IE5\EDJOUQ55\MC9000144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392" y="4085300"/>
            <a:ext cx="1266825" cy="177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19" descr="C:\Documents and Settings\fixa\Local Settings\Temporary Internet Files\Content.IE5\WWP252NF\MP90041407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351" y="4085989"/>
            <a:ext cx="2088170" cy="1391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3" descr="C:\Documents and Settings\fixa\Local Settings\Temporary Internet Files\Content.IE5\UMDIJ50G\MM900297007[1].gif"/>
          <p:cNvPicPr>
            <a:picLocks noChangeAspect="1" noChangeArrowheads="1" noCrop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309893"/>
            <a:ext cx="2049462" cy="142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4" descr="C:\Users\pc\AppData\Local\Microsoft\Windows\Temporary Internet Files\Content.IE5\XLMKUZAU\MP90017851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2950" y="3935635"/>
            <a:ext cx="1224136" cy="1827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1802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80705" y="764151"/>
            <a:ext cx="483274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Automechanik rozumí motorům aut</a:t>
            </a:r>
          </a:p>
          <a:p>
            <a:pPr algn="ctr"/>
            <a:r>
              <a:rPr lang="cs-CZ" sz="2400" dirty="0">
                <a:solidFill>
                  <a:srgbClr val="00B050"/>
                </a:solidFill>
              </a:rPr>
              <a:t>a</a:t>
            </a:r>
            <a:r>
              <a:rPr lang="cs-CZ" sz="2400" dirty="0" smtClean="0">
                <a:solidFill>
                  <a:srgbClr val="00B050"/>
                </a:solidFill>
              </a:rPr>
              <a:t> umí je opravit.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32040" y="1942833"/>
            <a:ext cx="4007831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Automechanik dokáže vyměnit kolo auta.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01478" y="3489114"/>
            <a:ext cx="452670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Automechanik potřebuje zdviž.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11960" y="5124400"/>
            <a:ext cx="4845648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Automechanik používá </a:t>
            </a:r>
            <a:r>
              <a:rPr lang="cs-CZ" sz="2400" dirty="0">
                <a:solidFill>
                  <a:srgbClr val="00B050"/>
                </a:solidFill>
              </a:rPr>
              <a:t>r</a:t>
            </a:r>
            <a:r>
              <a:rPr lang="cs-CZ" sz="2400" dirty="0" smtClean="0">
                <a:solidFill>
                  <a:srgbClr val="00B050"/>
                </a:solidFill>
              </a:rPr>
              <a:t>ůzná nářadí</a:t>
            </a:r>
          </a:p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 a stroje.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99185" y="167004"/>
            <a:ext cx="2981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AUTOMECHANIK</a:t>
            </a:r>
            <a:endParaRPr lang="cs-CZ" sz="3200" dirty="0"/>
          </a:p>
        </p:txBody>
      </p:sp>
      <p:pic>
        <p:nvPicPr>
          <p:cNvPr id="11" name="Picture 11" descr="C:\Documents and Settings\fixa\Local Settings\Temporary Internet Files\Content.IE5\OOQLZY5S\MC900197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1328"/>
            <a:ext cx="2289175" cy="1716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2" descr="C:\Documents and Settings\fixa\Local Settings\Temporary Internet Files\Content.IE5\EDJOUQ55\MC9001501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209" y="1772816"/>
            <a:ext cx="2087563" cy="156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4" descr="C:\Documents and Settings\fixa\Local Settings\Temporary Internet Files\Content.IE5\UMDIJ50G\MC9002923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96952"/>
            <a:ext cx="1377950" cy="177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 descr="C:\Documents and Settings\fixa\Local Settings\Temporary Internet Files\Content.IE5\OOQLZY5S\MC9002156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610" y="4720256"/>
            <a:ext cx="1400175" cy="163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5" descr="C:\Documents and Settings\fixa\Local Settings\Temporary Internet Files\Content.IE5\OOQLZY5S\MC9002120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785" y="4437112"/>
            <a:ext cx="1350963" cy="182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" name="Přímá spojnice 16"/>
          <p:cNvCxnSpPr/>
          <p:nvPr/>
        </p:nvCxnSpPr>
        <p:spPr>
          <a:xfrm flipV="1">
            <a:off x="2572866" y="1628800"/>
            <a:ext cx="6367005" cy="1225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2572866" y="1628800"/>
            <a:ext cx="0" cy="50554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07504" y="2118642"/>
            <a:ext cx="246139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701478" y="2134343"/>
            <a:ext cx="1106686" cy="12289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07504" y="4895949"/>
            <a:ext cx="159397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818209" y="3338091"/>
            <a:ext cx="612166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1727200" y="4437112"/>
            <a:ext cx="653505" cy="4540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396679" y="4428889"/>
            <a:ext cx="6543192" cy="822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69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eselý obličej 11"/>
          <p:cNvSpPr/>
          <p:nvPr/>
        </p:nvSpPr>
        <p:spPr>
          <a:xfrm>
            <a:off x="4273906" y="4604041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877093" y="4644775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8226724" y="4725274"/>
            <a:ext cx="457200" cy="5559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395536" y="1268760"/>
            <a:ext cx="8208912" cy="259228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443461"/>
            <a:ext cx="5492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Přesuň do rámečku správné obrázky.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1496" y="1428346"/>
            <a:ext cx="22803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AUTOMECHANIK</a:t>
            </a:r>
            <a:endParaRPr lang="cs-CZ" sz="2400" dirty="0"/>
          </a:p>
        </p:txBody>
      </p:sp>
      <p:pic>
        <p:nvPicPr>
          <p:cNvPr id="1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60084" y="5737967"/>
            <a:ext cx="609600" cy="609600"/>
          </a:xfrm>
          <a:prstGeom prst="rect">
            <a:avLst/>
          </a:prstGeom>
        </p:spPr>
      </p:pic>
      <p:pic>
        <p:nvPicPr>
          <p:cNvPr id="21" name="Picture 2" descr="C:\Users\pc\AppData\Local\Microsoft\Windows\Temporary Internet Files\Content.IE5\5J82RFU4\MP90040958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169504"/>
            <a:ext cx="155679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1" descr="C:\Documents and Settings\fixa\Local Settings\Temporary Internet Files\Content.IE5\OOQLZY5S\MC9001979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65" y="173923"/>
            <a:ext cx="2289175" cy="1716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14" descr="C:\Documents and Settings\fixa\Local Settings\Temporary Internet Files\Content.IE5\UMDIJ50G\MC9002923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18" y="4115035"/>
            <a:ext cx="1377950" cy="177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12" descr="C:\Documents and Settings\fixa\Local Settings\Temporary Internet Files\Content.IE5\EDJOUQ55\MC90015010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249" y="4115035"/>
            <a:ext cx="2087563" cy="156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15" descr="C:\Documents and Settings\fixa\Local Settings\Temporary Internet Files\Content.IE5\OOQLZY5S\MC90021208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399" y="3915517"/>
            <a:ext cx="1350963" cy="182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" descr="C:\Documents and Settings\fixa\Local Settings\Temporary Internet Files\Content.IE5\EDJOUQ55\MC9000144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574" y="3948296"/>
            <a:ext cx="1266825" cy="177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073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Veselý obličej 9"/>
          <p:cNvSpPr/>
          <p:nvPr/>
        </p:nvSpPr>
        <p:spPr>
          <a:xfrm>
            <a:off x="6654456" y="4403377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508104" y="1015499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467544" y="332656"/>
            <a:ext cx="4608512" cy="5400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69222" y="1015499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Pracuje se dřevem.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7" y="2240868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Píše s žáky.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6" y="3215245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Potřebuje hřeben a nůžky.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69222" y="4267722"/>
            <a:ext cx="338437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Staví dřevěné domy</a:t>
            </a:r>
          </a:p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 a střechy.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383759"/>
            <a:ext cx="1097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TESAŘ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408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5523562" y="2308695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238359" y="3496827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467544" y="332656"/>
            <a:ext cx="4608512" cy="5400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37149" y="934624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Používá fén.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37199" y="2216311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Potřebuje barvy.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3429000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Maluje barevné zdi pokojů.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07433" y="4509120"/>
            <a:ext cx="338437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Ošetřuje zuby.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21809" y="350580"/>
            <a:ext cx="1136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MALÍŘ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5475217" y="3423273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443169" y="2308695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467544" y="332656"/>
            <a:ext cx="4608512" cy="5400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64086" y="895217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Ošetřuje zuby.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8" y="2177058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Umí postavit zeď</a:t>
            </a:r>
          </a:p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 a opravit komíny.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77184" y="3355445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Staví domy.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64088" y="4653136"/>
            <a:ext cx="338437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Učí žáky.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06851" y="345109"/>
            <a:ext cx="1257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ZEDNÍK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5570555" y="3423273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508104" y="1005282"/>
            <a:ext cx="670571" cy="65643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467544" y="332656"/>
            <a:ext cx="4608512" cy="54006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64088" y="869627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Rozumí motorům aut </a:t>
            </a:r>
          </a:p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a umí je opravit.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64086" y="2125587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Potřebuje jehlu a nit.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7" y="3355446"/>
            <a:ext cx="3384377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Dokáže vyměnit kolo auta.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64088" y="4653136"/>
            <a:ext cx="3384376" cy="7920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Staví domy.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9672" y="414235"/>
            <a:ext cx="26300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AUTOMECHANIK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99330" y="54836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3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0283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728</TotalTime>
  <Words>397</Words>
  <Application>Microsoft Office PowerPoint</Application>
  <PresentationFormat>Předvádění na obrazovce (4:3)</PresentationFormat>
  <Paragraphs>84</Paragraphs>
  <Slides>15</Slides>
  <Notes>2</Notes>
  <HiddenSlides>1</HiddenSlides>
  <MMClips>8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Povolání III. VY_32_INOVACE_3A_04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FIXA</dc:creator>
  <cp:lastModifiedBy>uzivatel</cp:lastModifiedBy>
  <cp:revision>48</cp:revision>
  <dcterms:created xsi:type="dcterms:W3CDTF">2012-01-02T20:04:51Z</dcterms:created>
  <dcterms:modified xsi:type="dcterms:W3CDTF">2013-01-26T08:39:13Z</dcterms:modified>
</cp:coreProperties>
</file>