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Default Extension="wdp" ContentType="image/vnd.ms-photo"/>
  <Default Extension="gif" ContentType="image/gi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8" r:id="rId3"/>
  </p:sldMasterIdLst>
  <p:notesMasterIdLst>
    <p:notesMasterId r:id="rId12"/>
  </p:notesMasterIdLst>
  <p:sldIdLst>
    <p:sldId id="277" r:id="rId4"/>
    <p:sldId id="278" r:id="rId5"/>
    <p:sldId id="271" r:id="rId6"/>
    <p:sldId id="276" r:id="rId7"/>
    <p:sldId id="273" r:id="rId8"/>
    <p:sldId id="274" r:id="rId9"/>
    <p:sldId id="266" r:id="rId10"/>
    <p:sldId id="260" r:id="rId11"/>
  </p:sldIdLst>
  <p:sldSz cx="9144000" cy="6858000" type="screen4x3"/>
  <p:notesSz cx="6858000" cy="9144000"/>
  <p:custShowLst>
    <p:custShow name="Vlastní prezentace _ ukázka" id="0">
      <p:sldLst>
        <p:sld r:id="rId11"/>
      </p:sldLst>
    </p:custShow>
    <p:custShow name="1 skupina" id="1">
      <p:sldLst/>
    </p:custShow>
  </p:custShowLst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02" y="-4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presProps" Target="presProps.xml"/><Relationship Id="rId3" Type="http://schemas.openxmlformats.org/officeDocument/2006/relationships/slideMaster" Target="slideMasters/slideMaster1.xml"/><Relationship Id="rId7" Type="http://schemas.openxmlformats.org/officeDocument/2006/relationships/slide" Target="slides/slide4.xml"/><Relationship Id="rId12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theme" Target="theme/theme1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1">
  <dgm:title val=""/>
  <dgm:desc val=""/>
  <dgm:catLst>
    <dgm:cat type="accent3" pri="11100"/>
  </dgm:catLst>
  <dgm:styleLbl name="node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3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3">
        <a:alpha val="4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46E9A9D-21B8-40F7-B7BD-5E6233DF7315}" type="doc">
      <dgm:prSet loTypeId="urn:microsoft.com/office/officeart/2011/layout/HexagonRadial" loCatId="cycle" qsTypeId="urn:microsoft.com/office/officeart/2005/8/quickstyle/simple1" qsCatId="simple" csTypeId="urn:microsoft.com/office/officeart/2005/8/colors/accent3_1" csCatId="accent3" phldr="1"/>
      <dgm:spPr/>
      <dgm:t>
        <a:bodyPr/>
        <a:lstStyle/>
        <a:p>
          <a:endParaRPr lang="cs-CZ"/>
        </a:p>
      </dgm:t>
    </dgm:pt>
    <dgm:pt modelId="{E2D7CA45-CB09-4AE5-BAF6-59B153629B2B}">
      <dgm:prSet phldrT="[Text]"/>
      <dgm:spPr>
        <a:solidFill>
          <a:schemeClr val="accent1">
            <a:lumMod val="20000"/>
            <a:lumOff val="80000"/>
          </a:schemeClr>
        </a:solidFill>
      </dgm:spPr>
      <dgm:t>
        <a:bodyPr/>
        <a:lstStyle/>
        <a:p>
          <a:r>
            <a:rPr lang="cs-CZ" dirty="0" smtClean="0"/>
            <a:t>ZIMA</a:t>
          </a:r>
          <a:endParaRPr lang="cs-CZ" dirty="0"/>
        </a:p>
      </dgm:t>
    </dgm:pt>
    <dgm:pt modelId="{7163FF07-F91C-4646-8C07-974795143DD1}" type="parTrans" cxnId="{C22572B8-1D67-4DDF-9C0A-E8556701D06B}">
      <dgm:prSet/>
      <dgm:spPr/>
      <dgm:t>
        <a:bodyPr/>
        <a:lstStyle/>
        <a:p>
          <a:endParaRPr lang="cs-CZ"/>
        </a:p>
      </dgm:t>
    </dgm:pt>
    <dgm:pt modelId="{19E7BCF4-E010-4169-910F-521E11C3A8B7}" type="sibTrans" cxnId="{C22572B8-1D67-4DDF-9C0A-E8556701D06B}">
      <dgm:prSet/>
      <dgm:spPr/>
      <dgm:t>
        <a:bodyPr/>
        <a:lstStyle/>
        <a:p>
          <a:endParaRPr lang="cs-CZ"/>
        </a:p>
      </dgm:t>
    </dgm:pt>
    <dgm:pt modelId="{73539487-9370-41D3-B259-4DABDF9BBE19}">
      <dgm:prSet phldrT="[Text]" custT="1"/>
      <dgm:spPr>
        <a:solidFill>
          <a:schemeClr val="accent6">
            <a:lumMod val="20000"/>
            <a:lumOff val="80000"/>
          </a:schemeClr>
        </a:solidFill>
      </dgm:spPr>
      <dgm:t>
        <a:bodyPr/>
        <a:lstStyle/>
        <a:p>
          <a:r>
            <a:rPr lang="cs-CZ" sz="2000" b="1" dirty="0" smtClean="0">
              <a:solidFill>
                <a:srgbClr val="0070C0"/>
              </a:solidFill>
            </a:rPr>
            <a:t>Všichni se teple oblékají.</a:t>
          </a:r>
          <a:endParaRPr lang="cs-CZ" sz="2000" b="1" dirty="0">
            <a:solidFill>
              <a:srgbClr val="0070C0"/>
            </a:solidFill>
          </a:endParaRPr>
        </a:p>
      </dgm:t>
    </dgm:pt>
    <dgm:pt modelId="{DC065348-2429-441C-8E47-7D505A5D0326}" type="parTrans" cxnId="{1B75680C-3C04-4042-B90E-15598312C241}">
      <dgm:prSet/>
      <dgm:spPr/>
      <dgm:t>
        <a:bodyPr/>
        <a:lstStyle/>
        <a:p>
          <a:endParaRPr lang="cs-CZ"/>
        </a:p>
      </dgm:t>
    </dgm:pt>
    <dgm:pt modelId="{4B5B4374-6EE4-4281-ABF9-0C60FAA45B2D}" type="sibTrans" cxnId="{1B75680C-3C04-4042-B90E-15598312C241}">
      <dgm:prSet/>
      <dgm:spPr/>
      <dgm:t>
        <a:bodyPr/>
        <a:lstStyle/>
        <a:p>
          <a:endParaRPr lang="cs-CZ"/>
        </a:p>
      </dgm:t>
    </dgm:pt>
    <dgm:pt modelId="{931E8ED8-AD17-42D4-8399-C14F37C818A3}">
      <dgm:prSet phldrT="[Text]" custT="1"/>
      <dgm:spPr>
        <a:solidFill>
          <a:schemeClr val="accent6">
            <a:lumMod val="20000"/>
            <a:lumOff val="80000"/>
          </a:schemeClr>
        </a:solidFill>
      </dgm:spPr>
      <dgm:t>
        <a:bodyPr/>
        <a:lstStyle/>
        <a:p>
          <a:r>
            <a:rPr lang="cs-CZ" sz="2000" b="1" dirty="0" smtClean="0">
              <a:solidFill>
                <a:srgbClr val="0070C0"/>
              </a:solidFill>
            </a:rPr>
            <a:t>Mrzne a padá sníh.</a:t>
          </a:r>
          <a:endParaRPr lang="cs-CZ" sz="2000" b="1" dirty="0">
            <a:solidFill>
              <a:srgbClr val="0070C0"/>
            </a:solidFill>
          </a:endParaRPr>
        </a:p>
      </dgm:t>
    </dgm:pt>
    <dgm:pt modelId="{16BE542A-CBD9-400B-B0A5-B799F135EDD3}" type="parTrans" cxnId="{28700F32-5C92-4983-AC82-1C92F35B8F45}">
      <dgm:prSet/>
      <dgm:spPr/>
      <dgm:t>
        <a:bodyPr/>
        <a:lstStyle/>
        <a:p>
          <a:endParaRPr lang="cs-CZ"/>
        </a:p>
      </dgm:t>
    </dgm:pt>
    <dgm:pt modelId="{6EB87A07-ADBB-4CCF-A0CA-FFC206AE2ACD}" type="sibTrans" cxnId="{28700F32-5C92-4983-AC82-1C92F35B8F45}">
      <dgm:prSet/>
      <dgm:spPr/>
      <dgm:t>
        <a:bodyPr/>
        <a:lstStyle/>
        <a:p>
          <a:endParaRPr lang="cs-CZ"/>
        </a:p>
      </dgm:t>
    </dgm:pt>
    <dgm:pt modelId="{FF2B0063-C004-4427-A482-B984DB406E7B}">
      <dgm:prSet phldrT="[Text]" custT="1"/>
      <dgm:spPr>
        <a:solidFill>
          <a:schemeClr val="accent6">
            <a:lumMod val="20000"/>
            <a:lumOff val="80000"/>
          </a:schemeClr>
        </a:solidFill>
      </dgm:spPr>
      <dgm:t>
        <a:bodyPr/>
        <a:lstStyle/>
        <a:p>
          <a:r>
            <a:rPr lang="cs-CZ" sz="2000" b="1" dirty="0" smtClean="0">
              <a:solidFill>
                <a:srgbClr val="0070C0"/>
              </a:solidFill>
            </a:rPr>
            <a:t>Lidé krmí ptáčky.</a:t>
          </a:r>
          <a:endParaRPr lang="cs-CZ" sz="2000" b="1" dirty="0">
            <a:solidFill>
              <a:srgbClr val="0070C0"/>
            </a:solidFill>
          </a:endParaRPr>
        </a:p>
      </dgm:t>
    </dgm:pt>
    <dgm:pt modelId="{F672C033-9408-4C4F-B250-BBAF5C4EE42E}" type="parTrans" cxnId="{098713D9-2C2F-4554-A9D4-5A50D6258304}">
      <dgm:prSet/>
      <dgm:spPr/>
      <dgm:t>
        <a:bodyPr/>
        <a:lstStyle/>
        <a:p>
          <a:endParaRPr lang="cs-CZ"/>
        </a:p>
      </dgm:t>
    </dgm:pt>
    <dgm:pt modelId="{85357F2E-C5D8-4877-85EF-3121B2A24554}" type="sibTrans" cxnId="{098713D9-2C2F-4554-A9D4-5A50D6258304}">
      <dgm:prSet/>
      <dgm:spPr/>
      <dgm:t>
        <a:bodyPr/>
        <a:lstStyle/>
        <a:p>
          <a:endParaRPr lang="cs-CZ"/>
        </a:p>
      </dgm:t>
    </dgm:pt>
    <dgm:pt modelId="{C8A6303A-CB18-4FA5-8E2F-3E3A8E3F1BFD}">
      <dgm:prSet phldrT="[Text]" custT="1"/>
      <dgm:spPr>
        <a:solidFill>
          <a:schemeClr val="accent6">
            <a:lumMod val="20000"/>
            <a:lumOff val="80000"/>
          </a:schemeClr>
        </a:solidFill>
      </dgm:spPr>
      <dgm:t>
        <a:bodyPr/>
        <a:lstStyle/>
        <a:p>
          <a:r>
            <a:rPr lang="cs-CZ" sz="2000" b="1" dirty="0" smtClean="0">
              <a:solidFill>
                <a:srgbClr val="0070C0"/>
              </a:solidFill>
            </a:rPr>
            <a:t>Děti stavějí sněhuláka.</a:t>
          </a:r>
          <a:endParaRPr lang="cs-CZ" sz="2000" b="1" dirty="0">
            <a:solidFill>
              <a:srgbClr val="0070C0"/>
            </a:solidFill>
          </a:endParaRPr>
        </a:p>
      </dgm:t>
    </dgm:pt>
    <dgm:pt modelId="{53A14D63-E813-48EE-A889-DEDF429DB373}" type="parTrans" cxnId="{F01D4E43-3C6F-4CEF-BEF0-EF5BCB9F43F3}">
      <dgm:prSet/>
      <dgm:spPr/>
      <dgm:t>
        <a:bodyPr/>
        <a:lstStyle/>
        <a:p>
          <a:endParaRPr lang="cs-CZ"/>
        </a:p>
      </dgm:t>
    </dgm:pt>
    <dgm:pt modelId="{0F0B58B1-0E16-443A-90D8-BAFA30BAE5F3}" type="sibTrans" cxnId="{F01D4E43-3C6F-4CEF-BEF0-EF5BCB9F43F3}">
      <dgm:prSet/>
      <dgm:spPr/>
      <dgm:t>
        <a:bodyPr/>
        <a:lstStyle/>
        <a:p>
          <a:endParaRPr lang="cs-CZ"/>
        </a:p>
      </dgm:t>
    </dgm:pt>
    <dgm:pt modelId="{82C2AF97-8EDF-413C-BCCC-E7D4A61804BE}">
      <dgm:prSet phldrT="[Text]" custT="1"/>
      <dgm:spPr>
        <a:solidFill>
          <a:schemeClr val="accent6">
            <a:lumMod val="20000"/>
            <a:lumOff val="80000"/>
          </a:schemeClr>
        </a:solidFill>
      </dgm:spPr>
      <dgm:t>
        <a:bodyPr/>
        <a:lstStyle/>
        <a:p>
          <a:r>
            <a:rPr lang="cs-CZ" sz="2000" b="1" dirty="0" smtClean="0">
              <a:solidFill>
                <a:srgbClr val="0070C0"/>
              </a:solidFill>
            </a:rPr>
            <a:t>Lidé lyžují, sáňkují a bruslí.</a:t>
          </a:r>
          <a:endParaRPr lang="cs-CZ" sz="2000" b="1" dirty="0">
            <a:solidFill>
              <a:srgbClr val="0070C0"/>
            </a:solidFill>
          </a:endParaRPr>
        </a:p>
      </dgm:t>
    </dgm:pt>
    <dgm:pt modelId="{F76CF0E3-894D-480B-8FBB-7DD16029AE05}" type="parTrans" cxnId="{2538DE6F-DC22-44A1-95D8-60DFB22355E2}">
      <dgm:prSet/>
      <dgm:spPr/>
      <dgm:t>
        <a:bodyPr/>
        <a:lstStyle/>
        <a:p>
          <a:endParaRPr lang="cs-CZ"/>
        </a:p>
      </dgm:t>
    </dgm:pt>
    <dgm:pt modelId="{85CEBB04-CBF4-4744-A698-59C2E4D86D6E}" type="sibTrans" cxnId="{2538DE6F-DC22-44A1-95D8-60DFB22355E2}">
      <dgm:prSet/>
      <dgm:spPr/>
      <dgm:t>
        <a:bodyPr/>
        <a:lstStyle/>
        <a:p>
          <a:endParaRPr lang="cs-CZ"/>
        </a:p>
      </dgm:t>
    </dgm:pt>
    <dgm:pt modelId="{127ACF45-81CF-4786-B134-A087B233BE8A}">
      <dgm:prSet phldrT="[Text]" custT="1"/>
      <dgm:spPr>
        <a:solidFill>
          <a:schemeClr val="accent6">
            <a:lumMod val="20000"/>
            <a:lumOff val="80000"/>
          </a:schemeClr>
        </a:solidFill>
      </dgm:spPr>
      <dgm:t>
        <a:bodyPr/>
        <a:lstStyle/>
        <a:p>
          <a:r>
            <a:rPr lang="cs-CZ" sz="2000" b="1" dirty="0" smtClean="0">
              <a:solidFill>
                <a:srgbClr val="0070C0"/>
              </a:solidFill>
            </a:rPr>
            <a:t>Zamrzají potoky, řeky a rybníky.</a:t>
          </a:r>
          <a:endParaRPr lang="cs-CZ" sz="2000" b="1" dirty="0">
            <a:solidFill>
              <a:srgbClr val="0070C0"/>
            </a:solidFill>
          </a:endParaRPr>
        </a:p>
      </dgm:t>
    </dgm:pt>
    <dgm:pt modelId="{773221A4-D010-4422-8BE3-4FD7B3CCAF6C}" type="parTrans" cxnId="{6BE24FDD-A974-411A-B115-5DB50CF7868B}">
      <dgm:prSet/>
      <dgm:spPr/>
      <dgm:t>
        <a:bodyPr/>
        <a:lstStyle/>
        <a:p>
          <a:endParaRPr lang="cs-CZ"/>
        </a:p>
      </dgm:t>
    </dgm:pt>
    <dgm:pt modelId="{121B7ABE-7519-4962-88AD-B24E7676334B}" type="sibTrans" cxnId="{6BE24FDD-A974-411A-B115-5DB50CF7868B}">
      <dgm:prSet/>
      <dgm:spPr/>
      <dgm:t>
        <a:bodyPr/>
        <a:lstStyle/>
        <a:p>
          <a:endParaRPr lang="cs-CZ"/>
        </a:p>
      </dgm:t>
    </dgm:pt>
    <dgm:pt modelId="{7B6F3DF0-0611-4F97-97CE-507ADD1CF8E2}" type="pres">
      <dgm:prSet presAssocID="{446E9A9D-21B8-40F7-B7BD-5E6233DF7315}" presName="Name0" presStyleCnt="0">
        <dgm:presLayoutVars>
          <dgm:chMax val="1"/>
          <dgm:chPref val="1"/>
          <dgm:dir/>
          <dgm:animOne val="branch"/>
          <dgm:animLvl val="lvl"/>
        </dgm:presLayoutVars>
      </dgm:prSet>
      <dgm:spPr/>
      <dgm:t>
        <a:bodyPr/>
        <a:lstStyle/>
        <a:p>
          <a:endParaRPr lang="cs-CZ"/>
        </a:p>
      </dgm:t>
    </dgm:pt>
    <dgm:pt modelId="{D826640D-579D-481D-893F-691D9B9A4126}" type="pres">
      <dgm:prSet presAssocID="{E2D7CA45-CB09-4AE5-BAF6-59B153629B2B}" presName="Parent" presStyleLbl="node0" presStyleIdx="0" presStyleCnt="1" custScaleX="129659" custScaleY="119917">
        <dgm:presLayoutVars>
          <dgm:chMax val="6"/>
          <dgm:chPref val="6"/>
        </dgm:presLayoutVars>
      </dgm:prSet>
      <dgm:spPr/>
      <dgm:t>
        <a:bodyPr/>
        <a:lstStyle/>
        <a:p>
          <a:endParaRPr lang="cs-CZ"/>
        </a:p>
      </dgm:t>
    </dgm:pt>
    <dgm:pt modelId="{2AC7043F-5716-4438-A3D4-571E41C24EA7}" type="pres">
      <dgm:prSet presAssocID="{73539487-9370-41D3-B259-4DABDF9BBE19}" presName="Accent1" presStyleCnt="0"/>
      <dgm:spPr/>
    </dgm:pt>
    <dgm:pt modelId="{06C499FD-1443-4D0B-85E3-F2B166D9A086}" type="pres">
      <dgm:prSet presAssocID="{73539487-9370-41D3-B259-4DABDF9BBE19}" presName="Accent" presStyleLbl="bgShp" presStyleIdx="0" presStyleCnt="6"/>
      <dgm:spPr/>
    </dgm:pt>
    <dgm:pt modelId="{02F56AD8-2259-45D6-ABC2-F62B621DB914}" type="pres">
      <dgm:prSet presAssocID="{73539487-9370-41D3-B259-4DABDF9BBE19}" presName="Child1" presStyleLbl="node1" presStyleIdx="0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361414D-EBBE-4C50-836C-FC76EBBE2DE6}" type="pres">
      <dgm:prSet presAssocID="{931E8ED8-AD17-42D4-8399-C14F37C818A3}" presName="Accent2" presStyleCnt="0"/>
      <dgm:spPr/>
    </dgm:pt>
    <dgm:pt modelId="{662FF8D7-E8FF-4C0E-8BD7-B4CAB4CABBAD}" type="pres">
      <dgm:prSet presAssocID="{931E8ED8-AD17-42D4-8399-C14F37C818A3}" presName="Accent" presStyleLbl="bgShp" presStyleIdx="1" presStyleCnt="6"/>
      <dgm:spPr/>
    </dgm:pt>
    <dgm:pt modelId="{654C8BD7-D186-4874-B9DD-94FA1DB18117}" type="pres">
      <dgm:prSet presAssocID="{931E8ED8-AD17-42D4-8399-C14F37C818A3}" presName="Child2" presStyleLbl="node1" presStyleIdx="1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0827AD5-854C-4066-95ED-C4376DF4D543}" type="pres">
      <dgm:prSet presAssocID="{FF2B0063-C004-4427-A482-B984DB406E7B}" presName="Accent3" presStyleCnt="0"/>
      <dgm:spPr/>
    </dgm:pt>
    <dgm:pt modelId="{0D8571C9-8498-4309-83BD-784C5BA9BE2A}" type="pres">
      <dgm:prSet presAssocID="{FF2B0063-C004-4427-A482-B984DB406E7B}" presName="Accent" presStyleLbl="bgShp" presStyleIdx="2" presStyleCnt="6"/>
      <dgm:spPr/>
    </dgm:pt>
    <dgm:pt modelId="{3CEBD024-8AE9-43FB-A87B-E4A097A066EC}" type="pres">
      <dgm:prSet presAssocID="{FF2B0063-C004-4427-A482-B984DB406E7B}" presName="Child3" presStyleLbl="node1" presStyleIdx="2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20BA9C3-E8BB-4D92-9D31-553AF8B9E033}" type="pres">
      <dgm:prSet presAssocID="{C8A6303A-CB18-4FA5-8E2F-3E3A8E3F1BFD}" presName="Accent4" presStyleCnt="0"/>
      <dgm:spPr/>
    </dgm:pt>
    <dgm:pt modelId="{7713246B-3989-460D-8971-8BA018DBCC4C}" type="pres">
      <dgm:prSet presAssocID="{C8A6303A-CB18-4FA5-8E2F-3E3A8E3F1BFD}" presName="Accent" presStyleLbl="bgShp" presStyleIdx="3" presStyleCnt="6"/>
      <dgm:spPr/>
    </dgm:pt>
    <dgm:pt modelId="{2E4B46E8-D5B4-4DE8-9D0E-FE6F862D5EDD}" type="pres">
      <dgm:prSet presAssocID="{C8A6303A-CB18-4FA5-8E2F-3E3A8E3F1BFD}" presName="Child4" presStyleLbl="node1" presStyleIdx="3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FB95723-5035-4417-B7A9-273D9D2E8823}" type="pres">
      <dgm:prSet presAssocID="{82C2AF97-8EDF-413C-BCCC-E7D4A61804BE}" presName="Accent5" presStyleCnt="0"/>
      <dgm:spPr/>
    </dgm:pt>
    <dgm:pt modelId="{5D04A223-5A55-4E40-8A72-5D14E4228771}" type="pres">
      <dgm:prSet presAssocID="{82C2AF97-8EDF-413C-BCCC-E7D4A61804BE}" presName="Accent" presStyleLbl="bgShp" presStyleIdx="4" presStyleCnt="6"/>
      <dgm:spPr/>
    </dgm:pt>
    <dgm:pt modelId="{2CE10B6B-DEB6-4E50-9DA6-C29C9A83854B}" type="pres">
      <dgm:prSet presAssocID="{82C2AF97-8EDF-413C-BCCC-E7D4A61804BE}" presName="Child5" presStyleLbl="node1" presStyleIdx="4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C438A3D-BED3-4725-A790-DF78D4FFFB41}" type="pres">
      <dgm:prSet presAssocID="{127ACF45-81CF-4786-B134-A087B233BE8A}" presName="Accent6" presStyleCnt="0"/>
      <dgm:spPr/>
    </dgm:pt>
    <dgm:pt modelId="{88006C97-8BBC-4C7A-9A21-F104F75F10A7}" type="pres">
      <dgm:prSet presAssocID="{127ACF45-81CF-4786-B134-A087B233BE8A}" presName="Accent" presStyleLbl="bgShp" presStyleIdx="5" presStyleCnt="6"/>
      <dgm:spPr/>
    </dgm:pt>
    <dgm:pt modelId="{31C53D0E-488C-4587-8281-08AE17023D7C}" type="pres">
      <dgm:prSet presAssocID="{127ACF45-81CF-4786-B134-A087B233BE8A}" presName="Child6" presStyleLbl="node1" presStyleIdx="5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98713D9-2C2F-4554-A9D4-5A50D6258304}" srcId="{E2D7CA45-CB09-4AE5-BAF6-59B153629B2B}" destId="{FF2B0063-C004-4427-A482-B984DB406E7B}" srcOrd="2" destOrd="0" parTransId="{F672C033-9408-4C4F-B250-BBAF5C4EE42E}" sibTransId="{85357F2E-C5D8-4877-85EF-3121B2A24554}"/>
    <dgm:cxn modelId="{CE634BF6-0B99-4247-897B-E13DB5927F8C}" type="presOf" srcId="{C8A6303A-CB18-4FA5-8E2F-3E3A8E3F1BFD}" destId="{2E4B46E8-D5B4-4DE8-9D0E-FE6F862D5EDD}" srcOrd="0" destOrd="0" presId="urn:microsoft.com/office/officeart/2011/layout/HexagonRadial"/>
    <dgm:cxn modelId="{D6363B4A-9BE4-492F-B735-32BDF7111AAC}" type="presOf" srcId="{82C2AF97-8EDF-413C-BCCC-E7D4A61804BE}" destId="{2CE10B6B-DEB6-4E50-9DA6-C29C9A83854B}" srcOrd="0" destOrd="0" presId="urn:microsoft.com/office/officeart/2011/layout/HexagonRadial"/>
    <dgm:cxn modelId="{763CE537-5FAF-4E1C-B1B4-73CAC2CB6626}" type="presOf" srcId="{E2D7CA45-CB09-4AE5-BAF6-59B153629B2B}" destId="{D826640D-579D-481D-893F-691D9B9A4126}" srcOrd="0" destOrd="0" presId="urn:microsoft.com/office/officeart/2011/layout/HexagonRadial"/>
    <dgm:cxn modelId="{1B75680C-3C04-4042-B90E-15598312C241}" srcId="{E2D7CA45-CB09-4AE5-BAF6-59B153629B2B}" destId="{73539487-9370-41D3-B259-4DABDF9BBE19}" srcOrd="0" destOrd="0" parTransId="{DC065348-2429-441C-8E47-7D505A5D0326}" sibTransId="{4B5B4374-6EE4-4281-ABF9-0C60FAA45B2D}"/>
    <dgm:cxn modelId="{C22572B8-1D67-4DDF-9C0A-E8556701D06B}" srcId="{446E9A9D-21B8-40F7-B7BD-5E6233DF7315}" destId="{E2D7CA45-CB09-4AE5-BAF6-59B153629B2B}" srcOrd="0" destOrd="0" parTransId="{7163FF07-F91C-4646-8C07-974795143DD1}" sibTransId="{19E7BCF4-E010-4169-910F-521E11C3A8B7}"/>
    <dgm:cxn modelId="{FEE4AA0D-8D2F-47AD-8E48-96FCB50C1B47}" type="presOf" srcId="{FF2B0063-C004-4427-A482-B984DB406E7B}" destId="{3CEBD024-8AE9-43FB-A87B-E4A097A066EC}" srcOrd="0" destOrd="0" presId="urn:microsoft.com/office/officeart/2011/layout/HexagonRadial"/>
    <dgm:cxn modelId="{28700F32-5C92-4983-AC82-1C92F35B8F45}" srcId="{E2D7CA45-CB09-4AE5-BAF6-59B153629B2B}" destId="{931E8ED8-AD17-42D4-8399-C14F37C818A3}" srcOrd="1" destOrd="0" parTransId="{16BE542A-CBD9-400B-B0A5-B799F135EDD3}" sibTransId="{6EB87A07-ADBB-4CCF-A0CA-FFC206AE2ACD}"/>
    <dgm:cxn modelId="{D51524FC-E4D5-4C2F-821F-B5A53D9BD6CA}" type="presOf" srcId="{931E8ED8-AD17-42D4-8399-C14F37C818A3}" destId="{654C8BD7-D186-4874-B9DD-94FA1DB18117}" srcOrd="0" destOrd="0" presId="urn:microsoft.com/office/officeart/2011/layout/HexagonRadial"/>
    <dgm:cxn modelId="{2538DE6F-DC22-44A1-95D8-60DFB22355E2}" srcId="{E2D7CA45-CB09-4AE5-BAF6-59B153629B2B}" destId="{82C2AF97-8EDF-413C-BCCC-E7D4A61804BE}" srcOrd="4" destOrd="0" parTransId="{F76CF0E3-894D-480B-8FBB-7DD16029AE05}" sibTransId="{85CEBB04-CBF4-4744-A698-59C2E4D86D6E}"/>
    <dgm:cxn modelId="{6BE24FDD-A974-411A-B115-5DB50CF7868B}" srcId="{E2D7CA45-CB09-4AE5-BAF6-59B153629B2B}" destId="{127ACF45-81CF-4786-B134-A087B233BE8A}" srcOrd="5" destOrd="0" parTransId="{773221A4-D010-4422-8BE3-4FD7B3CCAF6C}" sibTransId="{121B7ABE-7519-4962-88AD-B24E7676334B}"/>
    <dgm:cxn modelId="{761DD3A6-3F15-4704-AE79-4478D15A037C}" type="presOf" srcId="{446E9A9D-21B8-40F7-B7BD-5E6233DF7315}" destId="{7B6F3DF0-0611-4F97-97CE-507ADD1CF8E2}" srcOrd="0" destOrd="0" presId="urn:microsoft.com/office/officeart/2011/layout/HexagonRadial"/>
    <dgm:cxn modelId="{AAD16F89-52AC-401B-9B44-017F8CC77C8C}" type="presOf" srcId="{127ACF45-81CF-4786-B134-A087B233BE8A}" destId="{31C53D0E-488C-4587-8281-08AE17023D7C}" srcOrd="0" destOrd="0" presId="urn:microsoft.com/office/officeart/2011/layout/HexagonRadial"/>
    <dgm:cxn modelId="{BE0A23D4-0EB9-4F03-862F-E1D0C83B55D0}" type="presOf" srcId="{73539487-9370-41D3-B259-4DABDF9BBE19}" destId="{02F56AD8-2259-45D6-ABC2-F62B621DB914}" srcOrd="0" destOrd="0" presId="urn:microsoft.com/office/officeart/2011/layout/HexagonRadial"/>
    <dgm:cxn modelId="{F01D4E43-3C6F-4CEF-BEF0-EF5BCB9F43F3}" srcId="{E2D7CA45-CB09-4AE5-BAF6-59B153629B2B}" destId="{C8A6303A-CB18-4FA5-8E2F-3E3A8E3F1BFD}" srcOrd="3" destOrd="0" parTransId="{53A14D63-E813-48EE-A889-DEDF429DB373}" sibTransId="{0F0B58B1-0E16-443A-90D8-BAFA30BAE5F3}"/>
    <dgm:cxn modelId="{6589ED5B-BBB3-415A-83B6-DC5383208129}" type="presParOf" srcId="{7B6F3DF0-0611-4F97-97CE-507ADD1CF8E2}" destId="{D826640D-579D-481D-893F-691D9B9A4126}" srcOrd="0" destOrd="0" presId="urn:microsoft.com/office/officeart/2011/layout/HexagonRadial"/>
    <dgm:cxn modelId="{6C31825C-B93E-4C64-869F-652609710AAC}" type="presParOf" srcId="{7B6F3DF0-0611-4F97-97CE-507ADD1CF8E2}" destId="{2AC7043F-5716-4438-A3D4-571E41C24EA7}" srcOrd="1" destOrd="0" presId="urn:microsoft.com/office/officeart/2011/layout/HexagonRadial"/>
    <dgm:cxn modelId="{86DFBC9E-B89E-433C-8B52-689C6B8ADE9E}" type="presParOf" srcId="{2AC7043F-5716-4438-A3D4-571E41C24EA7}" destId="{06C499FD-1443-4D0B-85E3-F2B166D9A086}" srcOrd="0" destOrd="0" presId="urn:microsoft.com/office/officeart/2011/layout/HexagonRadial"/>
    <dgm:cxn modelId="{71E6E430-2032-4AE7-8FA6-53309ACEB2F0}" type="presParOf" srcId="{7B6F3DF0-0611-4F97-97CE-507ADD1CF8E2}" destId="{02F56AD8-2259-45D6-ABC2-F62B621DB914}" srcOrd="2" destOrd="0" presId="urn:microsoft.com/office/officeart/2011/layout/HexagonRadial"/>
    <dgm:cxn modelId="{18061B4F-46B6-42A9-81D8-9E9CF44ACD68}" type="presParOf" srcId="{7B6F3DF0-0611-4F97-97CE-507ADD1CF8E2}" destId="{F361414D-EBBE-4C50-836C-FC76EBBE2DE6}" srcOrd="3" destOrd="0" presId="urn:microsoft.com/office/officeart/2011/layout/HexagonRadial"/>
    <dgm:cxn modelId="{CBD790F7-7504-425D-B6EC-B499688D09D7}" type="presParOf" srcId="{F361414D-EBBE-4C50-836C-FC76EBBE2DE6}" destId="{662FF8D7-E8FF-4C0E-8BD7-B4CAB4CABBAD}" srcOrd="0" destOrd="0" presId="urn:microsoft.com/office/officeart/2011/layout/HexagonRadial"/>
    <dgm:cxn modelId="{D2D457DA-617C-4B25-97E1-5C285F058993}" type="presParOf" srcId="{7B6F3DF0-0611-4F97-97CE-507ADD1CF8E2}" destId="{654C8BD7-D186-4874-B9DD-94FA1DB18117}" srcOrd="4" destOrd="0" presId="urn:microsoft.com/office/officeart/2011/layout/HexagonRadial"/>
    <dgm:cxn modelId="{4361FE68-EA04-4D92-91BF-888F2CBBF034}" type="presParOf" srcId="{7B6F3DF0-0611-4F97-97CE-507ADD1CF8E2}" destId="{B0827AD5-854C-4066-95ED-C4376DF4D543}" srcOrd="5" destOrd="0" presId="urn:microsoft.com/office/officeart/2011/layout/HexagonRadial"/>
    <dgm:cxn modelId="{9DE558F2-2862-423E-B0F1-BAFAB5162779}" type="presParOf" srcId="{B0827AD5-854C-4066-95ED-C4376DF4D543}" destId="{0D8571C9-8498-4309-83BD-784C5BA9BE2A}" srcOrd="0" destOrd="0" presId="urn:microsoft.com/office/officeart/2011/layout/HexagonRadial"/>
    <dgm:cxn modelId="{6F3A9963-15D5-489F-98E2-336BDD71BC1D}" type="presParOf" srcId="{7B6F3DF0-0611-4F97-97CE-507ADD1CF8E2}" destId="{3CEBD024-8AE9-43FB-A87B-E4A097A066EC}" srcOrd="6" destOrd="0" presId="urn:microsoft.com/office/officeart/2011/layout/HexagonRadial"/>
    <dgm:cxn modelId="{3BBFF56B-F282-4B56-AAC6-DF50DDF9E082}" type="presParOf" srcId="{7B6F3DF0-0611-4F97-97CE-507ADD1CF8E2}" destId="{020BA9C3-E8BB-4D92-9D31-553AF8B9E033}" srcOrd="7" destOrd="0" presId="urn:microsoft.com/office/officeart/2011/layout/HexagonRadial"/>
    <dgm:cxn modelId="{05541382-4BD5-4BC7-BFC8-E892878DEAF6}" type="presParOf" srcId="{020BA9C3-E8BB-4D92-9D31-553AF8B9E033}" destId="{7713246B-3989-460D-8971-8BA018DBCC4C}" srcOrd="0" destOrd="0" presId="urn:microsoft.com/office/officeart/2011/layout/HexagonRadial"/>
    <dgm:cxn modelId="{5210846D-FD64-422A-B688-C2D8A01634D3}" type="presParOf" srcId="{7B6F3DF0-0611-4F97-97CE-507ADD1CF8E2}" destId="{2E4B46E8-D5B4-4DE8-9D0E-FE6F862D5EDD}" srcOrd="8" destOrd="0" presId="urn:microsoft.com/office/officeart/2011/layout/HexagonRadial"/>
    <dgm:cxn modelId="{0519FE8C-3639-41D8-9B45-6112B4AB88C0}" type="presParOf" srcId="{7B6F3DF0-0611-4F97-97CE-507ADD1CF8E2}" destId="{BFB95723-5035-4417-B7A9-273D9D2E8823}" srcOrd="9" destOrd="0" presId="urn:microsoft.com/office/officeart/2011/layout/HexagonRadial"/>
    <dgm:cxn modelId="{BA3B5427-7734-419E-9AD9-0B037E56A75B}" type="presParOf" srcId="{BFB95723-5035-4417-B7A9-273D9D2E8823}" destId="{5D04A223-5A55-4E40-8A72-5D14E4228771}" srcOrd="0" destOrd="0" presId="urn:microsoft.com/office/officeart/2011/layout/HexagonRadial"/>
    <dgm:cxn modelId="{96D8E952-9EF4-483E-A9CE-EF770CF063E7}" type="presParOf" srcId="{7B6F3DF0-0611-4F97-97CE-507ADD1CF8E2}" destId="{2CE10B6B-DEB6-4E50-9DA6-C29C9A83854B}" srcOrd="10" destOrd="0" presId="urn:microsoft.com/office/officeart/2011/layout/HexagonRadial"/>
    <dgm:cxn modelId="{970D06F8-313B-4D03-891F-20C6D888BEC1}" type="presParOf" srcId="{7B6F3DF0-0611-4F97-97CE-507ADD1CF8E2}" destId="{DC438A3D-BED3-4725-A790-DF78D4FFFB41}" srcOrd="11" destOrd="0" presId="urn:microsoft.com/office/officeart/2011/layout/HexagonRadial"/>
    <dgm:cxn modelId="{8B740942-B275-4CDF-8DC9-86D1CEE21EB7}" type="presParOf" srcId="{DC438A3D-BED3-4725-A790-DF78D4FFFB41}" destId="{88006C97-8BBC-4C7A-9A21-F104F75F10A7}" srcOrd="0" destOrd="0" presId="urn:microsoft.com/office/officeart/2011/layout/HexagonRadial"/>
    <dgm:cxn modelId="{9E84ECC7-95AD-437E-943C-DBDE87E37A28}" type="presParOf" srcId="{7B6F3DF0-0611-4F97-97CE-507ADD1CF8E2}" destId="{31C53D0E-488C-4587-8281-08AE17023D7C}" srcOrd="12" destOrd="0" presId="urn:microsoft.com/office/officeart/2011/layout/HexagonRadial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826640D-579D-481D-893F-691D9B9A4126}">
      <dsp:nvSpPr>
        <dsp:cNvPr id="0" name=""/>
        <dsp:cNvSpPr/>
      </dsp:nvSpPr>
      <dsp:spPr>
        <a:xfrm>
          <a:off x="2467127" y="1613528"/>
          <a:ext cx="2986089" cy="2389006"/>
        </a:xfrm>
        <a:prstGeom prst="hexagon">
          <a:avLst>
            <a:gd name="adj" fmla="val 28570"/>
            <a:gd name="vf" fmla="val 115470"/>
          </a:avLst>
        </a:prstGeom>
        <a:solidFill>
          <a:schemeClr val="accent1">
            <a:lumMod val="20000"/>
            <a:lumOff val="80000"/>
          </a:schemeClr>
        </a:solidFill>
        <a:ln w="254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2800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300" kern="1200" dirty="0" smtClean="0"/>
            <a:t>ZIMA</a:t>
          </a:r>
          <a:endParaRPr lang="cs-CZ" sz="6300" kern="1200" dirty="0"/>
        </a:p>
      </dsp:txBody>
      <dsp:txXfrm>
        <a:off x="2943481" y="1994633"/>
        <a:ext cx="2033381" cy="1626796"/>
      </dsp:txXfrm>
    </dsp:sp>
    <dsp:sp modelId="{662FF8D7-E8FF-4C0E-8BD7-B4CAB4CABBAD}">
      <dsp:nvSpPr>
        <dsp:cNvPr id="0" name=""/>
        <dsp:cNvSpPr/>
      </dsp:nvSpPr>
      <dsp:spPr>
        <a:xfrm>
          <a:off x="4250796" y="858781"/>
          <a:ext cx="868927" cy="748695"/>
        </a:xfrm>
        <a:prstGeom prst="hexagon">
          <a:avLst>
            <a:gd name="adj" fmla="val 28900"/>
            <a:gd name="vf" fmla="val 115470"/>
          </a:avLst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2F56AD8-2259-45D6-ABC2-F62B621DB914}">
      <dsp:nvSpPr>
        <dsp:cNvPr id="0" name=""/>
        <dsp:cNvSpPr/>
      </dsp:nvSpPr>
      <dsp:spPr>
        <a:xfrm>
          <a:off x="3020798" y="0"/>
          <a:ext cx="1887319" cy="1632752"/>
        </a:xfrm>
        <a:prstGeom prst="hexagon">
          <a:avLst>
            <a:gd name="adj" fmla="val 28570"/>
            <a:gd name="vf" fmla="val 115470"/>
          </a:avLst>
        </a:prstGeom>
        <a:solidFill>
          <a:schemeClr val="accent6">
            <a:lumMod val="20000"/>
            <a:lumOff val="80000"/>
          </a:schemeClr>
        </a:solidFill>
        <a:ln w="254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>
              <a:solidFill>
                <a:srgbClr val="0070C0"/>
              </a:solidFill>
            </a:rPr>
            <a:t>Všichni se teple oblékají.</a:t>
          </a:r>
          <a:endParaRPr lang="cs-CZ" sz="2000" b="1" kern="1200" dirty="0">
            <a:solidFill>
              <a:srgbClr val="0070C0"/>
            </a:solidFill>
          </a:endParaRPr>
        </a:p>
      </dsp:txBody>
      <dsp:txXfrm>
        <a:off x="3333567" y="270582"/>
        <a:ext cx="1261781" cy="1091588"/>
      </dsp:txXfrm>
    </dsp:sp>
    <dsp:sp modelId="{0D8571C9-8498-4309-83BD-784C5BA9BE2A}">
      <dsp:nvSpPr>
        <dsp:cNvPr id="0" name=""/>
        <dsp:cNvSpPr/>
      </dsp:nvSpPr>
      <dsp:spPr>
        <a:xfrm>
          <a:off x="5264902" y="2258444"/>
          <a:ext cx="868927" cy="748695"/>
        </a:xfrm>
        <a:prstGeom prst="hexagon">
          <a:avLst>
            <a:gd name="adj" fmla="val 28900"/>
            <a:gd name="vf" fmla="val 115470"/>
          </a:avLst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54C8BD7-D186-4874-B9DD-94FA1DB18117}">
      <dsp:nvSpPr>
        <dsp:cNvPr id="0" name=""/>
        <dsp:cNvSpPr/>
      </dsp:nvSpPr>
      <dsp:spPr>
        <a:xfrm>
          <a:off x="4751688" y="1004252"/>
          <a:ext cx="1887319" cy="1632752"/>
        </a:xfrm>
        <a:prstGeom prst="hexagon">
          <a:avLst>
            <a:gd name="adj" fmla="val 28570"/>
            <a:gd name="vf" fmla="val 115470"/>
          </a:avLst>
        </a:prstGeom>
        <a:solidFill>
          <a:schemeClr val="accent6">
            <a:lumMod val="20000"/>
            <a:lumOff val="80000"/>
          </a:schemeClr>
        </a:solidFill>
        <a:ln w="254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>
              <a:solidFill>
                <a:srgbClr val="0070C0"/>
              </a:solidFill>
            </a:rPr>
            <a:t>Mrzne a padá sníh.</a:t>
          </a:r>
          <a:endParaRPr lang="cs-CZ" sz="2000" b="1" kern="1200" dirty="0">
            <a:solidFill>
              <a:srgbClr val="0070C0"/>
            </a:solidFill>
          </a:endParaRPr>
        </a:p>
      </dsp:txBody>
      <dsp:txXfrm>
        <a:off x="5064457" y="1274834"/>
        <a:ext cx="1261781" cy="1091588"/>
      </dsp:txXfrm>
    </dsp:sp>
    <dsp:sp modelId="{7713246B-3989-460D-8971-8BA018DBCC4C}">
      <dsp:nvSpPr>
        <dsp:cNvPr id="0" name=""/>
        <dsp:cNvSpPr/>
      </dsp:nvSpPr>
      <dsp:spPr>
        <a:xfrm>
          <a:off x="4560439" y="3838400"/>
          <a:ext cx="868927" cy="748695"/>
        </a:xfrm>
        <a:prstGeom prst="hexagon">
          <a:avLst>
            <a:gd name="adj" fmla="val 28900"/>
            <a:gd name="vf" fmla="val 115470"/>
          </a:avLst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CEBD024-8AE9-43FB-A87B-E4A097A066EC}">
      <dsp:nvSpPr>
        <dsp:cNvPr id="0" name=""/>
        <dsp:cNvSpPr/>
      </dsp:nvSpPr>
      <dsp:spPr>
        <a:xfrm>
          <a:off x="4751688" y="2978495"/>
          <a:ext cx="1887319" cy="1632752"/>
        </a:xfrm>
        <a:prstGeom prst="hexagon">
          <a:avLst>
            <a:gd name="adj" fmla="val 28570"/>
            <a:gd name="vf" fmla="val 115470"/>
          </a:avLst>
        </a:prstGeom>
        <a:solidFill>
          <a:schemeClr val="accent6">
            <a:lumMod val="20000"/>
            <a:lumOff val="80000"/>
          </a:schemeClr>
        </a:solidFill>
        <a:ln w="254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>
              <a:solidFill>
                <a:srgbClr val="0070C0"/>
              </a:solidFill>
            </a:rPr>
            <a:t>Lidé krmí ptáčky.</a:t>
          </a:r>
          <a:endParaRPr lang="cs-CZ" sz="2000" b="1" kern="1200" dirty="0">
            <a:solidFill>
              <a:srgbClr val="0070C0"/>
            </a:solidFill>
          </a:endParaRPr>
        </a:p>
      </dsp:txBody>
      <dsp:txXfrm>
        <a:off x="5064457" y="3249077"/>
        <a:ext cx="1261781" cy="1091588"/>
      </dsp:txXfrm>
    </dsp:sp>
    <dsp:sp modelId="{5D04A223-5A55-4E40-8A72-5D14E4228771}">
      <dsp:nvSpPr>
        <dsp:cNvPr id="0" name=""/>
        <dsp:cNvSpPr/>
      </dsp:nvSpPr>
      <dsp:spPr>
        <a:xfrm>
          <a:off x="2812941" y="4002406"/>
          <a:ext cx="868927" cy="748695"/>
        </a:xfrm>
        <a:prstGeom prst="hexagon">
          <a:avLst>
            <a:gd name="adj" fmla="val 28900"/>
            <a:gd name="vf" fmla="val 115470"/>
          </a:avLst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E4B46E8-D5B4-4DE8-9D0E-FE6F862D5EDD}">
      <dsp:nvSpPr>
        <dsp:cNvPr id="0" name=""/>
        <dsp:cNvSpPr/>
      </dsp:nvSpPr>
      <dsp:spPr>
        <a:xfrm>
          <a:off x="3020798" y="3983871"/>
          <a:ext cx="1887319" cy="1632752"/>
        </a:xfrm>
        <a:prstGeom prst="hexagon">
          <a:avLst>
            <a:gd name="adj" fmla="val 28570"/>
            <a:gd name="vf" fmla="val 115470"/>
          </a:avLst>
        </a:prstGeom>
        <a:solidFill>
          <a:schemeClr val="accent6">
            <a:lumMod val="20000"/>
            <a:lumOff val="80000"/>
          </a:schemeClr>
        </a:solidFill>
        <a:ln w="254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>
              <a:solidFill>
                <a:srgbClr val="0070C0"/>
              </a:solidFill>
            </a:rPr>
            <a:t>Děti stavějí sněhuláka.</a:t>
          </a:r>
          <a:endParaRPr lang="cs-CZ" sz="2000" b="1" kern="1200" dirty="0">
            <a:solidFill>
              <a:srgbClr val="0070C0"/>
            </a:solidFill>
          </a:endParaRPr>
        </a:p>
      </dsp:txBody>
      <dsp:txXfrm>
        <a:off x="3333567" y="4254453"/>
        <a:ext cx="1261781" cy="1091588"/>
      </dsp:txXfrm>
    </dsp:sp>
    <dsp:sp modelId="{88006C97-8BBC-4C7A-9A21-F104F75F10A7}">
      <dsp:nvSpPr>
        <dsp:cNvPr id="0" name=""/>
        <dsp:cNvSpPr/>
      </dsp:nvSpPr>
      <dsp:spPr>
        <a:xfrm>
          <a:off x="1782228" y="2603305"/>
          <a:ext cx="868927" cy="748695"/>
        </a:xfrm>
        <a:prstGeom prst="hexagon">
          <a:avLst>
            <a:gd name="adj" fmla="val 28900"/>
            <a:gd name="vf" fmla="val 115470"/>
          </a:avLst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CE10B6B-DEB6-4E50-9DA6-C29C9A83854B}">
      <dsp:nvSpPr>
        <dsp:cNvPr id="0" name=""/>
        <dsp:cNvSpPr/>
      </dsp:nvSpPr>
      <dsp:spPr>
        <a:xfrm>
          <a:off x="1281872" y="2979619"/>
          <a:ext cx="1887319" cy="1632752"/>
        </a:xfrm>
        <a:prstGeom prst="hexagon">
          <a:avLst>
            <a:gd name="adj" fmla="val 28570"/>
            <a:gd name="vf" fmla="val 115470"/>
          </a:avLst>
        </a:prstGeom>
        <a:solidFill>
          <a:schemeClr val="accent6">
            <a:lumMod val="20000"/>
            <a:lumOff val="80000"/>
          </a:schemeClr>
        </a:solidFill>
        <a:ln w="254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>
              <a:solidFill>
                <a:srgbClr val="0070C0"/>
              </a:solidFill>
            </a:rPr>
            <a:t>Lidé lyžují, sáňkují a bruslí.</a:t>
          </a:r>
          <a:endParaRPr lang="cs-CZ" sz="2000" b="1" kern="1200" dirty="0">
            <a:solidFill>
              <a:srgbClr val="0070C0"/>
            </a:solidFill>
          </a:endParaRPr>
        </a:p>
      </dsp:txBody>
      <dsp:txXfrm>
        <a:off x="1594641" y="3250201"/>
        <a:ext cx="1261781" cy="1091588"/>
      </dsp:txXfrm>
    </dsp:sp>
    <dsp:sp modelId="{31C53D0E-488C-4587-8281-08AE17023D7C}">
      <dsp:nvSpPr>
        <dsp:cNvPr id="0" name=""/>
        <dsp:cNvSpPr/>
      </dsp:nvSpPr>
      <dsp:spPr>
        <a:xfrm>
          <a:off x="1281872" y="1002005"/>
          <a:ext cx="1887319" cy="1632752"/>
        </a:xfrm>
        <a:prstGeom prst="hexagon">
          <a:avLst>
            <a:gd name="adj" fmla="val 28570"/>
            <a:gd name="vf" fmla="val 115470"/>
          </a:avLst>
        </a:prstGeom>
        <a:solidFill>
          <a:schemeClr val="accent6">
            <a:lumMod val="20000"/>
            <a:lumOff val="80000"/>
          </a:schemeClr>
        </a:solidFill>
        <a:ln w="254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>
              <a:solidFill>
                <a:srgbClr val="0070C0"/>
              </a:solidFill>
            </a:rPr>
            <a:t>Zamrzají potoky, řeky a rybníky.</a:t>
          </a:r>
          <a:endParaRPr lang="cs-CZ" sz="2000" b="1" kern="1200" dirty="0">
            <a:solidFill>
              <a:srgbClr val="0070C0"/>
            </a:solidFill>
          </a:endParaRPr>
        </a:p>
      </dsp:txBody>
      <dsp:txXfrm>
        <a:off x="1594641" y="1272587"/>
        <a:ext cx="1261781" cy="109158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1/layout/HexagonRadial">
  <dgm:title val="Šestiúhelník – paprskový"/>
  <dgm:desc val="Umožňuje zobrazit sekvenční proces, který souvisí s ústřední myšlenkou či motivem. Omezeno na šest tvarů úrovně 2. Nejlepších výsledků dosáhnete s malým množstvím textu. Nepoužitý text se nezobrazuje, zůstává však k dispozici, pokud přepnete rozložení."/>
  <dgm:catLst>
    <dgm:cat type="cycle" pri="8500"/>
    <dgm:cat type="officeonline" pri="90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  <dgm:pt modelId="15">
          <dgm:prSet phldr="1"/>
        </dgm:pt>
        <dgm:pt modelId="16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  <dgm:cxn modelId="80" srcId="10" destId="14" srcOrd="0" destOrd="0"/>
        <dgm:cxn modelId="90" srcId="10" destId="15" srcOrd="0" destOrd="0"/>
        <dgm:cxn modelId="100" srcId="10" destId="16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  <dgm:pt modelId="15">
          <dgm:prSet phldr="1"/>
        </dgm:pt>
        <dgm:pt modelId="16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  <dgm:cxn modelId="80" srcId="10" destId="14" srcOrd="0" destOrd="0"/>
        <dgm:cxn modelId="90" srcId="10" destId="15" srcOrd="0" destOrd="0"/>
        <dgm:cxn modelId="100" srcId="10" destId="16" srcOrd="0" destOrd="0"/>
      </dgm:cxnLst>
      <dgm:bg/>
      <dgm:whole/>
    </dgm:dataModel>
  </dgm:clrData>
  <dgm:layoutNode name="Name0">
    <dgm:varLst>
      <dgm:chMax val="1"/>
      <dgm:chPref val="1"/>
      <dgm:dir/>
      <dgm:animOne val="branch"/>
      <dgm:animLvl val="lvl"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 ch" ptType="node node" st="1 1" cnt="1 0" func="cnt" op="equ" val="0">
            <dgm:alg type="composite">
              <dgm:param type="ar" val="1.1561"/>
            </dgm:alg>
            <dgm:constrLst>
              <dgm:constr type="primFontSz" for="des" forName="Parent" val="65"/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/>
            </dgm:constrLst>
          </dgm:if>
          <dgm:if name="Name5" axis="ch ch" ptType="node node" st="1 1" cnt="1 0" func="cnt" op="lte" val="1">
            <dgm:alg type="composite">
              <dgm:param type="ar" val="1.36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l" for="ch" forName="Accent1" refType="w" fact="0.1685"/>
              <dgm:constr type="t" for="ch" forName="Accent1" refType="h" fact="0.2946"/>
              <dgm:constr type="w" for="ch" forName="Accent1" refType="w" fact="0.462"/>
              <dgm:constr type="h" for="ch" forName="Accent1" refType="h" fact="0.5472"/>
              <dgm:constr type="l" for="ch" forName="Parent" refType="w" fact="0"/>
              <dgm:constr type="t" for="ch" forName="Parent" refType="h" fact="0.2885"/>
              <dgm:constr type="w" for="ch" forName="Parent" refType="w" fact="0.6013"/>
              <dgm:constr type="h" for="ch" forName="Parent" refType="h" fact="0.7115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5831"/>
            </dgm:constrLst>
          </dgm:if>
          <dgm:if name="Name6" axis="ch ch" ptType="node node" st="1 1" cnt="1 0" func="cnt" op="equ" val="2">
            <dgm:alg type="composite">
              <dgm:param type="ar" val="1.0619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2" refType="primFontSz" refFor="des" refForName="Child1" op="equ"/>
              <dgm:constr type="l" for="ch" forName="Accent2" refType="w" fact="0.6413"/>
              <dgm:constr type="t" for="ch" forName="Accent2" refType="h" fact="0.3477"/>
              <dgm:constr type="w" for="ch" forName="Accent2" refType="w" fact="0.2269"/>
              <dgm:constr type="h" for="ch" forName="Accent2" refType="h" fact="0.2076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Parent" refType="w" fact="0"/>
              <dgm:constr type="t" for="ch" forName="Parent" refType="h" fact="0.2239"/>
              <dgm:constr type="w" for="ch" forName="Parent" refType="w" fact="0.6013"/>
              <dgm:constr type="h" for="ch" forName="Parent" refType="h" fact="0.5523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4527"/>
              <dgm:constr type="l" for="ch" forName="Child2" refType="w" fact="0.5073"/>
              <dgm:constr type="t" for="ch" forName="Child2" refType="h" fact="0.5473"/>
              <dgm:constr type="w" for="ch" forName="Child2" refType="w" fact="0.4927"/>
              <dgm:constr type="h" for="ch" forName="Child2" refType="h" fact="0.4527"/>
            </dgm:constrLst>
          </dgm:if>
          <dgm:if name="Name7" axis="ch ch" ptType="node node" st="1 1" cnt="1 0" func="cnt" op="equ" val="3">
            <dgm:alg type="composite">
              <dgm:param type="ar" val="0.8305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Accent3" refType="w" fact="0.4573"/>
              <dgm:constr type="t" for="ch" forName="Accent3" refType="h" fact="0.6145"/>
              <dgm:constr type="w" for="ch" forName="Accent3" refType="w" fact="0.2269"/>
              <dgm:constr type="h" for="ch" forName="Accent3" refType="h" fact="0.1623"/>
              <dgm:constr type="l" for="ch" forName="Accent2" refType="w" fact="0.6413"/>
              <dgm:constr type="t" for="ch" forName="Accent2" refType="h" fact="0.2719"/>
              <dgm:constr type="w" for="ch" forName="Accent2" refType="w" fact="0.2269"/>
              <dgm:constr type="h" for="ch" forName="Accent2" refType="h" fact="0.162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3" refType="w" fact="0.0554"/>
              <dgm:constr type="t" for="ch" forName="Child3" refType="h" fact="0.646"/>
              <dgm:constr type="w" for="ch" forName="Child3" refType="w" fact="0.4927"/>
              <dgm:constr type="h" for="ch" forName="Child3" refType="h" fact="0.354"/>
              <dgm:constr type="l" for="ch" forName="Parent" refType="w" fact="0"/>
              <dgm:constr type="t" for="ch" forName="Parent" refType="h" fact="0.1751"/>
              <dgm:constr type="w" for="ch" forName="Parent" refType="w" fact="0.6013"/>
              <dgm:constr type="h" for="ch" forName="Parent" refType="h" fact="0.4319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354"/>
              <dgm:constr type="l" for="ch" forName="Child2" refType="w" fact="0.5073"/>
              <dgm:constr type="t" for="ch" forName="Child2" refType="h" fact="0.428"/>
              <dgm:constr type="w" for="ch" forName="Child2" refType="w" fact="0.4927"/>
              <dgm:constr type="h" for="ch" forName="Child2" refType="h" fact="0.354"/>
            </dgm:constrLst>
          </dgm:if>
          <dgm:if name="Name8" axis="ch ch" ptType="node node" st="1 1" cnt="1 0" func="cnt" op="equ" val="4">
            <dgm:alg type="composite">
              <dgm:param type="ar" val="0.682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Accent4" refType="w" fact="0.4573"/>
              <dgm:constr type="t" for="ch" forName="Accent4" refType="h" fact="0.6834"/>
              <dgm:constr type="w" for="ch" forName="Accent4" refType="w" fact="0.2269"/>
              <dgm:constr type="h" for="ch" forName="Accent4" refType="h" fact="0.1333"/>
              <dgm:constr type="l" for="ch" forName="Accent3" refType="w" fact="0.6413"/>
              <dgm:constr type="t" for="ch" forName="Accent3" refType="h" fact="0.4021"/>
              <dgm:constr type="w" for="ch" forName="Accent3" refType="w" fact="0.2269"/>
              <dgm:constr type="h" for="ch" forName="Accent3" refType="h" fact="0.1333"/>
              <dgm:constr type="l" for="ch" forName="Accent2" refType="w" fact="0.3765"/>
              <dgm:constr type="t" for="ch" forName="Accent2" refType="h" fact="0.1529"/>
              <dgm:constr type="w" for="ch" forName="Accent2" refType="w" fact="0.2269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0554"/>
              <dgm:constr type="t" for="ch" forName="Child4" refType="h" fact="0.7093"/>
              <dgm:constr type="w" for="ch" forName="Child4" refType="w" fact="0.4927"/>
              <dgm:constr type="h" for="ch" forName="Child4" refType="h" fact="0.2907"/>
              <dgm:constr type="l" for="ch" forName="Parent" refType="w" fact="0"/>
              <dgm:constr type="t" for="ch" forName="Parent" refType="h" fact="0.3226"/>
              <dgm:constr type="w" for="ch" forName="Parent" refType="w" fact="0.6013"/>
              <dgm:constr type="h" for="ch" forName="Parent" refType="h" fact="0.3547"/>
              <dgm:constr type="l" for="ch" forName="Child2" refType="w" fact="0.5073"/>
              <dgm:constr type="t" for="ch" forName="Child2" refType="h" fact="0.1788"/>
              <dgm:constr type="w" for="ch" forName="Child2" refType="w" fact="0.4927"/>
              <dgm:constr type="h" for="ch" forName="Child2" refType="h" fact="0.2907"/>
              <dgm:constr type="l" for="ch" forName="Child3" refType="w" fact="0.5073"/>
              <dgm:constr type="t" for="ch" forName="Child3" refType="h" fact="0.5303"/>
              <dgm:constr type="w" for="ch" forName="Child3" refType="w" fact="0.4927"/>
              <dgm:constr type="h" for="ch" forName="Child3" refType="h" fact="0.2907"/>
              <dgm:constr type="l" for="ch" forName="Child1" refType="w" fact="0.0554"/>
              <dgm:constr type="t" for="ch" forName="Child1" refType="h" fact="0"/>
              <dgm:constr type="w" for="ch" forName="Child1" refType="w" fact="0.4927"/>
              <dgm:constr type="h" for="ch" forName="Child1" refType="h" fact="0.2907"/>
            </dgm:constrLst>
          </dgm:if>
          <dgm:if name="Name9" axis="ch ch" ptType="node node" st="1 1" cnt="1 0" func="cnt" op="equ" val="5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Accent5" refType="w" fact="0.2858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l" for="ch" forName="Accent4" refType="w" fact="0.612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l" for="ch" forName="Accent3" refType="w" fact="0.743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l" for="ch" forName="Accent2" refType="w" fact="0.5542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3246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l" for="ch" forName="Parent" refType="w" fact="0.28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l" for="ch" forName="Child2" refType="w" fact="0.6477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l" for="ch" forName="Child3" refType="w" fact="0.6477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l" for="ch" forName="Child5" refType="w" fact="0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l" for="ch" forName="Child1" refType="w" fact="0.3246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if>
          <dgm:else name="Name10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6" refType="primFontSz" refFor="des" refForName="Parent" op="lte"/>
              <dgm:constr type="primFontSz" for="des" forName="Child7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ptType="node" op="equ" val="65"/>
              <dgm:constr type="l" for="ch" forName="Accent6" refType="w" fact="0.0934"/>
              <dgm:constr type="t" for="ch" forName="Accent6" refType="h" fact="0.4635"/>
              <dgm:constr type="w" for="ch" forName="Accent6" refType="w" fact="0.1622"/>
              <dgm:constr type="h" for="ch" forName="Accent6" refType="h" fact="0.1333"/>
              <dgm:constr type="l" for="ch" forName="Accent5" refType="w" fact="0.2858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l" for="ch" forName="Accent4" refType="w" fact="0.612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l" for="ch" forName="Accent3" refType="w" fact="0.743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l" for="ch" forName="Accent2" refType="w" fact="0.5542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3246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l" for="ch" forName="Parent" refType="w" fact="0.28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l" for="ch" forName="Child2" refType="w" fact="0.6477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l" for="ch" forName="Child3" refType="w" fact="0.6477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l" for="ch" forName="Child5" refType="w" fact="0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l" for="ch" forName="Child6" refType="w" fact="0"/>
              <dgm:constr type="t" for="ch" forName="Child6" refType="h" fact="0.1784"/>
              <dgm:constr type="w" for="ch" forName="Child6" refType="w" fact="0.3523"/>
              <dgm:constr type="h" for="ch" forName="Child6" refType="h" fact="0.2907"/>
              <dgm:constr type="l" for="ch" forName="Child1" refType="w" fact="0.3246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else>
        </dgm:choose>
      </dgm:if>
      <dgm:else name="Name11">
        <dgm:choose name="Name12">
          <dgm:if name="Name13" axis="ch ch" ptType="node node" st="1 1" cnt="1 0" func="cnt" op="equ" val="0">
            <dgm:alg type="composite">
              <dgm:param type="ar" val="1.1561"/>
            </dgm:alg>
            <dgm:constrLst>
              <dgm:constr type="primFontSz" for="des" forName="Parent" val="65"/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/>
            </dgm:constrLst>
          </dgm:if>
          <dgm:if name="Name14" axis="ch ch" ptType="node node" st="1 1" cnt="1 0" func="cnt" op="lte" val="1">
            <dgm:alg type="composite">
              <dgm:param type="ar" val="1.36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r" for="ch" forName="Accent1" refType="w" fact="0.8315"/>
              <dgm:constr type="t" for="ch" forName="Accent1" refType="h" fact="0.2946"/>
              <dgm:constr type="w" for="ch" forName="Accent1" refType="w" fact="0.462"/>
              <dgm:constr type="h" for="ch" forName="Accent1" refType="h" fact="0.5472"/>
              <dgm:constr type="r" for="ch" forName="Parent" refType="w"/>
              <dgm:constr type="t" for="ch" forName="Parent" refType="h" fact="0.2885"/>
              <dgm:constr type="w" for="ch" forName="Parent" refType="w" fact="0.6013"/>
              <dgm:constr type="h" for="ch" forName="Parent" refType="h" fact="0.7115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5831"/>
            </dgm:constrLst>
          </dgm:if>
          <dgm:if name="Name15" axis="ch ch" ptType="node node" st="1 1" cnt="1 0" func="cnt" op="equ" val="2">
            <dgm:alg type="composite">
              <dgm:param type="ar" val="1.0619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2" refType="primFontSz" refFor="des" refForName="Child1" op="equ"/>
              <dgm:constr type="r" for="ch" forName="Accent2" refType="w" fact="0.3587"/>
              <dgm:constr type="t" for="ch" forName="Accent2" refType="h" fact="0.3477"/>
              <dgm:constr type="w" for="ch" forName="Accent2" refType="w" fact="0.2269"/>
              <dgm:constr type="h" for="ch" forName="Accent2" refType="h" fact="0.2076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Parent" refType="w"/>
              <dgm:constr type="t" for="ch" forName="Parent" refType="h" fact="0.2239"/>
              <dgm:constr type="w" for="ch" forName="Parent" refType="w" fact="0.6013"/>
              <dgm:constr type="h" for="ch" forName="Parent" refType="h" fact="0.5523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4527"/>
              <dgm:constr type="r" for="ch" forName="Child2" refType="w" fact="0.5073"/>
              <dgm:constr type="t" for="ch" forName="Child2" refType="h" fact="0.5473"/>
              <dgm:constr type="w" for="ch" forName="Child2" refType="w" fact="0.4927"/>
              <dgm:constr type="h" for="ch" forName="Child2" refType="h" fact="0.4527"/>
            </dgm:constrLst>
          </dgm:if>
          <dgm:if name="Name16" axis="ch ch" ptType="node node" st="1 1" cnt="1 0" func="cnt" op="equ" val="3">
            <dgm:alg type="composite">
              <dgm:param type="ar" val="0.8305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r" for="ch" forName="Accent3" refType="w" fact="0.5427"/>
              <dgm:constr type="t" for="ch" forName="Accent3" refType="h" fact="0.6145"/>
              <dgm:constr type="w" for="ch" forName="Accent3" refType="w" fact="0.2269"/>
              <dgm:constr type="h" for="ch" forName="Accent3" refType="h" fact="0.1623"/>
              <dgm:constr type="r" for="ch" forName="Accent2" refType="w" fact="0.3587"/>
              <dgm:constr type="t" for="ch" forName="Accent2" refType="h" fact="0.2719"/>
              <dgm:constr type="w" for="ch" forName="Accent2" refType="w" fact="0.2269"/>
              <dgm:constr type="h" for="ch" forName="Accent2" refType="h" fact="0.162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3" refType="w" fact="0.9446"/>
              <dgm:constr type="t" for="ch" forName="Child3" refType="h" fact="0.646"/>
              <dgm:constr type="w" for="ch" forName="Child3" refType="w" fact="0.4927"/>
              <dgm:constr type="h" for="ch" forName="Child3" refType="h" fact="0.354"/>
              <dgm:constr type="r" for="ch" forName="Parent" refType="w"/>
              <dgm:constr type="t" for="ch" forName="Parent" refType="h" fact="0.1751"/>
              <dgm:constr type="w" for="ch" forName="Parent" refType="w" fact="0.6013"/>
              <dgm:constr type="h" for="ch" forName="Parent" refType="h" fact="0.4319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354"/>
              <dgm:constr type="r" for="ch" forName="Child2" refType="w" fact="0.4927"/>
              <dgm:constr type="t" for="ch" forName="Child2" refType="h" fact="0.428"/>
              <dgm:constr type="w" for="ch" forName="Child2" refType="w" fact="0.4927"/>
              <dgm:constr type="h" for="ch" forName="Child2" refType="h" fact="0.354"/>
            </dgm:constrLst>
          </dgm:if>
          <dgm:if name="Name17" axis="ch ch" ptType="node node" st="1 1" cnt="1 0" func="cnt" op="equ" val="4">
            <dgm:alg type="composite">
              <dgm:param type="ar" val="0.682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r" for="ch" forName="Accent4" refType="w" fact="0.5427"/>
              <dgm:constr type="t" for="ch" forName="Accent4" refType="h" fact="0.6834"/>
              <dgm:constr type="w" for="ch" forName="Accent4" refType="w" fact="0.2269"/>
              <dgm:constr type="h" for="ch" forName="Accent4" refType="h" fact="0.1333"/>
              <dgm:constr type="r" for="ch" forName="Accent3" refType="w" fact="0.3587"/>
              <dgm:constr type="t" for="ch" forName="Accent3" refType="h" fact="0.4021"/>
              <dgm:constr type="w" for="ch" forName="Accent3" refType="w" fact="0.2269"/>
              <dgm:constr type="h" for="ch" forName="Accent3" refType="h" fact="0.1333"/>
              <dgm:constr type="r" for="ch" forName="Accent2" refType="w" fact="0.6235"/>
              <dgm:constr type="t" for="ch" forName="Accent2" refType="h" fact="0.1529"/>
              <dgm:constr type="w" for="ch" forName="Accent2" refType="w" fact="0.2269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9446"/>
              <dgm:constr type="t" for="ch" forName="Child4" refType="h" fact="0.7093"/>
              <dgm:constr type="w" for="ch" forName="Child4" refType="w" fact="0.4927"/>
              <dgm:constr type="h" for="ch" forName="Child4" refType="h" fact="0.2907"/>
              <dgm:constr type="r" for="ch" forName="Parent" refType="w"/>
              <dgm:constr type="t" for="ch" forName="Parent" refType="h" fact="0.3226"/>
              <dgm:constr type="w" for="ch" forName="Parent" refType="w" fact="0.6013"/>
              <dgm:constr type="h" for="ch" forName="Parent" refType="h" fact="0.3547"/>
              <dgm:constr type="r" for="ch" forName="Child2" refType="w" fact="0.4927"/>
              <dgm:constr type="t" for="ch" forName="Child2" refType="h" fact="0.1788"/>
              <dgm:constr type="w" for="ch" forName="Child2" refType="w" fact="0.4927"/>
              <dgm:constr type="h" for="ch" forName="Child2" refType="h" fact="0.2907"/>
              <dgm:constr type="r" for="ch" forName="Child3" refType="w" fact="0.4927"/>
              <dgm:constr type="t" for="ch" forName="Child3" refType="h" fact="0.5303"/>
              <dgm:constr type="w" for="ch" forName="Child3" refType="w" fact="0.4927"/>
              <dgm:constr type="h" for="ch" forName="Child3" refType="h" fact="0.2907"/>
              <dgm:constr type="r" for="ch" forName="Child1" refType="w" fact="0.9446"/>
              <dgm:constr type="t" for="ch" forName="Child1" refType="h" fact="0"/>
              <dgm:constr type="w" for="ch" forName="Child1" refType="w" fact="0.4927"/>
              <dgm:constr type="h" for="ch" forName="Child1" refType="h" fact="0.2907"/>
            </dgm:constrLst>
          </dgm:if>
          <dgm:if name="Name18" axis="ch ch" ptType="node node" st="1 1" cnt="1 0" func="cnt" op="equ" val="5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r" for="ch" forName="Accent5" refType="w" fact="0.7142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r" for="ch" forName="Accent4" refType="w" fact="0.388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r" for="ch" forName="Accent3" refType="w" fact="0.256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r" for="ch" forName="Accent2" refType="w" fact="0.4458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6754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r" for="ch" forName="Parent" refType="w" fact="0.71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r" for="ch" forName="Child2" refType="w" fact="0.3523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r" for="ch" forName="Child3" refType="w" fact="0.3523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r" for="ch" forName="Child5" refType="w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r" for="ch" forName="Child1" refType="w" fact="0.6754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if>
          <dgm:else name="Name19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6" refType="primFontSz" refFor="des" refForName="Parent" op="lte"/>
              <dgm:constr type="primFontSz" for="des" forName="Child7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ptType="node" op="equ" val="65"/>
              <dgm:constr type="r" for="ch" forName="Accent6" refType="w" fact="0.9066"/>
              <dgm:constr type="t" for="ch" forName="Accent6" refType="h" fact="0.4635"/>
              <dgm:constr type="w" for="ch" forName="Accent6" refType="w" fact="0.1622"/>
              <dgm:constr type="h" for="ch" forName="Accent6" refType="h" fact="0.1333"/>
              <dgm:constr type="r" for="ch" forName="Accent5" refType="w" fact="0.7142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r" for="ch" forName="Accent4" refType="w" fact="0.388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r" for="ch" forName="Accent3" refType="w" fact="0.256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r" for="ch" forName="Accent2" refType="w" fact="0.4458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6754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r" for="ch" forName="Parent" refType="w" fact="0.71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r" for="ch" forName="Child2" refType="w" fact="0.3523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r" for="ch" forName="Child3" refType="w" fact="0.3523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r" for="ch" forName="Child5" refType="w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r" for="ch" forName="Child6" refType="w"/>
              <dgm:constr type="t" for="ch" forName="Child6" refType="h" fact="0.1784"/>
              <dgm:constr type="w" for="ch" forName="Child6" refType="w" fact="0.3523"/>
              <dgm:constr type="h" for="ch" forName="Child6" refType="h" fact="0.2907"/>
              <dgm:constr type="r" for="ch" forName="Child1" refType="w" fact="0.6754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else>
        </dgm:choose>
      </dgm:else>
    </dgm:choose>
    <dgm:forEach name="wrapper" axis="self" ptType="parTrans">
      <dgm:forEach name="accentRepeat" axis="self">
        <dgm:layoutNode name="Accent" styleLbl="bgShp">
          <dgm:alg type="sp"/>
          <dgm:shape xmlns:r="http://schemas.openxmlformats.org/officeDocument/2006/relationships" type="hexagon" r:blip="" zOrderOff="-2">
            <dgm:adjLst>
              <dgm:adj idx="1" val="0.289"/>
              <dgm:adj idx="2" val="1.1547"/>
            </dgm:adjLst>
          </dgm:shape>
          <dgm:presOf/>
        </dgm:layoutNode>
      </dgm:forEach>
    </dgm:forEach>
    <dgm:forEach name="Name20" axis="ch" ptType="node" cnt="1">
      <dgm:layoutNode name="Parent" styleLbl="node0">
        <dgm:varLst>
          <dgm:chMax val="6"/>
          <dgm:chPref val="6"/>
        </dgm:varLst>
        <dgm:alg type="tx"/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self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1" axis="ch ch" ptType="node node" st="1 1" cnt="1 1">
      <dgm:layoutNode name="Accent1">
        <dgm:alg type="sp"/>
        <dgm:shape xmlns:r="http://schemas.openxmlformats.org/officeDocument/2006/relationships" r:blip="" zOrderOff="-2">
          <dgm:adjLst/>
        </dgm:shape>
        <dgm:presOf/>
        <dgm:constrLst/>
        <dgm:forEach name="Name22" ref="accentRepeat"/>
      </dgm:layoutNode>
      <dgm:layoutNode name="Child1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3" axis="ch ch" ptType="node node" st="1 2" cnt="1 1">
      <dgm:layoutNode name="Accent2">
        <dgm:alg type="sp"/>
        <dgm:shape xmlns:r="http://schemas.openxmlformats.org/officeDocument/2006/relationships" r:blip="" zOrderOff="-2">
          <dgm:adjLst/>
        </dgm:shape>
        <dgm:presOf/>
        <dgm:constrLst/>
        <dgm:forEach name="Name24" ref="accentRepeat"/>
      </dgm:layoutNode>
      <dgm:layoutNode name="Child2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5" axis="ch ch" ptType="node node" st="1 3" cnt="1 1">
      <dgm:layoutNode name="Accent3">
        <dgm:alg type="sp"/>
        <dgm:shape xmlns:r="http://schemas.openxmlformats.org/officeDocument/2006/relationships" r:blip="" zOrderOff="-2">
          <dgm:adjLst/>
        </dgm:shape>
        <dgm:presOf/>
        <dgm:constrLst/>
        <dgm:forEach name="Name26" ref="accentRepeat"/>
      </dgm:layoutNode>
      <dgm:layoutNode name="Child3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7" axis="ch ch" ptType="node node" st="1 4" cnt="1 1">
      <dgm:layoutNode name="Accent4">
        <dgm:alg type="sp"/>
        <dgm:shape xmlns:r="http://schemas.openxmlformats.org/officeDocument/2006/relationships" r:blip="">
          <dgm:adjLst/>
        </dgm:shape>
        <dgm:presOf/>
        <dgm:constrLst/>
        <dgm:forEach name="Name28" ref="accentRepeat"/>
      </dgm:layoutNode>
      <dgm:layoutNode name="Child4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9" axis="ch ch" ptType="node node" st="1 5" cnt="1 1">
      <dgm:layoutNode name="Accent5">
        <dgm:alg type="sp"/>
        <dgm:shape xmlns:r="http://schemas.openxmlformats.org/officeDocument/2006/relationships" r:blip="">
          <dgm:adjLst/>
        </dgm:shape>
        <dgm:presOf/>
        <dgm:constrLst/>
        <dgm:forEach name="Name30" ref="accentRepeat"/>
      </dgm:layoutNode>
      <dgm:layoutNode name="Child5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31" axis="ch ch" ptType="node node" st="1 6" cnt="1 1">
      <dgm:layoutNode name="Accent6">
        <dgm:alg type="sp"/>
        <dgm:shape xmlns:r="http://schemas.openxmlformats.org/officeDocument/2006/relationships" r:blip="">
          <dgm:adjLst/>
        </dgm:shape>
        <dgm:presOf/>
        <dgm:constrLst/>
        <dgm:forEach name="Name32" ref="accentRepeat"/>
      </dgm:layoutNode>
      <dgm:layoutNode name="Child6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06AC611-29A7-49F6-803F-A1CE03EE6C6B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3CFA97F-C6A9-4B13-AF69-C0CF09B531E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47417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819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614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33DBCFB6-57C5-4ED9-8177-6EEB9BC1CAFD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2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576FC96E-451C-4EEA-8D81-57DCB8C2184D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tags" Target="../tags/tag1.xml"/><Relationship Id="rId1" Type="http://schemas.openxmlformats.org/officeDocument/2006/relationships/customXml" Target="../../customXml/item2.xml"/><Relationship Id="rId4" Type="http://schemas.openxmlformats.org/officeDocument/2006/relationships/image" Target="../media/image1.png"/></Relationships>
</file>

<file path=ppt/slideLayouts/_rels/slideLayout13.xml.rels><?xml version="1.0" encoding="UTF-8" standalone="yes"?>
<Relationships xmlns="http://schemas.openxmlformats.org/package/2006/relationships"><Relationship Id="rId8" Type="http://schemas.openxmlformats.org/officeDocument/2006/relationships/tags" Target="../tags/tag8.xml"/><Relationship Id="rId13" Type="http://schemas.openxmlformats.org/officeDocument/2006/relationships/image" Target="../media/image4.png"/><Relationship Id="rId3" Type="http://schemas.openxmlformats.org/officeDocument/2006/relationships/tags" Target="../tags/tag3.xml"/><Relationship Id="rId7" Type="http://schemas.openxmlformats.org/officeDocument/2006/relationships/tags" Target="../tags/tag7.xml"/><Relationship Id="rId12" Type="http://schemas.openxmlformats.org/officeDocument/2006/relationships/image" Target="../media/image3.png"/><Relationship Id="rId2" Type="http://schemas.openxmlformats.org/officeDocument/2006/relationships/tags" Target="../tags/tag2.xml"/><Relationship Id="rId1" Type="http://schemas.openxmlformats.org/officeDocument/2006/relationships/customXml" Target="../../customXml/item1.xml"/><Relationship Id="rId6" Type="http://schemas.openxmlformats.org/officeDocument/2006/relationships/tags" Target="../tags/tag6.xml"/><Relationship Id="rId11" Type="http://schemas.openxmlformats.org/officeDocument/2006/relationships/image" Target="../media/image2.png"/><Relationship Id="rId5" Type="http://schemas.openxmlformats.org/officeDocument/2006/relationships/tags" Target="../tags/tag5.xml"/><Relationship Id="rId10" Type="http://schemas.openxmlformats.org/officeDocument/2006/relationships/slideMaster" Target="../slideMasters/slideMaster1.xml"/><Relationship Id="rId4" Type="http://schemas.openxmlformats.org/officeDocument/2006/relationships/tags" Target="../tags/tag4.xml"/><Relationship Id="rId9" Type="http://schemas.openxmlformats.org/officeDocument/2006/relationships/tags" Target="../tags/tag9.xml"/><Relationship Id="rId14" Type="http://schemas.openxmlformats.org/officeDocument/2006/relationships/image" Target="../media/image5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D53D9D-4CB7-474A-8784-E61282B06748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07099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A9B51A-C71B-4054-9841-6802A6149D08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9220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AC5E24-9F0F-4DE5-978A-1CBF6887C6D0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37368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A92FE7-5429-42B0-9761-518D90161885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90296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F1B7E-3411-48D1-B769-62187511EF2B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4048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C66C48-B1D1-4BB6-A3DE-EEC3675448EE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62879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4ACF68-01BB-4579-84F3-FBE4D30E9F4B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42899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2A5C8F-8168-4B76-B08B-456005E8E4C8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94764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56764D-B72B-468A-B04B-F520914090DF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09121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FEC90-0003-48A4-A32E-2C751180C4D3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82978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70DD9E-518A-4E71-AA82-213242F3575C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790437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Draw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1"/>
          </a:xfrm>
        </p:spPr>
        <p:txBody>
          <a:bodyPr vert="horz" wrap="square" anchor="ctr" anchorCtr="1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pic>
        <p:nvPicPr>
          <p:cNvPr id="7" name="Obrázek 6"/>
          <p:cNvPicPr>
            <a:picLocks/>
          </p:cNvPicPr>
          <p:nvPr userDrawn="1">
            <p:custDataLst>
              <p:tags r:id="rId2"/>
            </p:custDataLst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1523390"/>
            <a:ext cx="804672" cy="5065410"/>
          </a:xfrm>
          <a:prstGeom prst="rect">
            <a:avLst/>
          </a:prstGeom>
        </p:spPr>
      </p:pic>
    </p:spTree>
    <p:custDataLst>
      <p:custData r:id="rId1"/>
    </p:custDataLst>
    <p:extLst>
      <p:ext uri="{BB962C8B-B14F-4D97-AF65-F5344CB8AC3E}">
        <p14:creationId xmlns:p14="http://schemas.microsoft.com/office/powerpoint/2010/main" val="280688607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4 Choices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1"/>
          </a:xfrm>
        </p:spPr>
        <p:txBody>
          <a:bodyPr vert="horz" wrap="square" anchor="ctr" anchorCtr="1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11"/>
            <p:custDataLst>
              <p:tags r:id="rId2"/>
            </p:custDataLst>
          </p:nvPr>
        </p:nvSpPr>
        <p:spPr>
          <a:xfrm>
            <a:off x="1371600" y="1069848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2"/>
            <p:custDataLst>
              <p:tags r:id="rId3"/>
            </p:custDataLst>
          </p:nvPr>
        </p:nvSpPr>
        <p:spPr>
          <a:xfrm>
            <a:off x="1371600" y="2402357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1371600" y="3734867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10" name="Zástupný symbol pro obsah 9"/>
          <p:cNvSpPr>
            <a:spLocks noGrp="1"/>
          </p:cNvSpPr>
          <p:nvPr>
            <p:ph sz="quarter" idx="14"/>
            <p:custDataLst>
              <p:tags r:id="rId5"/>
            </p:custDataLst>
          </p:nvPr>
        </p:nvSpPr>
        <p:spPr>
          <a:xfrm>
            <a:off x="1371600" y="5067376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pic>
        <p:nvPicPr>
          <p:cNvPr id="11" name="Obrázek 10"/>
          <p:cNvPicPr>
            <a:picLocks/>
          </p:cNvPicPr>
          <p:nvPr userDrawn="1">
            <p:custDataLst>
              <p:tags r:id="rId6"/>
            </p:custDataLst>
          </p:nvPr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1249185"/>
            <a:ext cx="857250" cy="857250"/>
          </a:xfrm>
          <a:prstGeom prst="rect">
            <a:avLst/>
          </a:prstGeom>
        </p:spPr>
      </p:pic>
      <p:pic>
        <p:nvPicPr>
          <p:cNvPr id="12" name="Obrázek 11"/>
          <p:cNvPicPr>
            <a:picLocks/>
          </p:cNvPicPr>
          <p:nvPr userDrawn="1">
            <p:custDataLst>
              <p:tags r:id="rId7"/>
            </p:custDataLst>
          </p:nvPr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2581694"/>
            <a:ext cx="857250" cy="857250"/>
          </a:xfrm>
          <a:prstGeom prst="rect">
            <a:avLst/>
          </a:prstGeom>
        </p:spPr>
      </p:pic>
      <p:pic>
        <p:nvPicPr>
          <p:cNvPr id="13" name="Obrázek 12"/>
          <p:cNvPicPr>
            <a:picLocks/>
          </p:cNvPicPr>
          <p:nvPr userDrawn="1">
            <p:custDataLst>
              <p:tags r:id="rId8"/>
            </p:custDataLst>
          </p:nvPr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3914203"/>
            <a:ext cx="857250" cy="857250"/>
          </a:xfrm>
          <a:prstGeom prst="rect">
            <a:avLst/>
          </a:prstGeom>
        </p:spPr>
      </p:pic>
      <p:pic>
        <p:nvPicPr>
          <p:cNvPr id="14" name="Obrázek 13"/>
          <p:cNvPicPr>
            <a:picLocks/>
          </p:cNvPicPr>
          <p:nvPr userDrawn="1">
            <p:custDataLst>
              <p:tags r:id="rId9"/>
            </p:custDataLst>
          </p:nvPr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5246713"/>
            <a:ext cx="857250" cy="857250"/>
          </a:xfrm>
          <a:prstGeom prst="rect">
            <a:avLst/>
          </a:prstGeom>
        </p:spPr>
      </p:pic>
    </p:spTree>
    <p:custDataLst>
      <p:custData r:id="rId1"/>
    </p:custDataLst>
    <p:extLst>
      <p:ext uri="{BB962C8B-B14F-4D97-AF65-F5344CB8AC3E}">
        <p14:creationId xmlns:p14="http://schemas.microsoft.com/office/powerpoint/2010/main" val="10883088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FB1E5-6377-4B84-ACEA-84DF1B0BAB40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75419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9" r:id="rId1"/>
    <p:sldLayoutId id="2147483810" r:id="rId2"/>
    <p:sldLayoutId id="2147483811" r:id="rId3"/>
    <p:sldLayoutId id="2147483812" r:id="rId4"/>
    <p:sldLayoutId id="2147483813" r:id="rId5"/>
    <p:sldLayoutId id="2147483814" r:id="rId6"/>
    <p:sldLayoutId id="2147483815" r:id="rId7"/>
    <p:sldLayoutId id="2147483816" r:id="rId8"/>
    <p:sldLayoutId id="2147483817" r:id="rId9"/>
    <p:sldLayoutId id="2147483818" r:id="rId10"/>
    <p:sldLayoutId id="2147483819" r:id="rId11"/>
    <p:sldLayoutId id="2147483710" r:id="rId12"/>
    <p:sldLayoutId id="2147483711" r:id="rId13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wmf"/><Relationship Id="rId3" Type="http://schemas.openxmlformats.org/officeDocument/2006/relationships/image" Target="../media/image9.wmf"/><Relationship Id="rId7" Type="http://schemas.openxmlformats.org/officeDocument/2006/relationships/image" Target="../media/image13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wmf"/><Relationship Id="rId5" Type="http://schemas.openxmlformats.org/officeDocument/2006/relationships/image" Target="../media/image11.wmf"/><Relationship Id="rId4" Type="http://schemas.openxmlformats.org/officeDocument/2006/relationships/image" Target="../media/image10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7" Type="http://schemas.openxmlformats.org/officeDocument/2006/relationships/image" Target="../media/image11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wmf"/><Relationship Id="rId5" Type="http://schemas.openxmlformats.org/officeDocument/2006/relationships/image" Target="../media/image14.wmf"/><Relationship Id="rId4" Type="http://schemas.openxmlformats.org/officeDocument/2006/relationships/image" Target="../media/image9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13" Type="http://schemas.openxmlformats.org/officeDocument/2006/relationships/image" Target="../media/image8.wmf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14.wmf"/><Relationship Id="rId12" Type="http://schemas.openxmlformats.org/officeDocument/2006/relationships/image" Target="../media/image19.wmf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image" Target="../media/image17.wmf"/><Relationship Id="rId11" Type="http://schemas.openxmlformats.org/officeDocument/2006/relationships/image" Target="../media/image11.wmf"/><Relationship Id="rId5" Type="http://schemas.openxmlformats.org/officeDocument/2006/relationships/image" Target="../media/image16.png"/><Relationship Id="rId10" Type="http://schemas.openxmlformats.org/officeDocument/2006/relationships/image" Target="../media/image18.wmf"/><Relationship Id="rId4" Type="http://schemas.openxmlformats.org/officeDocument/2006/relationships/image" Target="../media/image15.jpeg"/><Relationship Id="rId9" Type="http://schemas.openxmlformats.org/officeDocument/2006/relationships/image" Target="../media/image12.wmf"/><Relationship Id="rId14" Type="http://schemas.openxmlformats.org/officeDocument/2006/relationships/image" Target="../media/image20.gi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image" Target="../media/image16.png"/><Relationship Id="rId5" Type="http://schemas.microsoft.com/office/2007/relationships/hdphoto" Target="../media/hdphoto1.wdp"/><Relationship Id="rId4" Type="http://schemas.openxmlformats.org/officeDocument/2006/relationships/image" Target="../media/image21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585913"/>
          </a:xfrm>
        </p:spPr>
        <p:txBody>
          <a:bodyPr rtlCol="0">
            <a:normAutofit fontScale="90000"/>
          </a:bodyPr>
          <a:lstStyle/>
          <a:p>
            <a:pPr>
              <a:spcBef>
                <a:spcPts val="1800"/>
              </a:spcBef>
              <a:defRPr/>
            </a:pPr>
            <a:r>
              <a:rPr lang="cs-CZ" dirty="0" smtClean="0"/>
              <a:t>Hry dětí v zimě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VY_32_INOVACE_3A_05</a:t>
            </a:r>
            <a:br>
              <a:rPr lang="cs-CZ" dirty="0" smtClean="0"/>
            </a:br>
            <a:r>
              <a:rPr lang="cs-CZ" sz="3100" dirty="0" smtClean="0"/>
              <a:t>Číslo projektu</a:t>
            </a:r>
            <a:r>
              <a:rPr lang="cs-CZ" sz="3100" smtClean="0"/>
              <a:t>: </a:t>
            </a:r>
            <a:r>
              <a:rPr lang="cs-CZ" sz="3100"/>
              <a:t>CZ.1.07/1.4.00/21.1101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350" y="4149725"/>
            <a:ext cx="6400800" cy="175260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Sada </a:t>
            </a:r>
            <a:r>
              <a:rPr lang="cs-CZ" dirty="0" smtClean="0"/>
              <a:t>3A</a:t>
            </a:r>
            <a:endParaRPr lang="cs-CZ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Člověk a jeho svět</a:t>
            </a:r>
            <a:endParaRPr lang="cs-CZ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41400" y="404813"/>
            <a:ext cx="6986588" cy="152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539750" y="1052513"/>
          <a:ext cx="8280920" cy="4660972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304256"/>
                <a:gridCol w="5976664"/>
              </a:tblGrid>
              <a:tr h="2662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Žáci procvičují učivo: Hry dětí  v zimě. Úvodní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pracovní list je určen </a:t>
                      </a:r>
                    </a:p>
                    <a:p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k opakování charakteristických znaků zimy. V další části žáci opakují zimní hry, přiřazují  hru k názvu a do rámečku zimní aktivity  přesunují . V poslední části žáci do rámečku vkládají správná tvrzení – pod nimi se skrývá </a:t>
                      </a:r>
                      <a:r>
                        <a:rPr lang="cs-CZ" sz="1400" b="0" baseline="0" dirty="0" err="1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smajlík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. Za dokončený úkol si žáci mohou pustit „potlesk“</a:t>
                      </a:r>
                      <a:endParaRPr lang="cs-CZ" sz="1400" b="0" dirty="0" smtClean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5978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Období vytvoření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Mgr.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M. Fixová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Prosinec </a:t>
                      </a: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2011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150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Speciální vzdělávací potřeby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ADHD</a:t>
                      </a: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dyslexie, dysgrafie,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dyskalkulie, Autismus, MP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83027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</a:t>
                      </a:r>
                      <a:endParaRPr lang="cs-CZ" sz="1400" dirty="0" smtClean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obor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Člověk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a jeho svět</a:t>
                      </a:r>
                      <a:endParaRPr lang="cs-CZ" sz="1400" dirty="0" smtClean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Člověk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a jeho svět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4373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Interaktivní DUM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990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interaktivity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Využití interaktivní tabule a práce s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PC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60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Žák - </a:t>
                      </a: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se středně těžkým mentálním postižením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45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Stupeň a typ vzdělávání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Základní škola speciální – 1. stupeň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2922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Typická věková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6 –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11 let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/ 1. – 6. ročník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</a:tbl>
          </a:graphicData>
        </a:graphic>
      </p:graphicFrame>
      <p:sp>
        <p:nvSpPr>
          <p:cNvPr id="3106" name="TextovéPole 4"/>
          <p:cNvSpPr txBox="1">
            <a:spLocks noChangeArrowheads="1"/>
          </p:cNvSpPr>
          <p:nvPr/>
        </p:nvSpPr>
        <p:spPr bwMode="auto">
          <a:xfrm>
            <a:off x="517525" y="477838"/>
            <a:ext cx="828198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Identifikátor materiálu: III/2 Inovace a zkvalitnění výuky prostřednictvím ICT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05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pc\AppData\Local\Microsoft\Windows\Temporary Internet Files\Content.IE5\8245YKL6\MP90043918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16632"/>
            <a:ext cx="8928992" cy="6048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102226285"/>
              </p:ext>
            </p:extLst>
          </p:nvPr>
        </p:nvGraphicFramePr>
        <p:xfrm>
          <a:off x="611560" y="404664"/>
          <a:ext cx="7920880" cy="56166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91093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extovéPole 1"/>
          <p:cNvSpPr txBox="1">
            <a:spLocks noChangeArrowheads="1"/>
          </p:cNvSpPr>
          <p:nvPr/>
        </p:nvSpPr>
        <p:spPr bwMode="auto">
          <a:xfrm>
            <a:off x="133350" y="1270000"/>
            <a:ext cx="1901825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dirty="0">
                <a:solidFill>
                  <a:srgbClr val="FF0000"/>
                </a:solidFill>
              </a:rPr>
              <a:t>V zimě můžeme: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388021" y="1854200"/>
            <a:ext cx="1010341" cy="3693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dirty="0">
                <a:solidFill>
                  <a:schemeClr val="tx2"/>
                </a:solidFill>
              </a:rPr>
              <a:t>sáňkovat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410038" y="3141663"/>
            <a:ext cx="833177" cy="3693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dirty="0">
                <a:solidFill>
                  <a:schemeClr val="tx2"/>
                </a:solidFill>
              </a:rPr>
              <a:t>lyžovat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6156325" y="4797425"/>
            <a:ext cx="800100" cy="3683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dirty="0">
                <a:solidFill>
                  <a:schemeClr val="tx2"/>
                </a:solidFill>
              </a:rPr>
              <a:t>bruslit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4379604" y="3226335"/>
            <a:ext cx="1743747" cy="3693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dirty="0">
                <a:solidFill>
                  <a:schemeClr val="tx2"/>
                </a:solidFill>
              </a:rPr>
              <a:t>stavět sněhuláka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5003800" y="1125538"/>
            <a:ext cx="1130566" cy="3693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dirty="0">
                <a:solidFill>
                  <a:schemeClr val="tx2"/>
                </a:solidFill>
              </a:rPr>
              <a:t>hrát hokej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684213" y="5013325"/>
            <a:ext cx="1242776" cy="3693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dirty="0">
                <a:solidFill>
                  <a:schemeClr val="tx2"/>
                </a:solidFill>
              </a:rPr>
              <a:t>koulovat se</a:t>
            </a:r>
          </a:p>
        </p:txBody>
      </p:sp>
      <p:pic>
        <p:nvPicPr>
          <p:cNvPr id="4105" name="Picture 7" descr="C:\Documents and Settings\fixa\Local Settings\Temporary Internet Files\Content.IE5\EDJOUQ55\MC90043583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6207" y="1482347"/>
            <a:ext cx="1439862" cy="1441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6" name="Picture 8" descr="C:\Documents and Settings\fixa\Local Settings\Temporary Internet Files\Content.IE5\UMDIJ50G\MC90008878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3747" y="2686585"/>
            <a:ext cx="1462088" cy="1819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7" name="Picture 16" descr="C:\Documents and Settings\fixa\Local Settings\Temporary Internet Files\Content.IE5\EDJOUQ55\MC90023211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2500" y="4365625"/>
            <a:ext cx="1828800" cy="18653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8" name="Picture 14" descr="C:\Documents and Settings\fixa\Local Settings\Temporary Internet Files\Content.IE5\OOQLZY5S\MC90023210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75791" y="4485942"/>
            <a:ext cx="1447800" cy="2046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9" name="Picture 28" descr="C:\Documents and Settings\fixa\Local Settings\Temporary Internet Files\Content.IE5\UMDIJ50G\MC90040608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488" y="4365625"/>
            <a:ext cx="1390650" cy="1841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10" name="Picture 12" descr="C:\Documents and Settings\fixa\Local Settings\Temporary Internet Files\Content.IE5\WWP252NF\MC900398299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25" y="620713"/>
            <a:ext cx="1584325" cy="1298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11" name="Picture 21" descr="C:\Documents and Settings\fixa\Local Settings\Temporary Internet Files\Content.IE5\EDJOUQ55\MC900232103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61857" y="2319233"/>
            <a:ext cx="2022475" cy="2003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Obdélník 1"/>
          <p:cNvSpPr/>
          <p:nvPr/>
        </p:nvSpPr>
        <p:spPr>
          <a:xfrm>
            <a:off x="431800" y="159048"/>
            <a:ext cx="558036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/>
              <a:t>V zimě mrzne a padá sníh, děti si mohou </a:t>
            </a:r>
            <a:r>
              <a:rPr lang="cs-CZ" sz="2400" dirty="0" smtClean="0"/>
              <a:t>na sněhu a </a:t>
            </a:r>
            <a:r>
              <a:rPr lang="cs-CZ" sz="2400" dirty="0"/>
              <a:t>ledu hrát. Co můžeme v zimě dělat?</a:t>
            </a:r>
          </a:p>
        </p:txBody>
      </p:sp>
    </p:spTree>
    <p:extLst>
      <p:ext uri="{BB962C8B-B14F-4D97-AF65-F5344CB8AC3E}">
        <p14:creationId xmlns:p14="http://schemas.microsoft.com/office/powerpoint/2010/main" val="302353795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ovéPole 9"/>
          <p:cNvSpPr txBox="1"/>
          <p:nvPr/>
        </p:nvSpPr>
        <p:spPr>
          <a:xfrm>
            <a:off x="395536" y="188640"/>
            <a:ext cx="69286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Přiřaď sporty k popiskám.    </a:t>
            </a:r>
            <a:r>
              <a:rPr lang="cs-CZ" sz="2400" b="1" dirty="0" smtClean="0">
                <a:solidFill>
                  <a:srgbClr val="FF0000"/>
                </a:solidFill>
              </a:rPr>
              <a:t>Co můžeme v zimě dělat?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3" name="Obdélníkový popisek 12"/>
          <p:cNvSpPr/>
          <p:nvPr/>
        </p:nvSpPr>
        <p:spPr>
          <a:xfrm>
            <a:off x="332106" y="567560"/>
            <a:ext cx="1200847" cy="612648"/>
          </a:xfrm>
          <a:prstGeom prst="wedgeRectCallou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sáňkovat</a:t>
            </a:r>
            <a:endParaRPr lang="cs-CZ" sz="20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4" name="Obdélníkový popisek 13"/>
          <p:cNvSpPr/>
          <p:nvPr/>
        </p:nvSpPr>
        <p:spPr>
          <a:xfrm>
            <a:off x="7688074" y="589210"/>
            <a:ext cx="1132398" cy="612648"/>
          </a:xfrm>
          <a:prstGeom prst="wedgeRectCallou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bruslit</a:t>
            </a:r>
            <a:endParaRPr lang="cs-CZ" sz="20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5" name="Obdélníkový popisek 14"/>
          <p:cNvSpPr/>
          <p:nvPr/>
        </p:nvSpPr>
        <p:spPr>
          <a:xfrm>
            <a:off x="2267744" y="589639"/>
            <a:ext cx="1200847" cy="612648"/>
          </a:xfrm>
          <a:prstGeom prst="wedgeRectCallou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lyžovat</a:t>
            </a:r>
            <a:endParaRPr lang="cs-CZ" sz="20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7" name="Obdélníkový popisek 16"/>
          <p:cNvSpPr/>
          <p:nvPr/>
        </p:nvSpPr>
        <p:spPr>
          <a:xfrm>
            <a:off x="4101106" y="567560"/>
            <a:ext cx="1200847" cy="612648"/>
          </a:xfrm>
          <a:prstGeom prst="wedgeRectCallou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>
                <a:solidFill>
                  <a:schemeClr val="accent3">
                    <a:lumMod val="50000"/>
                  </a:schemeClr>
                </a:solidFill>
              </a:rPr>
              <a:t>k</a:t>
            </a:r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oulovat se</a:t>
            </a:r>
            <a:endParaRPr lang="cs-CZ" sz="20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8" name="Obdélníkový popisek 17"/>
          <p:cNvSpPr/>
          <p:nvPr/>
        </p:nvSpPr>
        <p:spPr>
          <a:xfrm>
            <a:off x="5867151" y="589639"/>
            <a:ext cx="1200847" cy="612648"/>
          </a:xfrm>
          <a:prstGeom prst="wedgeRectCallou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>
                <a:solidFill>
                  <a:schemeClr val="accent3">
                    <a:lumMod val="50000"/>
                  </a:schemeClr>
                </a:solidFill>
              </a:rPr>
              <a:t>h</a:t>
            </a:r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rát hokej</a:t>
            </a:r>
            <a:endParaRPr lang="cs-CZ" sz="20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9" name="Obdélníkový popisek 18"/>
          <p:cNvSpPr/>
          <p:nvPr/>
        </p:nvSpPr>
        <p:spPr>
          <a:xfrm>
            <a:off x="332106" y="3335343"/>
            <a:ext cx="1360232" cy="612648"/>
          </a:xfrm>
          <a:prstGeom prst="wedgeRectCallou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>
                <a:solidFill>
                  <a:schemeClr val="accent3">
                    <a:lumMod val="50000"/>
                  </a:schemeClr>
                </a:solidFill>
              </a:rPr>
              <a:t>s</a:t>
            </a:r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tavět sněhuláka</a:t>
            </a:r>
            <a:endParaRPr lang="cs-CZ" sz="20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21" name="Picture 7" descr="C:\Documents and Settings\fixa\Local Settings\Temporary Internet Files\Content.IE5\EDJOUQ55\MC90043583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63573" y="4562417"/>
            <a:ext cx="1439862" cy="1441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" name="Picture 12" descr="C:\Documents and Settings\fixa\Local Settings\Temporary Internet Files\Content.IE5\WWP252NF\MC90039829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17206" y="3355514"/>
            <a:ext cx="1584325" cy="1298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3" name="Picture 8" descr="C:\Documents and Settings\fixa\Local Settings\Temporary Internet Files\Content.IE5\UMDIJ50G\MC90008878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7233" y="4265151"/>
            <a:ext cx="1462088" cy="1819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4" name="Picture 21" descr="C:\Documents and Settings\fixa\Local Settings\Temporary Internet Files\Content.IE5\EDJOUQ55\MC90023210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90716" y="4173076"/>
            <a:ext cx="2022475" cy="2003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5" name="Picture 28" descr="C:\Documents and Settings\fixa\Local Settings\Temporary Internet Files\Content.IE5\UMDIJ50G\MC90040608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36007" y="3641667"/>
            <a:ext cx="1390650" cy="1841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6" name="Picture 14" descr="C:\Documents and Settings\fixa\Local Settings\Temporary Internet Files\Content.IE5\OOQLZY5S\MC900232109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30373" y="4049785"/>
            <a:ext cx="1447800" cy="2046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456534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Veselý obličej 32"/>
          <p:cNvSpPr/>
          <p:nvPr/>
        </p:nvSpPr>
        <p:spPr>
          <a:xfrm>
            <a:off x="8045561" y="2785464"/>
            <a:ext cx="457200" cy="4572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Veselý obličej 31"/>
          <p:cNvSpPr/>
          <p:nvPr/>
        </p:nvSpPr>
        <p:spPr>
          <a:xfrm>
            <a:off x="5666994" y="2556864"/>
            <a:ext cx="457200" cy="4572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Veselý obličej 30"/>
          <p:cNvSpPr/>
          <p:nvPr/>
        </p:nvSpPr>
        <p:spPr>
          <a:xfrm>
            <a:off x="6690368" y="3721665"/>
            <a:ext cx="457200" cy="4572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Veselý obličej 33"/>
          <p:cNvSpPr/>
          <p:nvPr/>
        </p:nvSpPr>
        <p:spPr>
          <a:xfrm>
            <a:off x="7761931" y="707504"/>
            <a:ext cx="457200" cy="4572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Veselý obličej 17"/>
          <p:cNvSpPr/>
          <p:nvPr/>
        </p:nvSpPr>
        <p:spPr>
          <a:xfrm>
            <a:off x="5528969" y="4881217"/>
            <a:ext cx="457200" cy="4572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827584" y="476672"/>
            <a:ext cx="409759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Vlož do rámečku zimní hry dětí.</a:t>
            </a:r>
            <a:endParaRPr lang="cs-CZ" sz="2400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2050" name="Picture 2" descr="C:\Users\pc\AppData\Local\Microsoft\Windows\Temporary Internet Files\Content.IE5\8245YKL6\MP90043918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9205" y="938337"/>
            <a:ext cx="4968552" cy="5347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 cstate="print"/>
          <a:stretch>
            <a:fillRect/>
          </a:stretch>
        </p:blipFill>
        <p:spPr>
          <a:xfrm>
            <a:off x="7290742" y="5788496"/>
            <a:ext cx="609600" cy="609600"/>
          </a:xfrm>
          <a:prstGeom prst="rect">
            <a:avLst/>
          </a:prstGeom>
        </p:spPr>
      </p:pic>
      <p:pic>
        <p:nvPicPr>
          <p:cNvPr id="22" name="Picture 3" descr="C:\Documents and Settings\fixa\Local Settings\Temporary Internet Files\Content.IE5\OOQLZY5S\MC90044055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476250"/>
            <a:ext cx="936104" cy="14691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3" name="Picture 21" descr="C:\Documents and Settings\fixa\Local Settings\Temporary Internet Files\Content.IE5\EDJOUQ55\MC900232103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90344" y="176654"/>
            <a:ext cx="1537850" cy="15233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4" name="Picture 8" descr="C:\Documents and Settings\fixa\Local Settings\Temporary Internet Files\Content.IE5\UMDIJ50G\MC90008878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19334" y="2231331"/>
            <a:ext cx="1109655" cy="13807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5" name="Picture 28" descr="C:\Documents and Settings\fixa\Local Settings\Temporary Internet Files\Content.IE5\UMDIJ50G\MC900406088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71908" y="4599366"/>
            <a:ext cx="1116223" cy="14781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6" name="Picture 6" descr="C:\Documents and Settings\fixa\Local Settings\Temporary Internet Files\Content.IE5\UMDIJ50G\MC900440693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34250" y="3950266"/>
            <a:ext cx="870033" cy="14826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7" name="Picture 14" descr="C:\Documents and Settings\fixa\Local Settings\Temporary Internet Files\Content.IE5\OOQLZY5S\MC900232109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22757" y="2056359"/>
            <a:ext cx="1077831" cy="15233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8" name="Picture 5" descr="C:\Documents and Settings\fixa\Local Settings\Temporary Internet Files\Content.IE5\WWP252NF\MC900232055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55212" y="4558869"/>
            <a:ext cx="1722301" cy="122962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9" name="Picture 7" descr="C:\Documents and Settings\fixa\Local Settings\Temporary Internet Files\Content.IE5\EDJOUQ55\MC900435839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8131" y="3354279"/>
            <a:ext cx="1190660" cy="119197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" name="Picture 11" descr="C:\Documents and Settings\fixa\Local Settings\Temporary Internet Files\Content.IE5\WWP252NF\MM900336913[1].gif"/>
          <p:cNvPicPr>
            <a:picLocks noChangeAspect="1" noChangeArrowheads="1" noCrop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33206" y="1700019"/>
            <a:ext cx="1228725" cy="1512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313761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2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1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Veselý obličej 21"/>
          <p:cNvSpPr/>
          <p:nvPr/>
        </p:nvSpPr>
        <p:spPr>
          <a:xfrm>
            <a:off x="7121746" y="811560"/>
            <a:ext cx="457200" cy="4572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aoblený obdélník 5"/>
          <p:cNvSpPr/>
          <p:nvPr/>
        </p:nvSpPr>
        <p:spPr>
          <a:xfrm>
            <a:off x="251520" y="1412776"/>
            <a:ext cx="4392488" cy="4717395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eselý obličej 13"/>
          <p:cNvSpPr/>
          <p:nvPr/>
        </p:nvSpPr>
        <p:spPr>
          <a:xfrm>
            <a:off x="6892412" y="2597371"/>
            <a:ext cx="457200" cy="4572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eselý obličej 15"/>
          <p:cNvSpPr/>
          <p:nvPr/>
        </p:nvSpPr>
        <p:spPr>
          <a:xfrm>
            <a:off x="7121012" y="5108612"/>
            <a:ext cx="457200" cy="4572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Veselý obličej 16"/>
          <p:cNvSpPr/>
          <p:nvPr/>
        </p:nvSpPr>
        <p:spPr>
          <a:xfrm>
            <a:off x="6760997" y="3428322"/>
            <a:ext cx="457200" cy="4572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aoblený obdélník 9"/>
          <p:cNvSpPr/>
          <p:nvPr/>
        </p:nvSpPr>
        <p:spPr>
          <a:xfrm>
            <a:off x="5105765" y="768198"/>
            <a:ext cx="3704603" cy="648072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Můžeme stavět sněhuláky.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5065953" y="3332886"/>
            <a:ext cx="3744415" cy="648072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Sáňkujeme a lyžujeme.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28382" y="541374"/>
            <a:ext cx="2859642" cy="720080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Zimní hry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524328" y="1268760"/>
            <a:ext cx="1847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  <a:p>
            <a:endParaRPr lang="cs-CZ" dirty="0"/>
          </a:p>
        </p:txBody>
      </p:sp>
      <p:sp>
        <p:nvSpPr>
          <p:cNvPr id="12" name="Zaoblený obdélník 11"/>
          <p:cNvSpPr/>
          <p:nvPr/>
        </p:nvSpPr>
        <p:spPr>
          <a:xfrm>
            <a:off x="5131555" y="5020839"/>
            <a:ext cx="3138936" cy="648072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Hrajeme hokej.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5065953" y="2501935"/>
            <a:ext cx="3047015" cy="648072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Rádi bruslíme.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009552" y="158878"/>
            <a:ext cx="369383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Vlož do rámečku správná tvrzení.</a:t>
            </a:r>
            <a:endParaRPr lang="cs-CZ" sz="2000" b="1" dirty="0"/>
          </a:p>
        </p:txBody>
      </p:sp>
      <p:sp>
        <p:nvSpPr>
          <p:cNvPr id="20" name="Zaoblený obdélník 19"/>
          <p:cNvSpPr/>
          <p:nvPr/>
        </p:nvSpPr>
        <p:spPr>
          <a:xfrm>
            <a:off x="5065953" y="1640577"/>
            <a:ext cx="2890423" cy="648072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Pouštíme draky.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1" name="Zaoblený obdélník 20"/>
          <p:cNvSpPr/>
          <p:nvPr/>
        </p:nvSpPr>
        <p:spPr>
          <a:xfrm>
            <a:off x="5131555" y="4149080"/>
            <a:ext cx="3744415" cy="648072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Venku hrajeme kuličky.</a:t>
            </a:r>
            <a:endParaRPr lang="cs-CZ" sz="2400" dirty="0">
              <a:solidFill>
                <a:schemeClr val="tx1"/>
              </a:solidFill>
            </a:endParaRPr>
          </a:p>
        </p:txBody>
      </p:sp>
      <p:pic>
        <p:nvPicPr>
          <p:cNvPr id="3074" name="Picture 2" descr="C:\Users\pc\AppData\Local\Microsoft\Windows\Temporary Internet Files\Content.IE5\XNEPO9ZQ\MP90042532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artisticPencilSketch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101" y="293744"/>
            <a:ext cx="1656184" cy="16708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 cstate="print"/>
          <a:stretch>
            <a:fillRect/>
          </a:stretch>
        </p:blipFill>
        <p:spPr>
          <a:xfrm>
            <a:off x="7808168" y="5661248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09184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2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4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http://office.</a:t>
            </a:r>
            <a:r>
              <a:rPr lang="cs-CZ" dirty="0" err="1" smtClean="0"/>
              <a:t>microsoft.com</a:t>
            </a:r>
            <a:r>
              <a:rPr lang="cs-CZ" smtClean="0"/>
              <a:t>/klipart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018977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DrawingPalette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1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2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3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4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3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4"/>
</p:tagLst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Layout>
  <Type>MultipleChoice</Type>
  <ChoicesCount>4</ChoicesCount>
  <Orientation>Left</Orientation>
</Layout>
</file>

<file path=customXml/item2.xml><?xml version="1.0" encoding="utf-8"?>
<Layout>
  <Type>Drawing</Type>
  <ChoicesCount>0</ChoicesCount>
  <Orientation>Left</Orientation>
</Layout>
</file>

<file path=customXml/itemProps1.xml><?xml version="1.0" encoding="utf-8"?>
<ds:datastoreItem xmlns:ds="http://schemas.openxmlformats.org/officeDocument/2006/customXml" ds:itemID="{29C6A2B9-D4BC-413D-9BD6-8C205420A6C6}">
  <ds:schemaRefs/>
</ds:datastoreItem>
</file>

<file path=customXml/itemProps2.xml><?xml version="1.0" encoding="utf-8"?>
<ds:datastoreItem xmlns:ds="http://schemas.openxmlformats.org/officeDocument/2006/customXml" ds:itemID="{AAD1C82A-AB8C-4178-99AE-950A16AD8008}">
  <ds:schemaRefs/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1343</TotalTime>
  <Words>313</Words>
  <Application>Microsoft Office PowerPoint</Application>
  <PresentationFormat>Předvádění na obrazovce (4:3)</PresentationFormat>
  <Paragraphs>63</Paragraphs>
  <Slides>8</Slides>
  <Notes>2</Notes>
  <HiddenSlides>1</HiddenSlides>
  <MMClips>2</MMClips>
  <ScaleCrop>false</ScaleCrop>
  <HeadingPairs>
    <vt:vector size="6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  <vt:variant>
        <vt:lpstr>Vlastní prezentace</vt:lpstr>
      </vt:variant>
      <vt:variant>
        <vt:i4>2</vt:i4>
      </vt:variant>
    </vt:vector>
  </HeadingPairs>
  <TitlesOfParts>
    <vt:vector size="11" baseType="lpstr">
      <vt:lpstr>Motiv systému Office</vt:lpstr>
      <vt:lpstr>Hry dětí v zimě VY_32_INOVACE_3A_05 Číslo projektu: CZ.1.07/1.4.00/21.1101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Zimní hry</vt:lpstr>
      <vt:lpstr>Zdroje</vt:lpstr>
      <vt:lpstr>Vlastní prezentace _ ukázka</vt:lpstr>
      <vt:lpstr>1 skupina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JIHOČESKÝ KRAJ 3.2.1.A</dc:title>
  <dc:creator>admin</dc:creator>
  <cp:lastModifiedBy>uzivatel</cp:lastModifiedBy>
  <cp:revision>79</cp:revision>
  <dcterms:created xsi:type="dcterms:W3CDTF">2011-02-01T19:13:05Z</dcterms:created>
  <dcterms:modified xsi:type="dcterms:W3CDTF">2013-01-21T12:19:43Z</dcterms:modified>
</cp:coreProperties>
</file>