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2"/>
  </p:notesMasterIdLst>
  <p:sldIdLst>
    <p:sldId id="276" r:id="rId4"/>
    <p:sldId id="277" r:id="rId5"/>
    <p:sldId id="271" r:id="rId6"/>
    <p:sldId id="275" r:id="rId7"/>
    <p:sldId id="273" r:id="rId8"/>
    <p:sldId id="274" r:id="rId9"/>
    <p:sldId id="266" r:id="rId10"/>
    <p:sldId id="260" r:id="rId11"/>
  </p:sldIdLst>
  <p:sldSz cx="9144000" cy="6858000" type="screen4x3"/>
  <p:notesSz cx="6858000" cy="9144000"/>
  <p:custShowLst>
    <p:custShow name="Vlastní prezentace _ ukázka" id="0">
      <p:sldLst>
        <p:sld r:id="rId11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6E9A9D-21B8-40F7-B7BD-5E6233DF7315}" type="doc">
      <dgm:prSet loTypeId="urn:microsoft.com/office/officeart/2011/layout/HexagonRadial" loCatId="cycle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E2D7CA45-CB09-4AE5-BAF6-59B153629B2B}">
      <dgm:prSet phldrT="[Text]"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7163FF07-F91C-4646-8C07-974795143DD1}" type="parTrans" cxnId="{C22572B8-1D67-4DDF-9C0A-E8556701D06B}">
      <dgm:prSet/>
      <dgm:spPr/>
      <dgm:t>
        <a:bodyPr/>
        <a:lstStyle/>
        <a:p>
          <a:endParaRPr lang="cs-CZ"/>
        </a:p>
      </dgm:t>
    </dgm:pt>
    <dgm:pt modelId="{19E7BCF4-E010-4169-910F-521E11C3A8B7}" type="sibTrans" cxnId="{C22572B8-1D67-4DDF-9C0A-E8556701D06B}">
      <dgm:prSet/>
      <dgm:spPr/>
      <dgm:t>
        <a:bodyPr/>
        <a:lstStyle/>
        <a:p>
          <a:endParaRPr lang="cs-CZ"/>
        </a:p>
      </dgm:t>
    </dgm:pt>
    <dgm:pt modelId="{73539487-9370-41D3-B259-4DABDF9BBE19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Všichni se teple oblékají.</a:t>
          </a:r>
          <a:endParaRPr lang="cs-CZ" sz="2000" b="1" dirty="0">
            <a:solidFill>
              <a:srgbClr val="0070C0"/>
            </a:solidFill>
          </a:endParaRPr>
        </a:p>
      </dgm:t>
    </dgm:pt>
    <dgm:pt modelId="{DC065348-2429-441C-8E47-7D505A5D0326}" type="parTrans" cxnId="{1B75680C-3C04-4042-B90E-15598312C241}">
      <dgm:prSet/>
      <dgm:spPr/>
      <dgm:t>
        <a:bodyPr/>
        <a:lstStyle/>
        <a:p>
          <a:endParaRPr lang="cs-CZ"/>
        </a:p>
      </dgm:t>
    </dgm:pt>
    <dgm:pt modelId="{4B5B4374-6EE4-4281-ABF9-0C60FAA45B2D}" type="sibTrans" cxnId="{1B75680C-3C04-4042-B90E-15598312C241}">
      <dgm:prSet/>
      <dgm:spPr/>
      <dgm:t>
        <a:bodyPr/>
        <a:lstStyle/>
        <a:p>
          <a:endParaRPr lang="cs-CZ"/>
        </a:p>
      </dgm:t>
    </dgm:pt>
    <dgm:pt modelId="{931E8ED8-AD17-42D4-8399-C14F37C818A3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Mrzne a padá sníh.</a:t>
          </a:r>
          <a:endParaRPr lang="cs-CZ" sz="2000" b="1" dirty="0">
            <a:solidFill>
              <a:srgbClr val="0070C0"/>
            </a:solidFill>
          </a:endParaRPr>
        </a:p>
      </dgm:t>
    </dgm:pt>
    <dgm:pt modelId="{16BE542A-CBD9-400B-B0A5-B799F135EDD3}" type="parTrans" cxnId="{28700F32-5C92-4983-AC82-1C92F35B8F45}">
      <dgm:prSet/>
      <dgm:spPr/>
      <dgm:t>
        <a:bodyPr/>
        <a:lstStyle/>
        <a:p>
          <a:endParaRPr lang="cs-CZ"/>
        </a:p>
      </dgm:t>
    </dgm:pt>
    <dgm:pt modelId="{6EB87A07-ADBB-4CCF-A0CA-FFC206AE2ACD}" type="sibTrans" cxnId="{28700F32-5C92-4983-AC82-1C92F35B8F45}">
      <dgm:prSet/>
      <dgm:spPr/>
      <dgm:t>
        <a:bodyPr/>
        <a:lstStyle/>
        <a:p>
          <a:endParaRPr lang="cs-CZ"/>
        </a:p>
      </dgm:t>
    </dgm:pt>
    <dgm:pt modelId="{FF2B0063-C004-4427-A482-B984DB406E7B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Lidé krmí ptáčky.</a:t>
          </a:r>
          <a:endParaRPr lang="cs-CZ" sz="2000" b="1" dirty="0">
            <a:solidFill>
              <a:srgbClr val="0070C0"/>
            </a:solidFill>
          </a:endParaRPr>
        </a:p>
      </dgm:t>
    </dgm:pt>
    <dgm:pt modelId="{F672C033-9408-4C4F-B250-BBAF5C4EE42E}" type="parTrans" cxnId="{098713D9-2C2F-4554-A9D4-5A50D6258304}">
      <dgm:prSet/>
      <dgm:spPr/>
      <dgm:t>
        <a:bodyPr/>
        <a:lstStyle/>
        <a:p>
          <a:endParaRPr lang="cs-CZ"/>
        </a:p>
      </dgm:t>
    </dgm:pt>
    <dgm:pt modelId="{85357F2E-C5D8-4877-85EF-3121B2A24554}" type="sibTrans" cxnId="{098713D9-2C2F-4554-A9D4-5A50D6258304}">
      <dgm:prSet/>
      <dgm:spPr/>
      <dgm:t>
        <a:bodyPr/>
        <a:lstStyle/>
        <a:p>
          <a:endParaRPr lang="cs-CZ"/>
        </a:p>
      </dgm:t>
    </dgm:pt>
    <dgm:pt modelId="{C8A6303A-CB18-4FA5-8E2F-3E3A8E3F1BFD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Děti stavějí sněhuláka.</a:t>
          </a:r>
          <a:endParaRPr lang="cs-CZ" sz="2000" b="1" dirty="0">
            <a:solidFill>
              <a:srgbClr val="0070C0"/>
            </a:solidFill>
          </a:endParaRPr>
        </a:p>
      </dgm:t>
    </dgm:pt>
    <dgm:pt modelId="{53A14D63-E813-48EE-A889-DEDF429DB373}" type="parTrans" cxnId="{F01D4E43-3C6F-4CEF-BEF0-EF5BCB9F43F3}">
      <dgm:prSet/>
      <dgm:spPr/>
      <dgm:t>
        <a:bodyPr/>
        <a:lstStyle/>
        <a:p>
          <a:endParaRPr lang="cs-CZ"/>
        </a:p>
      </dgm:t>
    </dgm:pt>
    <dgm:pt modelId="{0F0B58B1-0E16-443A-90D8-BAFA30BAE5F3}" type="sibTrans" cxnId="{F01D4E43-3C6F-4CEF-BEF0-EF5BCB9F43F3}">
      <dgm:prSet/>
      <dgm:spPr/>
      <dgm:t>
        <a:bodyPr/>
        <a:lstStyle/>
        <a:p>
          <a:endParaRPr lang="cs-CZ"/>
        </a:p>
      </dgm:t>
    </dgm:pt>
    <dgm:pt modelId="{82C2AF97-8EDF-413C-BCCC-E7D4A61804BE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Lidé lyžují, sáňkují a bruslí.</a:t>
          </a:r>
          <a:endParaRPr lang="cs-CZ" sz="2000" b="1" dirty="0">
            <a:solidFill>
              <a:srgbClr val="0070C0"/>
            </a:solidFill>
          </a:endParaRPr>
        </a:p>
      </dgm:t>
    </dgm:pt>
    <dgm:pt modelId="{F76CF0E3-894D-480B-8FBB-7DD16029AE05}" type="parTrans" cxnId="{2538DE6F-DC22-44A1-95D8-60DFB22355E2}">
      <dgm:prSet/>
      <dgm:spPr/>
      <dgm:t>
        <a:bodyPr/>
        <a:lstStyle/>
        <a:p>
          <a:endParaRPr lang="cs-CZ"/>
        </a:p>
      </dgm:t>
    </dgm:pt>
    <dgm:pt modelId="{85CEBB04-CBF4-4744-A698-59C2E4D86D6E}" type="sibTrans" cxnId="{2538DE6F-DC22-44A1-95D8-60DFB22355E2}">
      <dgm:prSet/>
      <dgm:spPr/>
      <dgm:t>
        <a:bodyPr/>
        <a:lstStyle/>
        <a:p>
          <a:endParaRPr lang="cs-CZ"/>
        </a:p>
      </dgm:t>
    </dgm:pt>
    <dgm:pt modelId="{127ACF45-81CF-4786-B134-A087B233BE8A}">
      <dgm:prSet phldrT="[Text]" custT="1"/>
      <dgm:spPr>
        <a:solidFill>
          <a:schemeClr val="accent6">
            <a:lumMod val="20000"/>
            <a:lumOff val="80000"/>
          </a:schemeClr>
        </a:solidFill>
      </dgm:spPr>
      <dgm:t>
        <a:bodyPr/>
        <a:lstStyle/>
        <a:p>
          <a:r>
            <a:rPr lang="cs-CZ" sz="2000" b="1" dirty="0" smtClean="0">
              <a:solidFill>
                <a:srgbClr val="0070C0"/>
              </a:solidFill>
            </a:rPr>
            <a:t>Zamrzají potoky, řeky a rybníky.</a:t>
          </a:r>
          <a:endParaRPr lang="cs-CZ" sz="2000" b="1" dirty="0">
            <a:solidFill>
              <a:srgbClr val="0070C0"/>
            </a:solidFill>
          </a:endParaRPr>
        </a:p>
      </dgm:t>
    </dgm:pt>
    <dgm:pt modelId="{773221A4-D010-4422-8BE3-4FD7B3CCAF6C}" type="parTrans" cxnId="{6BE24FDD-A974-411A-B115-5DB50CF7868B}">
      <dgm:prSet/>
      <dgm:spPr/>
      <dgm:t>
        <a:bodyPr/>
        <a:lstStyle/>
        <a:p>
          <a:endParaRPr lang="cs-CZ"/>
        </a:p>
      </dgm:t>
    </dgm:pt>
    <dgm:pt modelId="{121B7ABE-7519-4962-88AD-B24E7676334B}" type="sibTrans" cxnId="{6BE24FDD-A974-411A-B115-5DB50CF7868B}">
      <dgm:prSet/>
      <dgm:spPr/>
      <dgm:t>
        <a:bodyPr/>
        <a:lstStyle/>
        <a:p>
          <a:endParaRPr lang="cs-CZ"/>
        </a:p>
      </dgm:t>
    </dgm:pt>
    <dgm:pt modelId="{7B6F3DF0-0611-4F97-97CE-507ADD1CF8E2}" type="pres">
      <dgm:prSet presAssocID="{446E9A9D-21B8-40F7-B7BD-5E6233DF7315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D826640D-579D-481D-893F-691D9B9A4126}" type="pres">
      <dgm:prSet presAssocID="{E2D7CA45-CB09-4AE5-BAF6-59B153629B2B}" presName="Parent" presStyleLbl="node0" presStyleIdx="0" presStyleCnt="1" custScaleX="129659" custScaleY="119917">
        <dgm:presLayoutVars>
          <dgm:chMax val="6"/>
          <dgm:chPref val="6"/>
        </dgm:presLayoutVars>
      </dgm:prSet>
      <dgm:spPr/>
      <dgm:t>
        <a:bodyPr/>
        <a:lstStyle/>
        <a:p>
          <a:endParaRPr lang="cs-CZ"/>
        </a:p>
      </dgm:t>
    </dgm:pt>
    <dgm:pt modelId="{2AC7043F-5716-4438-A3D4-571E41C24EA7}" type="pres">
      <dgm:prSet presAssocID="{73539487-9370-41D3-B259-4DABDF9BBE19}" presName="Accent1" presStyleCnt="0"/>
      <dgm:spPr/>
    </dgm:pt>
    <dgm:pt modelId="{06C499FD-1443-4D0B-85E3-F2B166D9A086}" type="pres">
      <dgm:prSet presAssocID="{73539487-9370-41D3-B259-4DABDF9BBE19}" presName="Accent" presStyleLbl="bgShp" presStyleIdx="0" presStyleCnt="6"/>
      <dgm:spPr/>
    </dgm:pt>
    <dgm:pt modelId="{02F56AD8-2259-45D6-ABC2-F62B621DB914}" type="pres">
      <dgm:prSet presAssocID="{73539487-9370-41D3-B259-4DABDF9BBE19}" presName="Child1" presStyleLbl="node1" presStyleIdx="0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61414D-EBBE-4C50-836C-FC76EBBE2DE6}" type="pres">
      <dgm:prSet presAssocID="{931E8ED8-AD17-42D4-8399-C14F37C818A3}" presName="Accent2" presStyleCnt="0"/>
      <dgm:spPr/>
    </dgm:pt>
    <dgm:pt modelId="{662FF8D7-E8FF-4C0E-8BD7-B4CAB4CABBAD}" type="pres">
      <dgm:prSet presAssocID="{931E8ED8-AD17-42D4-8399-C14F37C818A3}" presName="Accent" presStyleLbl="bgShp" presStyleIdx="1" presStyleCnt="6"/>
      <dgm:spPr/>
    </dgm:pt>
    <dgm:pt modelId="{654C8BD7-D186-4874-B9DD-94FA1DB18117}" type="pres">
      <dgm:prSet presAssocID="{931E8ED8-AD17-42D4-8399-C14F37C818A3}" presName="Child2" presStyleLbl="node1" presStyleIdx="1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827AD5-854C-4066-95ED-C4376DF4D543}" type="pres">
      <dgm:prSet presAssocID="{FF2B0063-C004-4427-A482-B984DB406E7B}" presName="Accent3" presStyleCnt="0"/>
      <dgm:spPr/>
    </dgm:pt>
    <dgm:pt modelId="{0D8571C9-8498-4309-83BD-784C5BA9BE2A}" type="pres">
      <dgm:prSet presAssocID="{FF2B0063-C004-4427-A482-B984DB406E7B}" presName="Accent" presStyleLbl="bgShp" presStyleIdx="2" presStyleCnt="6"/>
      <dgm:spPr/>
    </dgm:pt>
    <dgm:pt modelId="{3CEBD024-8AE9-43FB-A87B-E4A097A066EC}" type="pres">
      <dgm:prSet presAssocID="{FF2B0063-C004-4427-A482-B984DB406E7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0BA9C3-E8BB-4D92-9D31-553AF8B9E033}" type="pres">
      <dgm:prSet presAssocID="{C8A6303A-CB18-4FA5-8E2F-3E3A8E3F1BFD}" presName="Accent4" presStyleCnt="0"/>
      <dgm:spPr/>
    </dgm:pt>
    <dgm:pt modelId="{7713246B-3989-460D-8971-8BA018DBCC4C}" type="pres">
      <dgm:prSet presAssocID="{C8A6303A-CB18-4FA5-8E2F-3E3A8E3F1BFD}" presName="Accent" presStyleLbl="bgShp" presStyleIdx="3" presStyleCnt="6"/>
      <dgm:spPr/>
    </dgm:pt>
    <dgm:pt modelId="{2E4B46E8-D5B4-4DE8-9D0E-FE6F862D5EDD}" type="pres">
      <dgm:prSet presAssocID="{C8A6303A-CB18-4FA5-8E2F-3E3A8E3F1BFD}" presName="Child4" presStyleLbl="node1" presStyleIdx="3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B95723-5035-4417-B7A9-273D9D2E8823}" type="pres">
      <dgm:prSet presAssocID="{82C2AF97-8EDF-413C-BCCC-E7D4A61804BE}" presName="Accent5" presStyleCnt="0"/>
      <dgm:spPr/>
    </dgm:pt>
    <dgm:pt modelId="{5D04A223-5A55-4E40-8A72-5D14E4228771}" type="pres">
      <dgm:prSet presAssocID="{82C2AF97-8EDF-413C-BCCC-E7D4A61804BE}" presName="Accent" presStyleLbl="bgShp" presStyleIdx="4" presStyleCnt="6"/>
      <dgm:spPr/>
    </dgm:pt>
    <dgm:pt modelId="{2CE10B6B-DEB6-4E50-9DA6-C29C9A83854B}" type="pres">
      <dgm:prSet presAssocID="{82C2AF97-8EDF-413C-BCCC-E7D4A61804BE}" presName="Child5" presStyleLbl="node1" presStyleIdx="4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438A3D-BED3-4725-A790-DF78D4FFFB41}" type="pres">
      <dgm:prSet presAssocID="{127ACF45-81CF-4786-B134-A087B233BE8A}" presName="Accent6" presStyleCnt="0"/>
      <dgm:spPr/>
    </dgm:pt>
    <dgm:pt modelId="{88006C97-8BBC-4C7A-9A21-F104F75F10A7}" type="pres">
      <dgm:prSet presAssocID="{127ACF45-81CF-4786-B134-A087B233BE8A}" presName="Accent" presStyleLbl="bgShp" presStyleIdx="5" presStyleCnt="6"/>
      <dgm:spPr/>
    </dgm:pt>
    <dgm:pt modelId="{31C53D0E-488C-4587-8281-08AE17023D7C}" type="pres">
      <dgm:prSet presAssocID="{127ACF45-81CF-4786-B134-A087B233BE8A}" presName="Child6" presStyleLbl="node1" presStyleIdx="5" presStyleCnt="6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8713D9-2C2F-4554-A9D4-5A50D6258304}" srcId="{E2D7CA45-CB09-4AE5-BAF6-59B153629B2B}" destId="{FF2B0063-C004-4427-A482-B984DB406E7B}" srcOrd="2" destOrd="0" parTransId="{F672C033-9408-4C4F-B250-BBAF5C4EE42E}" sibTransId="{85357F2E-C5D8-4877-85EF-3121B2A24554}"/>
    <dgm:cxn modelId="{CE634BF6-0B99-4247-897B-E13DB5927F8C}" type="presOf" srcId="{C8A6303A-CB18-4FA5-8E2F-3E3A8E3F1BFD}" destId="{2E4B46E8-D5B4-4DE8-9D0E-FE6F862D5EDD}" srcOrd="0" destOrd="0" presId="urn:microsoft.com/office/officeart/2011/layout/HexagonRadial"/>
    <dgm:cxn modelId="{D6363B4A-9BE4-492F-B735-32BDF7111AAC}" type="presOf" srcId="{82C2AF97-8EDF-413C-BCCC-E7D4A61804BE}" destId="{2CE10B6B-DEB6-4E50-9DA6-C29C9A83854B}" srcOrd="0" destOrd="0" presId="urn:microsoft.com/office/officeart/2011/layout/HexagonRadial"/>
    <dgm:cxn modelId="{763CE537-5FAF-4E1C-B1B4-73CAC2CB6626}" type="presOf" srcId="{E2D7CA45-CB09-4AE5-BAF6-59B153629B2B}" destId="{D826640D-579D-481D-893F-691D9B9A4126}" srcOrd="0" destOrd="0" presId="urn:microsoft.com/office/officeart/2011/layout/HexagonRadial"/>
    <dgm:cxn modelId="{1B75680C-3C04-4042-B90E-15598312C241}" srcId="{E2D7CA45-CB09-4AE5-BAF6-59B153629B2B}" destId="{73539487-9370-41D3-B259-4DABDF9BBE19}" srcOrd="0" destOrd="0" parTransId="{DC065348-2429-441C-8E47-7D505A5D0326}" sibTransId="{4B5B4374-6EE4-4281-ABF9-0C60FAA45B2D}"/>
    <dgm:cxn modelId="{C22572B8-1D67-4DDF-9C0A-E8556701D06B}" srcId="{446E9A9D-21B8-40F7-B7BD-5E6233DF7315}" destId="{E2D7CA45-CB09-4AE5-BAF6-59B153629B2B}" srcOrd="0" destOrd="0" parTransId="{7163FF07-F91C-4646-8C07-974795143DD1}" sibTransId="{19E7BCF4-E010-4169-910F-521E11C3A8B7}"/>
    <dgm:cxn modelId="{FEE4AA0D-8D2F-47AD-8E48-96FCB50C1B47}" type="presOf" srcId="{FF2B0063-C004-4427-A482-B984DB406E7B}" destId="{3CEBD024-8AE9-43FB-A87B-E4A097A066EC}" srcOrd="0" destOrd="0" presId="urn:microsoft.com/office/officeart/2011/layout/HexagonRadial"/>
    <dgm:cxn modelId="{28700F32-5C92-4983-AC82-1C92F35B8F45}" srcId="{E2D7CA45-CB09-4AE5-BAF6-59B153629B2B}" destId="{931E8ED8-AD17-42D4-8399-C14F37C818A3}" srcOrd="1" destOrd="0" parTransId="{16BE542A-CBD9-400B-B0A5-B799F135EDD3}" sibTransId="{6EB87A07-ADBB-4CCF-A0CA-FFC206AE2ACD}"/>
    <dgm:cxn modelId="{D51524FC-E4D5-4C2F-821F-B5A53D9BD6CA}" type="presOf" srcId="{931E8ED8-AD17-42D4-8399-C14F37C818A3}" destId="{654C8BD7-D186-4874-B9DD-94FA1DB18117}" srcOrd="0" destOrd="0" presId="urn:microsoft.com/office/officeart/2011/layout/HexagonRadial"/>
    <dgm:cxn modelId="{2538DE6F-DC22-44A1-95D8-60DFB22355E2}" srcId="{E2D7CA45-CB09-4AE5-BAF6-59B153629B2B}" destId="{82C2AF97-8EDF-413C-BCCC-E7D4A61804BE}" srcOrd="4" destOrd="0" parTransId="{F76CF0E3-894D-480B-8FBB-7DD16029AE05}" sibTransId="{85CEBB04-CBF4-4744-A698-59C2E4D86D6E}"/>
    <dgm:cxn modelId="{6BE24FDD-A974-411A-B115-5DB50CF7868B}" srcId="{E2D7CA45-CB09-4AE5-BAF6-59B153629B2B}" destId="{127ACF45-81CF-4786-B134-A087B233BE8A}" srcOrd="5" destOrd="0" parTransId="{773221A4-D010-4422-8BE3-4FD7B3CCAF6C}" sibTransId="{121B7ABE-7519-4962-88AD-B24E7676334B}"/>
    <dgm:cxn modelId="{761DD3A6-3F15-4704-AE79-4478D15A037C}" type="presOf" srcId="{446E9A9D-21B8-40F7-B7BD-5E6233DF7315}" destId="{7B6F3DF0-0611-4F97-97CE-507ADD1CF8E2}" srcOrd="0" destOrd="0" presId="urn:microsoft.com/office/officeart/2011/layout/HexagonRadial"/>
    <dgm:cxn modelId="{AAD16F89-52AC-401B-9B44-017F8CC77C8C}" type="presOf" srcId="{127ACF45-81CF-4786-B134-A087B233BE8A}" destId="{31C53D0E-488C-4587-8281-08AE17023D7C}" srcOrd="0" destOrd="0" presId="urn:microsoft.com/office/officeart/2011/layout/HexagonRadial"/>
    <dgm:cxn modelId="{BE0A23D4-0EB9-4F03-862F-E1D0C83B55D0}" type="presOf" srcId="{73539487-9370-41D3-B259-4DABDF9BBE19}" destId="{02F56AD8-2259-45D6-ABC2-F62B621DB914}" srcOrd="0" destOrd="0" presId="urn:microsoft.com/office/officeart/2011/layout/HexagonRadial"/>
    <dgm:cxn modelId="{F01D4E43-3C6F-4CEF-BEF0-EF5BCB9F43F3}" srcId="{E2D7CA45-CB09-4AE5-BAF6-59B153629B2B}" destId="{C8A6303A-CB18-4FA5-8E2F-3E3A8E3F1BFD}" srcOrd="3" destOrd="0" parTransId="{53A14D63-E813-48EE-A889-DEDF429DB373}" sibTransId="{0F0B58B1-0E16-443A-90D8-BAFA30BAE5F3}"/>
    <dgm:cxn modelId="{6589ED5B-BBB3-415A-83B6-DC5383208129}" type="presParOf" srcId="{7B6F3DF0-0611-4F97-97CE-507ADD1CF8E2}" destId="{D826640D-579D-481D-893F-691D9B9A4126}" srcOrd="0" destOrd="0" presId="urn:microsoft.com/office/officeart/2011/layout/HexagonRadial"/>
    <dgm:cxn modelId="{6C31825C-B93E-4C64-869F-652609710AAC}" type="presParOf" srcId="{7B6F3DF0-0611-4F97-97CE-507ADD1CF8E2}" destId="{2AC7043F-5716-4438-A3D4-571E41C24EA7}" srcOrd="1" destOrd="0" presId="urn:microsoft.com/office/officeart/2011/layout/HexagonRadial"/>
    <dgm:cxn modelId="{86DFBC9E-B89E-433C-8B52-689C6B8ADE9E}" type="presParOf" srcId="{2AC7043F-5716-4438-A3D4-571E41C24EA7}" destId="{06C499FD-1443-4D0B-85E3-F2B166D9A086}" srcOrd="0" destOrd="0" presId="urn:microsoft.com/office/officeart/2011/layout/HexagonRadial"/>
    <dgm:cxn modelId="{71E6E430-2032-4AE7-8FA6-53309ACEB2F0}" type="presParOf" srcId="{7B6F3DF0-0611-4F97-97CE-507ADD1CF8E2}" destId="{02F56AD8-2259-45D6-ABC2-F62B621DB914}" srcOrd="2" destOrd="0" presId="urn:microsoft.com/office/officeart/2011/layout/HexagonRadial"/>
    <dgm:cxn modelId="{18061B4F-46B6-42A9-81D8-9E9CF44ACD68}" type="presParOf" srcId="{7B6F3DF0-0611-4F97-97CE-507ADD1CF8E2}" destId="{F361414D-EBBE-4C50-836C-FC76EBBE2DE6}" srcOrd="3" destOrd="0" presId="urn:microsoft.com/office/officeart/2011/layout/HexagonRadial"/>
    <dgm:cxn modelId="{CBD790F7-7504-425D-B6EC-B499688D09D7}" type="presParOf" srcId="{F361414D-EBBE-4C50-836C-FC76EBBE2DE6}" destId="{662FF8D7-E8FF-4C0E-8BD7-B4CAB4CABBAD}" srcOrd="0" destOrd="0" presId="urn:microsoft.com/office/officeart/2011/layout/HexagonRadial"/>
    <dgm:cxn modelId="{D2D457DA-617C-4B25-97E1-5C285F058993}" type="presParOf" srcId="{7B6F3DF0-0611-4F97-97CE-507ADD1CF8E2}" destId="{654C8BD7-D186-4874-B9DD-94FA1DB18117}" srcOrd="4" destOrd="0" presId="urn:microsoft.com/office/officeart/2011/layout/HexagonRadial"/>
    <dgm:cxn modelId="{4361FE68-EA04-4D92-91BF-888F2CBBF034}" type="presParOf" srcId="{7B6F3DF0-0611-4F97-97CE-507ADD1CF8E2}" destId="{B0827AD5-854C-4066-95ED-C4376DF4D543}" srcOrd="5" destOrd="0" presId="urn:microsoft.com/office/officeart/2011/layout/HexagonRadial"/>
    <dgm:cxn modelId="{9DE558F2-2862-423E-B0F1-BAFAB5162779}" type="presParOf" srcId="{B0827AD5-854C-4066-95ED-C4376DF4D543}" destId="{0D8571C9-8498-4309-83BD-784C5BA9BE2A}" srcOrd="0" destOrd="0" presId="urn:microsoft.com/office/officeart/2011/layout/HexagonRadial"/>
    <dgm:cxn modelId="{6F3A9963-15D5-489F-98E2-336BDD71BC1D}" type="presParOf" srcId="{7B6F3DF0-0611-4F97-97CE-507ADD1CF8E2}" destId="{3CEBD024-8AE9-43FB-A87B-E4A097A066EC}" srcOrd="6" destOrd="0" presId="urn:microsoft.com/office/officeart/2011/layout/HexagonRadial"/>
    <dgm:cxn modelId="{3BBFF56B-F282-4B56-AAC6-DF50DDF9E082}" type="presParOf" srcId="{7B6F3DF0-0611-4F97-97CE-507ADD1CF8E2}" destId="{020BA9C3-E8BB-4D92-9D31-553AF8B9E033}" srcOrd="7" destOrd="0" presId="urn:microsoft.com/office/officeart/2011/layout/HexagonRadial"/>
    <dgm:cxn modelId="{05541382-4BD5-4BC7-BFC8-E892878DEAF6}" type="presParOf" srcId="{020BA9C3-E8BB-4D92-9D31-553AF8B9E033}" destId="{7713246B-3989-460D-8971-8BA018DBCC4C}" srcOrd="0" destOrd="0" presId="urn:microsoft.com/office/officeart/2011/layout/HexagonRadial"/>
    <dgm:cxn modelId="{5210846D-FD64-422A-B688-C2D8A01634D3}" type="presParOf" srcId="{7B6F3DF0-0611-4F97-97CE-507ADD1CF8E2}" destId="{2E4B46E8-D5B4-4DE8-9D0E-FE6F862D5EDD}" srcOrd="8" destOrd="0" presId="urn:microsoft.com/office/officeart/2011/layout/HexagonRadial"/>
    <dgm:cxn modelId="{0519FE8C-3639-41D8-9B45-6112B4AB88C0}" type="presParOf" srcId="{7B6F3DF0-0611-4F97-97CE-507ADD1CF8E2}" destId="{BFB95723-5035-4417-B7A9-273D9D2E8823}" srcOrd="9" destOrd="0" presId="urn:microsoft.com/office/officeart/2011/layout/HexagonRadial"/>
    <dgm:cxn modelId="{BA3B5427-7734-419E-9AD9-0B037E56A75B}" type="presParOf" srcId="{BFB95723-5035-4417-B7A9-273D9D2E8823}" destId="{5D04A223-5A55-4E40-8A72-5D14E4228771}" srcOrd="0" destOrd="0" presId="urn:microsoft.com/office/officeart/2011/layout/HexagonRadial"/>
    <dgm:cxn modelId="{96D8E952-9EF4-483E-A9CE-EF770CF063E7}" type="presParOf" srcId="{7B6F3DF0-0611-4F97-97CE-507ADD1CF8E2}" destId="{2CE10B6B-DEB6-4E50-9DA6-C29C9A83854B}" srcOrd="10" destOrd="0" presId="urn:microsoft.com/office/officeart/2011/layout/HexagonRadial"/>
    <dgm:cxn modelId="{970D06F8-313B-4D03-891F-20C6D888BEC1}" type="presParOf" srcId="{7B6F3DF0-0611-4F97-97CE-507ADD1CF8E2}" destId="{DC438A3D-BED3-4725-A790-DF78D4FFFB41}" srcOrd="11" destOrd="0" presId="urn:microsoft.com/office/officeart/2011/layout/HexagonRadial"/>
    <dgm:cxn modelId="{8B740942-B275-4CDF-8DC9-86D1CEE21EB7}" type="presParOf" srcId="{DC438A3D-BED3-4725-A790-DF78D4FFFB41}" destId="{88006C97-8BBC-4C7A-9A21-F104F75F10A7}" srcOrd="0" destOrd="0" presId="urn:microsoft.com/office/officeart/2011/layout/HexagonRadial"/>
    <dgm:cxn modelId="{9E84ECC7-95AD-437E-943C-DBDE87E37A28}" type="presParOf" srcId="{7B6F3DF0-0611-4F97-97CE-507ADD1CF8E2}" destId="{31C53D0E-488C-4587-8281-08AE17023D7C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6640D-579D-481D-893F-691D9B9A4126}">
      <dsp:nvSpPr>
        <dsp:cNvPr id="0" name=""/>
        <dsp:cNvSpPr/>
      </dsp:nvSpPr>
      <dsp:spPr>
        <a:xfrm>
          <a:off x="2467127" y="1613528"/>
          <a:ext cx="2986089" cy="2389006"/>
        </a:xfrm>
        <a:prstGeom prst="hexagon">
          <a:avLst>
            <a:gd name="adj" fmla="val 28570"/>
            <a:gd name="vf" fmla="val 115470"/>
          </a:avLst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2800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300" kern="1200" dirty="0" smtClean="0"/>
            <a:t>ZIMA</a:t>
          </a:r>
          <a:endParaRPr lang="cs-CZ" sz="6300" kern="1200" dirty="0"/>
        </a:p>
      </dsp:txBody>
      <dsp:txXfrm>
        <a:off x="2943481" y="1994633"/>
        <a:ext cx="2033381" cy="1626796"/>
      </dsp:txXfrm>
    </dsp:sp>
    <dsp:sp modelId="{662FF8D7-E8FF-4C0E-8BD7-B4CAB4CABBAD}">
      <dsp:nvSpPr>
        <dsp:cNvPr id="0" name=""/>
        <dsp:cNvSpPr/>
      </dsp:nvSpPr>
      <dsp:spPr>
        <a:xfrm>
          <a:off x="4250796" y="858781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F56AD8-2259-45D6-ABC2-F62B621DB914}">
      <dsp:nvSpPr>
        <dsp:cNvPr id="0" name=""/>
        <dsp:cNvSpPr/>
      </dsp:nvSpPr>
      <dsp:spPr>
        <a:xfrm>
          <a:off x="3020798" y="0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Všichni se teple oblékají.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3333567" y="270582"/>
        <a:ext cx="1261781" cy="1091588"/>
      </dsp:txXfrm>
    </dsp:sp>
    <dsp:sp modelId="{0D8571C9-8498-4309-83BD-784C5BA9BE2A}">
      <dsp:nvSpPr>
        <dsp:cNvPr id="0" name=""/>
        <dsp:cNvSpPr/>
      </dsp:nvSpPr>
      <dsp:spPr>
        <a:xfrm>
          <a:off x="5264902" y="2258444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C8BD7-D186-4874-B9DD-94FA1DB18117}">
      <dsp:nvSpPr>
        <dsp:cNvPr id="0" name=""/>
        <dsp:cNvSpPr/>
      </dsp:nvSpPr>
      <dsp:spPr>
        <a:xfrm>
          <a:off x="4751688" y="1004252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Mrzne a padá sníh.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5064457" y="1274834"/>
        <a:ext cx="1261781" cy="1091588"/>
      </dsp:txXfrm>
    </dsp:sp>
    <dsp:sp modelId="{7713246B-3989-460D-8971-8BA018DBCC4C}">
      <dsp:nvSpPr>
        <dsp:cNvPr id="0" name=""/>
        <dsp:cNvSpPr/>
      </dsp:nvSpPr>
      <dsp:spPr>
        <a:xfrm>
          <a:off x="4560439" y="3838400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EBD024-8AE9-43FB-A87B-E4A097A066EC}">
      <dsp:nvSpPr>
        <dsp:cNvPr id="0" name=""/>
        <dsp:cNvSpPr/>
      </dsp:nvSpPr>
      <dsp:spPr>
        <a:xfrm>
          <a:off x="4751688" y="2978495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Lidé krmí ptáčky.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5064457" y="3249077"/>
        <a:ext cx="1261781" cy="1091588"/>
      </dsp:txXfrm>
    </dsp:sp>
    <dsp:sp modelId="{5D04A223-5A55-4E40-8A72-5D14E4228771}">
      <dsp:nvSpPr>
        <dsp:cNvPr id="0" name=""/>
        <dsp:cNvSpPr/>
      </dsp:nvSpPr>
      <dsp:spPr>
        <a:xfrm>
          <a:off x="2812941" y="4002406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B46E8-D5B4-4DE8-9D0E-FE6F862D5EDD}">
      <dsp:nvSpPr>
        <dsp:cNvPr id="0" name=""/>
        <dsp:cNvSpPr/>
      </dsp:nvSpPr>
      <dsp:spPr>
        <a:xfrm>
          <a:off x="3020798" y="3983871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Děti stavějí sněhuláka.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3333567" y="4254453"/>
        <a:ext cx="1261781" cy="1091588"/>
      </dsp:txXfrm>
    </dsp:sp>
    <dsp:sp modelId="{88006C97-8BBC-4C7A-9A21-F104F75F10A7}">
      <dsp:nvSpPr>
        <dsp:cNvPr id="0" name=""/>
        <dsp:cNvSpPr/>
      </dsp:nvSpPr>
      <dsp:spPr>
        <a:xfrm>
          <a:off x="1782228" y="2603305"/>
          <a:ext cx="868927" cy="74869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10B6B-DEB6-4E50-9DA6-C29C9A83854B}">
      <dsp:nvSpPr>
        <dsp:cNvPr id="0" name=""/>
        <dsp:cNvSpPr/>
      </dsp:nvSpPr>
      <dsp:spPr>
        <a:xfrm>
          <a:off x="1281872" y="2979619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Lidé lyžují, sáňkují a bruslí.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1594641" y="3250201"/>
        <a:ext cx="1261781" cy="1091588"/>
      </dsp:txXfrm>
    </dsp:sp>
    <dsp:sp modelId="{31C53D0E-488C-4587-8281-08AE17023D7C}">
      <dsp:nvSpPr>
        <dsp:cNvPr id="0" name=""/>
        <dsp:cNvSpPr/>
      </dsp:nvSpPr>
      <dsp:spPr>
        <a:xfrm>
          <a:off x="1281872" y="1002005"/>
          <a:ext cx="1887319" cy="1632752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20000"/>
            <a:lumOff val="80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rgbClr val="0070C0"/>
              </a:solidFill>
            </a:rPr>
            <a:t>Zamrzají potoky, řeky a rybníky.</a:t>
          </a:r>
          <a:endParaRPr lang="cs-CZ" sz="2000" b="1" kern="1200" dirty="0">
            <a:solidFill>
              <a:srgbClr val="0070C0"/>
            </a:solidFill>
          </a:endParaRPr>
        </a:p>
      </dsp:txBody>
      <dsp:txXfrm>
        <a:off x="1594641" y="1272587"/>
        <a:ext cx="1261781" cy="10915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Šestiúhelník – paprskový"/>
  <dgm:desc val="Umožňuje zobrazit sekvenční proces, který souvisí s ústřední myšlenkou či motivem. Omezeno na šest tvarů úrovně 2. Nejlepších výsledků dosáhnete s malým množstvím textu. Nepoužitý text se nezobrazuje, zůstává však k dispozici, pokud přepnete rozložení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88D2FF5-17C7-40AD-B7B7-D2EFDF52833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21B48B8-292D-47F5-80A5-3F9513AC774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4.wmf"/><Relationship Id="rId11" Type="http://schemas.openxmlformats.org/officeDocument/2006/relationships/image" Target="../media/image16.png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15.jpeg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image" Target="../media/image14.wmf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wmf"/><Relationship Id="rId12" Type="http://schemas.openxmlformats.org/officeDocument/2006/relationships/image" Target="../media/image12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3.wmf"/><Relationship Id="rId11" Type="http://schemas.openxmlformats.org/officeDocument/2006/relationships/image" Target="../media/image21.wmf"/><Relationship Id="rId5" Type="http://schemas.openxmlformats.org/officeDocument/2006/relationships/image" Target="../media/image11.wmf"/><Relationship Id="rId10" Type="http://schemas.openxmlformats.org/officeDocument/2006/relationships/image" Target="../media/image20.wmf"/><Relationship Id="rId4" Type="http://schemas.openxmlformats.org/officeDocument/2006/relationships/image" Target="../media/image17.jpeg"/><Relationship Id="rId9" Type="http://schemas.openxmlformats.org/officeDocument/2006/relationships/image" Target="../media/image19.wmf"/><Relationship Id="rId1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6.png"/><Relationship Id="rId5" Type="http://schemas.microsoft.com/office/2007/relationships/hdphoto" Target="../media/hdphoto1.wdp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Oblékání v zimě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VY_32_INOVACE_3A_06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750" y="1052513"/>
          <a:ext cx="8280920" cy="48743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Oblékání  v zimě.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pracovní list je určen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opakování charakteristických znaků zimy. V další části žáci opakují názvy zimního oblečení , přiřazují oblečení k názvu a do rámečku zimní oblečení přesunují . Pod zimním oblečením je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V poslední části žáci do rámečku vkládají správná tvrzení, pod kterými se také schovává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Po ukončení úkolu si žáci mohou pustit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„potlesk“.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c\AppData\Local\Microsoft\Windows\Temporary Internet Files\Content.IE5\8245YKL6\MP9004391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928992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02226285"/>
              </p:ext>
            </p:extLst>
          </p:nvPr>
        </p:nvGraphicFramePr>
        <p:xfrm>
          <a:off x="611560" y="404664"/>
          <a:ext cx="792088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10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3" descr="C:\Users\pc\AppData\Local\Microsoft\Windows\Temporary Internet Files\Content.IE5\8245YKL6\MP9004391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045" y="116632"/>
            <a:ext cx="8928992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2106" y="404664"/>
            <a:ext cx="80345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zimě se musíme teple oblékat, protože počasí venku</a:t>
            </a:r>
          </a:p>
          <a:p>
            <a:r>
              <a:rPr lang="cs-CZ" sz="2800" dirty="0" smtClean="0"/>
              <a:t> je velmi mrazivé. Oblékáme si:</a:t>
            </a:r>
            <a:endParaRPr lang="cs-CZ" sz="2800" dirty="0"/>
          </a:p>
        </p:txBody>
      </p:sp>
      <p:sp>
        <p:nvSpPr>
          <p:cNvPr id="5" name="Obdélníkový popisek 4"/>
          <p:cNvSpPr/>
          <p:nvPr/>
        </p:nvSpPr>
        <p:spPr>
          <a:xfrm>
            <a:off x="332106" y="198884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teplou mikinu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323528" y="343921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kalhoty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5012901" y="531642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rukavice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5077981" y="2989247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z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imní boty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5012901" y="4273794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čepici</a:t>
            </a:r>
          </a:p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a šálu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4940767" y="1597504"/>
            <a:ext cx="1475274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bundu nebo kombinézu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Obdélníkový popisek 10"/>
          <p:cNvSpPr/>
          <p:nvPr/>
        </p:nvSpPr>
        <p:spPr>
          <a:xfrm>
            <a:off x="332106" y="5013176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eplé ponožky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3" name="Picture 12" descr="C:\Documents and Settings\fixa\Local Settings\Temporary Internet Files\Content.IE5\UMDIJ50G\MC9001134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767" y="1389872"/>
            <a:ext cx="1511300" cy="130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6" descr="C:\Documents and Settings\fixa\Local Settings\Temporary Internet Files\Content.IE5\EDJOUQ55\MC9000130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502" y="2738023"/>
            <a:ext cx="1455738" cy="202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23" descr="C:\Documents and Settings\fixa\Local Settings\Temporary Internet Files\Content.IE5\OOQLZY5S\MC9002394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22156">
            <a:off x="1757072" y="4523121"/>
            <a:ext cx="1123950" cy="178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4" descr="C:\Documents and Settings\fixa\Local Settings\Temporary Internet Files\Content.IE5\WWP252NF\MC90043585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6537" y="2738023"/>
            <a:ext cx="1112838" cy="1147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8" descr="C:\Documents and Settings\fixa\Local Settings\Temporary Internet Files\Content.IE5\UMDIJ50G\MC90035590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4387" y="896523"/>
            <a:ext cx="1384300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1" descr="C:\Documents and Settings\fixa\Local Settings\Temporary Internet Files\Content.IE5\EDJOUQ55\MC9001133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745" y="3745534"/>
            <a:ext cx="2087563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3" descr="C:\Documents and Settings\fixa\Local Settings\Temporary Internet Files\Content.IE5\OOQLZY5S\MC90033148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487" y="4998743"/>
            <a:ext cx="884350" cy="1116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26010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5" descr="C:\Documents and Settings\fixa\Local Settings\Temporary Internet Files\Content.IE5\EDJOUQ55\MC900387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137" y="3751857"/>
            <a:ext cx="2303462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12" descr="C:\Documents and Settings\fixa\Local Settings\Temporary Internet Files\Content.IE5\UMDIJ50G\MC9001134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53" y="4161387"/>
            <a:ext cx="1511300" cy="130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3" descr="C:\Documents and Settings\fixa\Local Settings\Temporary Internet Files\Content.IE5\OOQLZY5S\MC9003314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262" y="2956269"/>
            <a:ext cx="998538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6" descr="C:\Documents and Settings\fixa\Local Settings\Temporary Internet Files\Content.IE5\EDJOUQ55\MC90001309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6233" y="4509120"/>
            <a:ext cx="1455738" cy="2024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3" descr="C:\Documents and Settings\fixa\Local Settings\Temporary Internet Files\Content.IE5\OOQLZY5S\MC9002394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625" y="4005064"/>
            <a:ext cx="1123950" cy="178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 descr="C:\Documents and Settings\fixa\Local Settings\Temporary Internet Files\Content.IE5\WWP252NF\MC90043585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395" y="3751857"/>
            <a:ext cx="1112838" cy="1147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5536" y="188640"/>
            <a:ext cx="37328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Přiřaď oblečení k popiskám.</a:t>
            </a: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332106" y="5675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eplá mikina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4" name="Obdélníkový popisek 13"/>
          <p:cNvSpPr/>
          <p:nvPr/>
        </p:nvSpPr>
        <p:spPr>
          <a:xfrm>
            <a:off x="7516408" y="589210"/>
            <a:ext cx="1475274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b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unda nebo kombinéza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1873778" y="58875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kalhoty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155225" y="3163843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t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eplé ponožky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3337786" y="56756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rukavice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4701531" y="58875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z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imní boty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6156176" y="589210"/>
            <a:ext cx="1200847" cy="612648"/>
          </a:xfrm>
          <a:prstGeom prst="wedge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čepice</a:t>
            </a:r>
          </a:p>
          <a:p>
            <a:pPr algn="ctr"/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a šála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11" descr="C:\Documents and Settings\fixa\Local Settings\Temporary Internet Files\Content.IE5\EDJOUQ55\MC90011333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84262">
            <a:off x="794619" y="4782826"/>
            <a:ext cx="2087563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 cstate="print"/>
          <a:stretch>
            <a:fillRect/>
          </a:stretch>
        </p:blipFill>
        <p:spPr>
          <a:xfrm>
            <a:off x="6747423" y="57552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65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Veselý obličej 19"/>
          <p:cNvSpPr/>
          <p:nvPr/>
        </p:nvSpPr>
        <p:spPr>
          <a:xfrm>
            <a:off x="5567511" y="209711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8078075" y="488734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81577" y="1746994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700974" y="817511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158174" y="3274417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27584" y="476672"/>
            <a:ext cx="41955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Vlož do rámečku zimní oblečení.</a:t>
            </a:r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pc\AppData\Local\Microsoft\Windows\Temporary Internet Files\Content.IE5\8245YKL6\MP90043918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05" y="938337"/>
            <a:ext cx="4968552" cy="5347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fixa\Local Settings\Temporary Internet Files\Content.IE5\WWP252NF\MC9004358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155" y="472230"/>
            <a:ext cx="1112838" cy="1147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1" descr="C:\Documents and Settings\fixa\Local Settings\Temporary Internet Files\Content.IE5\EDJOUQ55\MC9001133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6645" y="1383456"/>
            <a:ext cx="2087563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2" descr="C:\Documents and Settings\fixa\Local Settings\Temporary Internet Files\Content.IE5\UMDIJ50G\MC9001134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0215" y="2883879"/>
            <a:ext cx="1511300" cy="1300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5" descr="C:\Documents and Settings\fixa\Local Settings\Temporary Internet Files\Content.IE5\UMDIJ50G\MC9001134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0427" y="2691629"/>
            <a:ext cx="768350" cy="1304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6" descr="C:\Documents and Settings\fixa\Local Settings\Temporary Internet Files\Content.IE5\UMDIJ50G\MC9000570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605" y="4498205"/>
            <a:ext cx="1008062" cy="109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14" descr="C:\Documents and Settings\fixa\Local Settings\Temporary Internet Files\Content.IE5\EDJOUQ55\MC90023288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742" y="116631"/>
            <a:ext cx="1066800" cy="185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8" descr="C:\Documents and Settings\fixa\Local Settings\Temporary Internet Files\Content.IE5\EDJOUQ55\MC90011345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375225"/>
            <a:ext cx="1008063" cy="1084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8" descr="C:\Documents and Settings\fixa\Local Settings\Temporary Internet Files\Content.IE5\UMDIJ50G\MC90035590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525" y="4423794"/>
            <a:ext cx="1384300" cy="184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13" descr="C:\Documents and Settings\fixa\Local Settings\Temporary Internet Files\Content.IE5\OOQLZY5S\MC90033148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8799" y="1746994"/>
            <a:ext cx="884350" cy="1116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 cstate="print"/>
          <a:stretch>
            <a:fillRect/>
          </a:stretch>
        </p:blipFill>
        <p:spPr>
          <a:xfrm>
            <a:off x="7290742" y="57884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376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Veselý obličej 21"/>
          <p:cNvSpPr/>
          <p:nvPr/>
        </p:nvSpPr>
        <p:spPr>
          <a:xfrm>
            <a:off x="7121746" y="811560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51520" y="1412776"/>
            <a:ext cx="4392488" cy="471739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892412" y="2597371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884368" y="510861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6760997" y="3428322"/>
            <a:ext cx="457200" cy="457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105765" y="768198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Mrzne a teple se oblékáme.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88841" y="3332886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Sáňkujeme a lyžujeme.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06225" y="260648"/>
            <a:ext cx="1368152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ZIMA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126876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105472" y="5013176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Potřebujeme teplé boty.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65953" y="2507687"/>
            <a:ext cx="4028823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Nosíme zimní bundy a kalhoty.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09552" y="158878"/>
            <a:ext cx="3693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Vlož do rámečku správná tvrzení.</a:t>
            </a:r>
            <a:endParaRPr lang="cs-CZ" sz="20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5065953" y="1640577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Chodíme na koupaliště.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31555" y="4149080"/>
            <a:ext cx="3744415" cy="64807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Oblékáme si tričko a šortky.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pc\AppData\Local\Microsoft\Windows\Temporary Internet Files\Content.IE5\XNEPO9ZQ\MP9004253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encilSketch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01" y="293744"/>
            <a:ext cx="1656184" cy="1670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808168" y="56612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918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1349</TotalTime>
  <Words>324</Words>
  <Application>Microsoft Office PowerPoint</Application>
  <PresentationFormat>Předvádění na obrazovce (4:3)</PresentationFormat>
  <Paragraphs>67</Paragraphs>
  <Slides>8</Slides>
  <Notes>2</Notes>
  <HiddenSlides>1</HiddenSlides>
  <MMClips>3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  <vt:variant>
        <vt:lpstr>Vlastní prezentace</vt:lpstr>
      </vt:variant>
      <vt:variant>
        <vt:i4>2</vt:i4>
      </vt:variant>
    </vt:vector>
  </HeadingPairs>
  <TitlesOfParts>
    <vt:vector size="11" baseType="lpstr">
      <vt:lpstr>Motiv systému Office</vt:lpstr>
      <vt:lpstr>Oblékání v zimě VY_32_INOVACE_3A_06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ZIMA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75</cp:revision>
  <dcterms:created xsi:type="dcterms:W3CDTF">2011-02-01T19:13:05Z</dcterms:created>
  <dcterms:modified xsi:type="dcterms:W3CDTF">2013-01-21T12:19:51Z</dcterms:modified>
</cp:coreProperties>
</file>