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5"/>
  </p:notesMasterIdLst>
  <p:sldIdLst>
    <p:sldId id="274" r:id="rId4"/>
    <p:sldId id="275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60" r:id="rId14"/>
  </p:sldIdLst>
  <p:sldSz cx="9144000" cy="6858000" type="screen4x3"/>
  <p:notesSz cx="6858000" cy="9144000"/>
  <p:custShowLst>
    <p:custShow name="Vlastní prezentace _ ukázka" id="0">
      <p:sldLst>
        <p:sld r:id="rId14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F4B6159-EEA7-4C48-B100-ADFCE47CC59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7F46C9-8D93-40D6-A78B-8DEACAE4C8B7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2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1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microsoft.com/office/2007/relationships/hdphoto" Target="../media/hdphoto1.wdp"/><Relationship Id="rId7" Type="http://schemas.openxmlformats.org/officeDocument/2006/relationships/image" Target="../media/image19.jpeg"/><Relationship Id="rId12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2.png"/><Relationship Id="rId5" Type="http://schemas.openxmlformats.org/officeDocument/2006/relationships/image" Target="../media/image17.emf"/><Relationship Id="rId10" Type="http://schemas.microsoft.com/office/2007/relationships/hdphoto" Target="../media/hdphoto2.wdp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1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3.jpeg"/><Relationship Id="rId5" Type="http://schemas.openxmlformats.org/officeDocument/2006/relationships/image" Target="../media/image17.emf"/><Relationship Id="rId4" Type="http://schemas.openxmlformats.org/officeDocument/2006/relationships/image" Target="../media/image32.jpe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slideLayout" Target="../slideLayouts/slideLayout7.xml"/><Relationship Id="rId7" Type="http://schemas.microsoft.com/office/2007/relationships/hdphoto" Target="../media/hdphoto6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6.png"/><Relationship Id="rId5" Type="http://schemas.microsoft.com/office/2007/relationships/hdphoto" Target="../media/hdphoto5.wdp"/><Relationship Id="rId10" Type="http://schemas.openxmlformats.org/officeDocument/2006/relationships/image" Target="../media/image27.png"/><Relationship Id="rId4" Type="http://schemas.openxmlformats.org/officeDocument/2006/relationships/image" Target="../media/image35.png"/><Relationship Id="rId9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em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4.jpeg"/><Relationship Id="rId5" Type="http://schemas.openxmlformats.org/officeDocument/2006/relationships/image" Target="../media/image28.jpeg"/><Relationship Id="rId4" Type="http://schemas.openxmlformats.org/officeDocument/2006/relationships/image" Target="../media/image7.jpe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3.jpe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6.wdp"/><Relationship Id="rId5" Type="http://schemas.openxmlformats.org/officeDocument/2006/relationships/image" Target="../media/image36.png"/><Relationship Id="rId10" Type="http://schemas.openxmlformats.org/officeDocument/2006/relationships/image" Target="../media/image27.png"/><Relationship Id="rId4" Type="http://schemas.openxmlformats.org/officeDocument/2006/relationships/image" Target="../media/image32.jpeg"/><Relationship Id="rId9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Školní potřeby - hračky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VY_32_INOVACE_3A_07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Sada </a:t>
            </a:r>
            <a:r>
              <a:rPr lang="cs-CZ" dirty="0" smtClean="0"/>
              <a:t>3A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Člověk a jeho svět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2007031"/>
              </p:ext>
            </p:extLst>
          </p:nvPr>
        </p:nvGraphicFramePr>
        <p:xfrm>
          <a:off x="539750" y="1052513"/>
          <a:ext cx="8280920" cy="487433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rozlišení školních potřeb a hraček. Úvodní dva listy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jsou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určeny pro pojmenování jednotlivých školních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potřeb a hraček.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V další části žáci podle názvu, který učitel přečte, vkládají správný obrázek.  Třetí část je určena k procvičení – žáci vkládají  do rámečků obrázky podle zadání. Po dokončení úkolu si žáci mohou pustit  „potlesk“.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endParaRPr lang="cs-CZ" sz="1400" kern="120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Prosinec 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jeho svět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jeho svět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07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396775" y="6356350"/>
            <a:ext cx="4263458" cy="365125"/>
          </a:xfrm>
        </p:spPr>
        <p:txBody>
          <a:bodyPr/>
          <a:lstStyle/>
          <a:p>
            <a:endParaRPr lang="cs-CZ" dirty="0" smtClean="0">
              <a:solidFill>
                <a:prstClr val="black">
                  <a:tint val="75000"/>
                </a:prstClr>
              </a:solidFill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435266"/>
            <a:ext cx="48242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Co potřebujeme ve škole?  Pojmenuj: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pc\Desktop\fotky\P103003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19" y="1314445"/>
            <a:ext cx="211235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Desktop\fotky\P103003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461" y="1314445"/>
            <a:ext cx="2061066" cy="1545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c\Desktop\fotky\P10300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088" y="1352911"/>
            <a:ext cx="2061065" cy="1545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c\Desktop\fotky\P10300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10" y="3140968"/>
            <a:ext cx="2061064" cy="1545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c\Desktop\fotky\P10300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35" y="4888871"/>
            <a:ext cx="2034139" cy="1525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c\Desktop\fotky\P103004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9461" y="3154383"/>
            <a:ext cx="2061066" cy="1545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c\Desktop\fotky\P103004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338" y="3140968"/>
            <a:ext cx="2095934" cy="1571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c\Desktop\fotky\P103004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250" y="4867986"/>
            <a:ext cx="2032735" cy="1524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8771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95135" y="620688"/>
            <a:ext cx="4438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 čím si hrajeme?   Pojmenuj: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pc\Desktop\fotky\P10300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35" y="1340768"/>
            <a:ext cx="2593795" cy="194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Desktop\fotky\P10300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372511"/>
            <a:ext cx="2066289" cy="1549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56992"/>
            <a:ext cx="2874070" cy="2052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pc\AppData\Local\Microsoft\Windows\Temporary Internet Files\Content.IE5\SPX856HB\MP90040539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044" y="3717477"/>
            <a:ext cx="1943736" cy="138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c\AppData\Local\Microsoft\Windows\Temporary Internet Files\Content.IE5\BVKZ30MP\MP900289704[2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90205"/>
            <a:ext cx="1973296" cy="129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c\AppData\Local\Microsoft\Windows\Temporary Internet Files\Content.IE5\QZMPSPG8\MP90039880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869160"/>
            <a:ext cx="2120280" cy="1514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pc\AppData\Local\Microsoft\Windows\Temporary Internet Files\Content.IE5\SPX856HB\MP900427654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55810"/>
            <a:ext cx="1581330" cy="2153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pc\AppData\Local\Microsoft\Windows\Temporary Internet Files\Content.IE5\SPX856HB\MP900402856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067" y="3517970"/>
            <a:ext cx="2117187" cy="158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73575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376637"/>
            <a:ext cx="2987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Ve škole potřebujeme: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347864" y="3717032"/>
            <a:ext cx="2592288" cy="194421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347864" y="1025187"/>
            <a:ext cx="2592288" cy="21157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14585" y="3501008"/>
            <a:ext cx="2592288" cy="21602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1000196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8" name="Picture 3" descr="C:\Users\pc\Desktop\fotky\P10300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9" y="367712"/>
            <a:ext cx="1800200" cy="135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pc\Desktop\fotky\P103003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228" y="2010362"/>
            <a:ext cx="1739222" cy="130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" descr="C:\Users\pc\Desktop\fotky\P103004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228" y="3501008"/>
            <a:ext cx="1811228" cy="1358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pc\Desktop\fotky\P103004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228" y="4925017"/>
            <a:ext cx="1811228" cy="135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729644" y="1000196"/>
            <a:ext cx="9492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KNÍŽKA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77027" y="3516977"/>
            <a:ext cx="8586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SEŠITY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707533" y="1042748"/>
            <a:ext cx="9364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ČÍSLICE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23928" y="3732445"/>
            <a:ext cx="11803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PASTELKY</a:t>
            </a:r>
            <a:endParaRPr lang="cs-CZ" sz="2000" dirty="0"/>
          </a:p>
        </p:txBody>
      </p:sp>
      <p:pic>
        <p:nvPicPr>
          <p:cNvPr id="1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799214" y="54153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7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195736" y="6356350"/>
            <a:ext cx="4176464" cy="365125"/>
          </a:xfrm>
        </p:spPr>
        <p:txBody>
          <a:bodyPr/>
          <a:lstStyle/>
          <a:p>
            <a:endParaRPr lang="cs-CZ" dirty="0" smtClean="0">
              <a:solidFill>
                <a:prstClr val="black">
                  <a:tint val="75000"/>
                </a:prstClr>
              </a:solidFill>
            </a:endParaRP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376637"/>
            <a:ext cx="2987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Ve škole potřebujeme: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347864" y="3516977"/>
            <a:ext cx="2592288" cy="21442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347864" y="1025187"/>
            <a:ext cx="2592288" cy="21157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414585" y="3501008"/>
            <a:ext cx="2592288" cy="21602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395536" y="1000196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29644" y="1000196"/>
            <a:ext cx="13420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MODELÍNA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77027" y="3516977"/>
            <a:ext cx="8775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BARVY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707533" y="1042748"/>
            <a:ext cx="10764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POČÍTAČ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01676" y="3732445"/>
            <a:ext cx="22846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KALENDÁŘ PŘÍRODY</a:t>
            </a:r>
            <a:endParaRPr lang="cs-CZ" sz="2000" dirty="0"/>
          </a:p>
        </p:txBody>
      </p:sp>
      <p:pic>
        <p:nvPicPr>
          <p:cNvPr id="16" name="Picture 6" descr="C:\Users\pc\Desktop\fotky\P10300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9794" y="3453383"/>
            <a:ext cx="1811228" cy="135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C:\Users\pc\Desktop\fotky\P103004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206" y="1916832"/>
            <a:ext cx="1806816" cy="135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C:\Users\pc\Desktop\fotky\P10300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360" y="376637"/>
            <a:ext cx="1776662" cy="133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C:\Users\pc\Desktop\fotky\P103004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6949" y="5013176"/>
            <a:ext cx="1774073" cy="133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738264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997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053180" y="6356350"/>
            <a:ext cx="4463036" cy="365125"/>
          </a:xfrm>
        </p:spPr>
        <p:txBody>
          <a:bodyPr/>
          <a:lstStyle/>
          <a:p>
            <a:endParaRPr lang="cs-CZ" dirty="0" smtClean="0">
              <a:solidFill>
                <a:prstClr val="black">
                  <a:tint val="75000"/>
                </a:prstClr>
              </a:solidFill>
            </a:endParaRP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620688"/>
            <a:ext cx="26789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To jsou naše hračky: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21278" y="1304995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421278" y="3717032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434949" y="3717032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419872" y="1288229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0886" y="1311534"/>
            <a:ext cx="7825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AUTO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1043608" y="1311534"/>
            <a:ext cx="10095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LETADLO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4211230" y="3861048"/>
            <a:ext cx="10867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ZVÍŘÁTKA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043608" y="3717032"/>
            <a:ext cx="901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VLÁČEK</a:t>
            </a:r>
            <a:endParaRPr lang="cs-CZ" dirty="0"/>
          </a:p>
        </p:txBody>
      </p:sp>
      <p:pic>
        <p:nvPicPr>
          <p:cNvPr id="13" name="Picture 8" descr="C:\Users\pc\AppData\Local\Microsoft\Windows\Temporary Internet Files\Content.IE5\QZMPSPG8\MP9003988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670665"/>
            <a:ext cx="1729179" cy="123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733496"/>
            <a:ext cx="1817049" cy="1297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 descr="C:\Users\pc\Desktop\fotky\P103005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714890"/>
            <a:ext cx="1761408" cy="132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pc\Desktop\fotky\P103005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664" y="3220502"/>
            <a:ext cx="1816625" cy="136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404872" y="54575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41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620688"/>
            <a:ext cx="26789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To jsou naše hračky: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21278" y="1304995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421278" y="3717032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3419872" y="3742147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419872" y="1311534"/>
            <a:ext cx="2592288" cy="214077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0886" y="1311534"/>
            <a:ext cx="9755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KOSTKY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1043608" y="1311534"/>
            <a:ext cx="843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ROBOT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211230" y="3861048"/>
            <a:ext cx="5629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MÍČ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043608" y="3717032"/>
            <a:ext cx="17443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KÝBLÍK A MÍČEM</a:t>
            </a:r>
            <a:endParaRPr lang="cs-CZ" dirty="0"/>
          </a:p>
        </p:txBody>
      </p:sp>
      <p:pic>
        <p:nvPicPr>
          <p:cNvPr id="13" name="Picture 12" descr="C:\Users\pc\AppData\Local\Microsoft\Windows\Temporary Internet Files\Content.IE5\SPX856HB\MP9004028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042" y="4543657"/>
            <a:ext cx="1944216" cy="145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9" descr="C:\Users\pc\AppData\Local\Microsoft\Windows\Temporary Internet Files\Content.IE5\SPX856HB\MP900427654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892580"/>
            <a:ext cx="1512168" cy="205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" descr="C:\Users\pc\AppData\Local\Microsoft\Windows\Temporary Internet Files\Content.IE5\SPX856HB\MP900405394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252" y="1916832"/>
            <a:ext cx="1655704" cy="1182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pc\AppData\Local\Microsoft\Windows\Temporary Internet Files\Content.IE5\BVKZ30MP\MP900289704[2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03" y="584586"/>
            <a:ext cx="1872688" cy="122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7507560" y="55781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399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699792" y="6356350"/>
            <a:ext cx="4104456" cy="365125"/>
          </a:xfrm>
        </p:spPr>
        <p:txBody>
          <a:bodyPr/>
          <a:lstStyle/>
          <a:p>
            <a:endParaRPr lang="cs-CZ" dirty="0" smtClean="0">
              <a:solidFill>
                <a:prstClr val="black">
                  <a:tint val="75000"/>
                </a:prstClr>
              </a:solidFill>
            </a:endParaRPr>
          </a:p>
          <a:p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755576" y="1196752"/>
            <a:ext cx="7776864" cy="23786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99592" y="548680"/>
            <a:ext cx="50057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Vyber a pojmenuj školní potřeby: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6" name="Picture 3" descr="C:\Users\pc\Desktop\fotky\P10300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404921"/>
            <a:ext cx="2112355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:\Users\pc\Desktop\fotky\P10300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839" y="3582824"/>
            <a:ext cx="1811228" cy="135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pc\Desktop\fotky\P10300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365104"/>
            <a:ext cx="1739222" cy="130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315" y="4941168"/>
            <a:ext cx="1817049" cy="1297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6" descr="C:\Users\pc\AppData\Local\Microsoft\Windows\Temporary Internet Files\Content.IE5\BVKZ30MP\MP900289704[2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493107"/>
            <a:ext cx="1872688" cy="1229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 cstate="print"/>
          <a:stretch>
            <a:fillRect/>
          </a:stretch>
        </p:blipFill>
        <p:spPr>
          <a:xfrm>
            <a:off x="8028384" y="53794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531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755576" y="1196752"/>
            <a:ext cx="7776864" cy="237864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99592" y="548680"/>
            <a:ext cx="38997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Vyber a pojmenuj hračky: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6" name="Picture 8" descr="C:\Users\pc\AppData\Local\Microsoft\Windows\Temporary Internet Files\Content.IE5\QZMPSPG8\MP9003988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05064"/>
            <a:ext cx="1729179" cy="123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pc\AppData\Local\Microsoft\Windows\Temporary Internet Files\Content.IE5\SPX856HB\MP90042765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623" y="4005064"/>
            <a:ext cx="1512168" cy="2059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pc\Desktop\fotky\P103005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005064"/>
            <a:ext cx="1761408" cy="132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pc\Desktop\fotky\P103005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289" y="3918080"/>
            <a:ext cx="1776662" cy="1332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pc\Desktop\fotky\P103004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022129"/>
            <a:ext cx="1811228" cy="1358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 cstate="print"/>
          <a:stretch>
            <a:fillRect/>
          </a:stretch>
        </p:blipFill>
        <p:spPr>
          <a:xfrm>
            <a:off x="8028384" y="537949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864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MultipleChoice</Type>
  <ChoicesCount>4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29C6A2B9-D4BC-413D-9BD6-8C205420A6C6}">
  <ds:schemaRefs/>
</ds:datastoreItem>
</file>

<file path=customXml/itemProps2.xml><?xml version="1.0" encoding="utf-8"?>
<ds:datastoreItem xmlns:ds="http://schemas.openxmlformats.org/officeDocument/2006/customXml" ds:itemID="{AAD1C82A-AB8C-4178-99AE-950A16AD800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671</TotalTime>
  <Words>247</Words>
  <Application>Microsoft Office PowerPoint</Application>
  <PresentationFormat>Předvádění na obrazovce (4:3)</PresentationFormat>
  <Paragraphs>55</Paragraphs>
  <Slides>11</Slides>
  <Notes>2</Notes>
  <HiddenSlides>1</HiddenSlides>
  <MMClips>6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  <vt:variant>
        <vt:lpstr>Vlastní prezentace</vt:lpstr>
      </vt:variant>
      <vt:variant>
        <vt:i4>2</vt:i4>
      </vt:variant>
    </vt:vector>
  </HeadingPairs>
  <TitlesOfParts>
    <vt:vector size="14" baseType="lpstr">
      <vt:lpstr>Motiv systému Office</vt:lpstr>
      <vt:lpstr>Školní potřeby - hračky VY_32_INOVACE_3A_07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77</cp:revision>
  <dcterms:created xsi:type="dcterms:W3CDTF">2011-02-01T19:13:05Z</dcterms:created>
  <dcterms:modified xsi:type="dcterms:W3CDTF">2013-01-21T12:19:59Z</dcterms:modified>
</cp:coreProperties>
</file>