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6" r:id="rId4"/>
    <p:sldId id="277" r:id="rId5"/>
    <p:sldId id="279" r:id="rId6"/>
    <p:sldId id="280" r:id="rId7"/>
    <p:sldId id="281" r:id="rId8"/>
    <p:sldId id="274" r:id="rId9"/>
    <p:sldId id="282" r:id="rId10"/>
    <p:sldId id="266" r:id="rId11"/>
    <p:sldId id="260" r:id="rId12"/>
  </p:sldIdLst>
  <p:sldSz cx="9144000" cy="6858000" type="screen4x3"/>
  <p:notesSz cx="6858000" cy="9144000"/>
  <p:custShowLst>
    <p:custShow name="Vlastní prezentace _ ukázka" id="0">
      <p:sldLst>
        <p:sld r:id="rId12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6E9A9D-21B8-40F7-B7BD-5E6233DF7315}" type="doc">
      <dgm:prSet loTypeId="urn:microsoft.com/office/officeart/2011/layout/HexagonRadial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E2D7CA45-CB09-4AE5-BAF6-59B153629B2B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7163FF07-F91C-4646-8C07-974795143DD1}" type="parTrans" cxnId="{C22572B8-1D67-4DDF-9C0A-E8556701D06B}">
      <dgm:prSet/>
      <dgm:spPr/>
      <dgm:t>
        <a:bodyPr/>
        <a:lstStyle/>
        <a:p>
          <a:endParaRPr lang="cs-CZ"/>
        </a:p>
      </dgm:t>
    </dgm:pt>
    <dgm:pt modelId="{19E7BCF4-E010-4169-910F-521E11C3A8B7}" type="sibTrans" cxnId="{C22572B8-1D67-4DDF-9C0A-E8556701D06B}">
      <dgm:prSet/>
      <dgm:spPr/>
      <dgm:t>
        <a:bodyPr/>
        <a:lstStyle/>
        <a:p>
          <a:endParaRPr lang="cs-CZ"/>
        </a:p>
      </dgm:t>
    </dgm:pt>
    <dgm:pt modelId="{73539487-9370-41D3-B259-4DABDF9BBE19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Je horko, svítí a hřeje sluníčko.</a:t>
          </a:r>
          <a:endParaRPr lang="cs-CZ" sz="2000" b="1" dirty="0">
            <a:solidFill>
              <a:srgbClr val="0070C0"/>
            </a:solidFill>
          </a:endParaRPr>
        </a:p>
      </dgm:t>
    </dgm:pt>
    <dgm:pt modelId="{DC065348-2429-441C-8E47-7D505A5D0326}" type="parTrans" cxnId="{1B75680C-3C04-4042-B90E-15598312C241}">
      <dgm:prSet/>
      <dgm:spPr/>
      <dgm:t>
        <a:bodyPr/>
        <a:lstStyle/>
        <a:p>
          <a:endParaRPr lang="cs-CZ"/>
        </a:p>
      </dgm:t>
    </dgm:pt>
    <dgm:pt modelId="{4B5B4374-6EE4-4281-ABF9-0C60FAA45B2D}" type="sibTrans" cxnId="{1B75680C-3C04-4042-B90E-15598312C241}">
      <dgm:prSet/>
      <dgm:spPr/>
      <dgm:t>
        <a:bodyPr/>
        <a:lstStyle/>
        <a:p>
          <a:endParaRPr lang="cs-CZ"/>
        </a:p>
      </dgm:t>
    </dgm:pt>
    <dgm:pt modelId="{931E8ED8-AD17-42D4-8399-C14F37C818A3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Jsou velké letní bouřky.</a:t>
          </a:r>
          <a:endParaRPr lang="cs-CZ" sz="2000" b="1" dirty="0">
            <a:solidFill>
              <a:srgbClr val="0070C0"/>
            </a:solidFill>
          </a:endParaRPr>
        </a:p>
      </dgm:t>
    </dgm:pt>
    <dgm:pt modelId="{16BE542A-CBD9-400B-B0A5-B799F135EDD3}" type="parTrans" cxnId="{28700F32-5C92-4983-AC82-1C92F35B8F45}">
      <dgm:prSet/>
      <dgm:spPr/>
      <dgm:t>
        <a:bodyPr/>
        <a:lstStyle/>
        <a:p>
          <a:endParaRPr lang="cs-CZ"/>
        </a:p>
      </dgm:t>
    </dgm:pt>
    <dgm:pt modelId="{6EB87A07-ADBB-4CCF-A0CA-FFC206AE2ACD}" type="sibTrans" cxnId="{28700F32-5C92-4983-AC82-1C92F35B8F45}">
      <dgm:prSet/>
      <dgm:spPr/>
      <dgm:t>
        <a:bodyPr/>
        <a:lstStyle/>
        <a:p>
          <a:endParaRPr lang="cs-CZ"/>
        </a:p>
      </dgm:t>
    </dgm:pt>
    <dgm:pt modelId="{C8A6303A-CB18-4FA5-8E2F-3E3A8E3F1BFD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Děti si hrají a sportují venku.</a:t>
          </a:r>
          <a:endParaRPr lang="cs-CZ" sz="2000" b="1" dirty="0">
            <a:solidFill>
              <a:srgbClr val="0070C0"/>
            </a:solidFill>
          </a:endParaRPr>
        </a:p>
      </dgm:t>
    </dgm:pt>
    <dgm:pt modelId="{53A14D63-E813-48EE-A889-DEDF429DB373}" type="parTrans" cxnId="{F01D4E43-3C6F-4CEF-BEF0-EF5BCB9F43F3}">
      <dgm:prSet/>
      <dgm:spPr/>
      <dgm:t>
        <a:bodyPr/>
        <a:lstStyle/>
        <a:p>
          <a:endParaRPr lang="cs-CZ"/>
        </a:p>
      </dgm:t>
    </dgm:pt>
    <dgm:pt modelId="{0F0B58B1-0E16-443A-90D8-BAFA30BAE5F3}" type="sibTrans" cxnId="{F01D4E43-3C6F-4CEF-BEF0-EF5BCB9F43F3}">
      <dgm:prSet/>
      <dgm:spPr/>
      <dgm:t>
        <a:bodyPr/>
        <a:lstStyle/>
        <a:p>
          <a:endParaRPr lang="cs-CZ"/>
        </a:p>
      </dgm:t>
    </dgm:pt>
    <dgm:pt modelId="{82C2AF97-8EDF-413C-BCCC-E7D4A61804BE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Lidé se koupou v bazénu nebo v koupališti.</a:t>
          </a:r>
          <a:endParaRPr lang="cs-CZ" sz="2000" b="1" dirty="0">
            <a:solidFill>
              <a:srgbClr val="0070C0"/>
            </a:solidFill>
          </a:endParaRPr>
        </a:p>
      </dgm:t>
    </dgm:pt>
    <dgm:pt modelId="{F76CF0E3-894D-480B-8FBB-7DD16029AE05}" type="parTrans" cxnId="{2538DE6F-DC22-44A1-95D8-60DFB22355E2}">
      <dgm:prSet/>
      <dgm:spPr/>
      <dgm:t>
        <a:bodyPr/>
        <a:lstStyle/>
        <a:p>
          <a:endParaRPr lang="cs-CZ"/>
        </a:p>
      </dgm:t>
    </dgm:pt>
    <dgm:pt modelId="{85CEBB04-CBF4-4744-A698-59C2E4D86D6E}" type="sibTrans" cxnId="{2538DE6F-DC22-44A1-95D8-60DFB22355E2}">
      <dgm:prSet/>
      <dgm:spPr/>
      <dgm:t>
        <a:bodyPr/>
        <a:lstStyle/>
        <a:p>
          <a:endParaRPr lang="cs-CZ"/>
        </a:p>
      </dgm:t>
    </dgm:pt>
    <dgm:pt modelId="{127ACF45-81CF-4786-B134-A087B233BE8A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Na polích dozrává obilí, jsou žně.</a:t>
          </a:r>
          <a:endParaRPr lang="cs-CZ" sz="2000" b="1" dirty="0">
            <a:solidFill>
              <a:srgbClr val="0070C0"/>
            </a:solidFill>
          </a:endParaRPr>
        </a:p>
      </dgm:t>
    </dgm:pt>
    <dgm:pt modelId="{773221A4-D010-4422-8BE3-4FD7B3CCAF6C}" type="parTrans" cxnId="{6BE24FDD-A974-411A-B115-5DB50CF7868B}">
      <dgm:prSet/>
      <dgm:spPr/>
      <dgm:t>
        <a:bodyPr/>
        <a:lstStyle/>
        <a:p>
          <a:endParaRPr lang="cs-CZ"/>
        </a:p>
      </dgm:t>
    </dgm:pt>
    <dgm:pt modelId="{121B7ABE-7519-4962-88AD-B24E7676334B}" type="sibTrans" cxnId="{6BE24FDD-A974-411A-B115-5DB50CF7868B}">
      <dgm:prSet/>
      <dgm:spPr/>
      <dgm:t>
        <a:bodyPr/>
        <a:lstStyle/>
        <a:p>
          <a:endParaRPr lang="cs-CZ"/>
        </a:p>
      </dgm:t>
    </dgm:pt>
    <dgm:pt modelId="{FF2B0063-C004-4427-A482-B984DB406E7B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Děti mají prázdniny a rodiče dovolenou.</a:t>
          </a:r>
          <a:endParaRPr lang="cs-CZ" sz="2000" b="1" dirty="0">
            <a:solidFill>
              <a:srgbClr val="0070C0"/>
            </a:solidFill>
          </a:endParaRPr>
        </a:p>
      </dgm:t>
    </dgm:pt>
    <dgm:pt modelId="{85357F2E-C5D8-4877-85EF-3121B2A24554}" type="sibTrans" cxnId="{098713D9-2C2F-4554-A9D4-5A50D6258304}">
      <dgm:prSet/>
      <dgm:spPr/>
      <dgm:t>
        <a:bodyPr/>
        <a:lstStyle/>
        <a:p>
          <a:endParaRPr lang="cs-CZ"/>
        </a:p>
      </dgm:t>
    </dgm:pt>
    <dgm:pt modelId="{F672C033-9408-4C4F-B250-BBAF5C4EE42E}" type="parTrans" cxnId="{098713D9-2C2F-4554-A9D4-5A50D6258304}">
      <dgm:prSet/>
      <dgm:spPr/>
      <dgm:t>
        <a:bodyPr/>
        <a:lstStyle/>
        <a:p>
          <a:endParaRPr lang="cs-CZ"/>
        </a:p>
      </dgm:t>
    </dgm:pt>
    <dgm:pt modelId="{7B6F3DF0-0611-4F97-97CE-507ADD1CF8E2}" type="pres">
      <dgm:prSet presAssocID="{446E9A9D-21B8-40F7-B7BD-5E6233DF731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826640D-579D-481D-893F-691D9B9A4126}" type="pres">
      <dgm:prSet presAssocID="{E2D7CA45-CB09-4AE5-BAF6-59B153629B2B}" presName="Parent" presStyleLbl="node0" presStyleIdx="0" presStyleCnt="1" custScaleX="129659" custScaleY="119917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2AC7043F-5716-4438-A3D4-571E41C24EA7}" type="pres">
      <dgm:prSet presAssocID="{73539487-9370-41D3-B259-4DABDF9BBE19}" presName="Accent1" presStyleCnt="0"/>
      <dgm:spPr/>
    </dgm:pt>
    <dgm:pt modelId="{06C499FD-1443-4D0B-85E3-F2B166D9A086}" type="pres">
      <dgm:prSet presAssocID="{73539487-9370-41D3-B259-4DABDF9BBE19}" presName="Accent" presStyleLbl="bgShp" presStyleIdx="0" presStyleCnt="6"/>
      <dgm:spPr/>
    </dgm:pt>
    <dgm:pt modelId="{02F56AD8-2259-45D6-ABC2-F62B621DB914}" type="pres">
      <dgm:prSet presAssocID="{73539487-9370-41D3-B259-4DABDF9BBE1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1414D-EBBE-4C50-836C-FC76EBBE2DE6}" type="pres">
      <dgm:prSet presAssocID="{931E8ED8-AD17-42D4-8399-C14F37C818A3}" presName="Accent2" presStyleCnt="0"/>
      <dgm:spPr/>
    </dgm:pt>
    <dgm:pt modelId="{662FF8D7-E8FF-4C0E-8BD7-B4CAB4CABBAD}" type="pres">
      <dgm:prSet presAssocID="{931E8ED8-AD17-42D4-8399-C14F37C818A3}" presName="Accent" presStyleLbl="bgShp" presStyleIdx="1" presStyleCnt="6"/>
      <dgm:spPr/>
    </dgm:pt>
    <dgm:pt modelId="{654C8BD7-D186-4874-B9DD-94FA1DB18117}" type="pres">
      <dgm:prSet presAssocID="{931E8ED8-AD17-42D4-8399-C14F37C818A3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827AD5-854C-4066-95ED-C4376DF4D543}" type="pres">
      <dgm:prSet presAssocID="{FF2B0063-C004-4427-A482-B984DB406E7B}" presName="Accent3" presStyleCnt="0"/>
      <dgm:spPr/>
    </dgm:pt>
    <dgm:pt modelId="{0D8571C9-8498-4309-83BD-784C5BA9BE2A}" type="pres">
      <dgm:prSet presAssocID="{FF2B0063-C004-4427-A482-B984DB406E7B}" presName="Accent" presStyleLbl="bgShp" presStyleIdx="2" presStyleCnt="6"/>
      <dgm:spPr/>
    </dgm:pt>
    <dgm:pt modelId="{3CEBD024-8AE9-43FB-A87B-E4A097A066EC}" type="pres">
      <dgm:prSet presAssocID="{FF2B0063-C004-4427-A482-B984DB406E7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BA9C3-E8BB-4D92-9D31-553AF8B9E033}" type="pres">
      <dgm:prSet presAssocID="{C8A6303A-CB18-4FA5-8E2F-3E3A8E3F1BFD}" presName="Accent4" presStyleCnt="0"/>
      <dgm:spPr/>
    </dgm:pt>
    <dgm:pt modelId="{7713246B-3989-460D-8971-8BA018DBCC4C}" type="pres">
      <dgm:prSet presAssocID="{C8A6303A-CB18-4FA5-8E2F-3E3A8E3F1BFD}" presName="Accent" presStyleLbl="bgShp" presStyleIdx="3" presStyleCnt="6"/>
      <dgm:spPr/>
    </dgm:pt>
    <dgm:pt modelId="{2E4B46E8-D5B4-4DE8-9D0E-FE6F862D5EDD}" type="pres">
      <dgm:prSet presAssocID="{C8A6303A-CB18-4FA5-8E2F-3E3A8E3F1BF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95723-5035-4417-B7A9-273D9D2E8823}" type="pres">
      <dgm:prSet presAssocID="{82C2AF97-8EDF-413C-BCCC-E7D4A61804BE}" presName="Accent5" presStyleCnt="0"/>
      <dgm:spPr/>
    </dgm:pt>
    <dgm:pt modelId="{5D04A223-5A55-4E40-8A72-5D14E4228771}" type="pres">
      <dgm:prSet presAssocID="{82C2AF97-8EDF-413C-BCCC-E7D4A61804BE}" presName="Accent" presStyleLbl="bgShp" presStyleIdx="4" presStyleCnt="6"/>
      <dgm:spPr/>
    </dgm:pt>
    <dgm:pt modelId="{2CE10B6B-DEB6-4E50-9DA6-C29C9A83854B}" type="pres">
      <dgm:prSet presAssocID="{82C2AF97-8EDF-413C-BCCC-E7D4A61804BE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438A3D-BED3-4725-A790-DF78D4FFFB41}" type="pres">
      <dgm:prSet presAssocID="{127ACF45-81CF-4786-B134-A087B233BE8A}" presName="Accent6" presStyleCnt="0"/>
      <dgm:spPr/>
    </dgm:pt>
    <dgm:pt modelId="{88006C97-8BBC-4C7A-9A21-F104F75F10A7}" type="pres">
      <dgm:prSet presAssocID="{127ACF45-81CF-4786-B134-A087B233BE8A}" presName="Accent" presStyleLbl="bgShp" presStyleIdx="5" presStyleCnt="6"/>
      <dgm:spPr/>
    </dgm:pt>
    <dgm:pt modelId="{31C53D0E-488C-4587-8281-08AE17023D7C}" type="pres">
      <dgm:prSet presAssocID="{127ACF45-81CF-4786-B134-A087B233BE8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363F40-877F-4F21-8A45-4C1807E9E643}" type="presOf" srcId="{73539487-9370-41D3-B259-4DABDF9BBE19}" destId="{02F56AD8-2259-45D6-ABC2-F62B621DB914}" srcOrd="0" destOrd="0" presId="urn:microsoft.com/office/officeart/2011/layout/HexagonRadial"/>
    <dgm:cxn modelId="{098713D9-2C2F-4554-A9D4-5A50D6258304}" srcId="{E2D7CA45-CB09-4AE5-BAF6-59B153629B2B}" destId="{FF2B0063-C004-4427-A482-B984DB406E7B}" srcOrd="2" destOrd="0" parTransId="{F672C033-9408-4C4F-B250-BBAF5C4EE42E}" sibTransId="{85357F2E-C5D8-4877-85EF-3121B2A24554}"/>
    <dgm:cxn modelId="{B2D7D863-B27F-41D1-8842-ED59C2A2706E}" type="presOf" srcId="{82C2AF97-8EDF-413C-BCCC-E7D4A61804BE}" destId="{2CE10B6B-DEB6-4E50-9DA6-C29C9A83854B}" srcOrd="0" destOrd="0" presId="urn:microsoft.com/office/officeart/2011/layout/HexagonRadial"/>
    <dgm:cxn modelId="{5F9746B0-77AF-4E03-80D4-C88A40F33DF7}" type="presOf" srcId="{127ACF45-81CF-4786-B134-A087B233BE8A}" destId="{31C53D0E-488C-4587-8281-08AE17023D7C}" srcOrd="0" destOrd="0" presId="urn:microsoft.com/office/officeart/2011/layout/HexagonRadial"/>
    <dgm:cxn modelId="{8A5CB9D8-3494-4FD7-A182-288563763C72}" type="presOf" srcId="{E2D7CA45-CB09-4AE5-BAF6-59B153629B2B}" destId="{D826640D-579D-481D-893F-691D9B9A4126}" srcOrd="0" destOrd="0" presId="urn:microsoft.com/office/officeart/2011/layout/HexagonRadial"/>
    <dgm:cxn modelId="{1B75680C-3C04-4042-B90E-15598312C241}" srcId="{E2D7CA45-CB09-4AE5-BAF6-59B153629B2B}" destId="{73539487-9370-41D3-B259-4DABDF9BBE19}" srcOrd="0" destOrd="0" parTransId="{DC065348-2429-441C-8E47-7D505A5D0326}" sibTransId="{4B5B4374-6EE4-4281-ABF9-0C60FAA45B2D}"/>
    <dgm:cxn modelId="{C22572B8-1D67-4DDF-9C0A-E8556701D06B}" srcId="{446E9A9D-21B8-40F7-B7BD-5E6233DF7315}" destId="{E2D7CA45-CB09-4AE5-BAF6-59B153629B2B}" srcOrd="0" destOrd="0" parTransId="{7163FF07-F91C-4646-8C07-974795143DD1}" sibTransId="{19E7BCF4-E010-4169-910F-521E11C3A8B7}"/>
    <dgm:cxn modelId="{28700F32-5C92-4983-AC82-1C92F35B8F45}" srcId="{E2D7CA45-CB09-4AE5-BAF6-59B153629B2B}" destId="{931E8ED8-AD17-42D4-8399-C14F37C818A3}" srcOrd="1" destOrd="0" parTransId="{16BE542A-CBD9-400B-B0A5-B799F135EDD3}" sibTransId="{6EB87A07-ADBB-4CCF-A0CA-FFC206AE2ACD}"/>
    <dgm:cxn modelId="{2538DE6F-DC22-44A1-95D8-60DFB22355E2}" srcId="{E2D7CA45-CB09-4AE5-BAF6-59B153629B2B}" destId="{82C2AF97-8EDF-413C-BCCC-E7D4A61804BE}" srcOrd="4" destOrd="0" parTransId="{F76CF0E3-894D-480B-8FBB-7DD16029AE05}" sibTransId="{85CEBB04-CBF4-4744-A698-59C2E4D86D6E}"/>
    <dgm:cxn modelId="{6BE24FDD-A974-411A-B115-5DB50CF7868B}" srcId="{E2D7CA45-CB09-4AE5-BAF6-59B153629B2B}" destId="{127ACF45-81CF-4786-B134-A087B233BE8A}" srcOrd="5" destOrd="0" parTransId="{773221A4-D010-4422-8BE3-4FD7B3CCAF6C}" sibTransId="{121B7ABE-7519-4962-88AD-B24E7676334B}"/>
    <dgm:cxn modelId="{92640E87-3853-420B-8A52-B0F0DD794DE7}" type="presOf" srcId="{446E9A9D-21B8-40F7-B7BD-5E6233DF7315}" destId="{7B6F3DF0-0611-4F97-97CE-507ADD1CF8E2}" srcOrd="0" destOrd="0" presId="urn:microsoft.com/office/officeart/2011/layout/HexagonRadial"/>
    <dgm:cxn modelId="{49BBC0D4-9A90-4678-BDD2-98458484BAB3}" type="presOf" srcId="{FF2B0063-C004-4427-A482-B984DB406E7B}" destId="{3CEBD024-8AE9-43FB-A87B-E4A097A066EC}" srcOrd="0" destOrd="0" presId="urn:microsoft.com/office/officeart/2011/layout/HexagonRadial"/>
    <dgm:cxn modelId="{1DFE43CC-ED2D-4500-93D5-BB50A7773713}" type="presOf" srcId="{931E8ED8-AD17-42D4-8399-C14F37C818A3}" destId="{654C8BD7-D186-4874-B9DD-94FA1DB18117}" srcOrd="0" destOrd="0" presId="urn:microsoft.com/office/officeart/2011/layout/HexagonRadial"/>
    <dgm:cxn modelId="{CB354C63-EC4B-4D56-9754-69EFDAFCC5FB}" type="presOf" srcId="{C8A6303A-CB18-4FA5-8E2F-3E3A8E3F1BFD}" destId="{2E4B46E8-D5B4-4DE8-9D0E-FE6F862D5EDD}" srcOrd="0" destOrd="0" presId="urn:microsoft.com/office/officeart/2011/layout/HexagonRadial"/>
    <dgm:cxn modelId="{F01D4E43-3C6F-4CEF-BEF0-EF5BCB9F43F3}" srcId="{E2D7CA45-CB09-4AE5-BAF6-59B153629B2B}" destId="{C8A6303A-CB18-4FA5-8E2F-3E3A8E3F1BFD}" srcOrd="3" destOrd="0" parTransId="{53A14D63-E813-48EE-A889-DEDF429DB373}" sibTransId="{0F0B58B1-0E16-443A-90D8-BAFA30BAE5F3}"/>
    <dgm:cxn modelId="{9FF00CF9-AEFD-4F2E-8709-4A9E5C93E583}" type="presParOf" srcId="{7B6F3DF0-0611-4F97-97CE-507ADD1CF8E2}" destId="{D826640D-579D-481D-893F-691D9B9A4126}" srcOrd="0" destOrd="0" presId="urn:microsoft.com/office/officeart/2011/layout/HexagonRadial"/>
    <dgm:cxn modelId="{1160D406-8E08-4E1A-B481-DEDA86145137}" type="presParOf" srcId="{7B6F3DF0-0611-4F97-97CE-507ADD1CF8E2}" destId="{2AC7043F-5716-4438-A3D4-571E41C24EA7}" srcOrd="1" destOrd="0" presId="urn:microsoft.com/office/officeart/2011/layout/HexagonRadial"/>
    <dgm:cxn modelId="{FD9D90BE-28AF-4D78-9134-A2162EDF58FE}" type="presParOf" srcId="{2AC7043F-5716-4438-A3D4-571E41C24EA7}" destId="{06C499FD-1443-4D0B-85E3-F2B166D9A086}" srcOrd="0" destOrd="0" presId="urn:microsoft.com/office/officeart/2011/layout/HexagonRadial"/>
    <dgm:cxn modelId="{B0E99EF9-64D0-47A2-AF0D-FC21D0434FA1}" type="presParOf" srcId="{7B6F3DF0-0611-4F97-97CE-507ADD1CF8E2}" destId="{02F56AD8-2259-45D6-ABC2-F62B621DB914}" srcOrd="2" destOrd="0" presId="urn:microsoft.com/office/officeart/2011/layout/HexagonRadial"/>
    <dgm:cxn modelId="{E8780322-AAAC-45AF-8C2C-3AEABF21FF0B}" type="presParOf" srcId="{7B6F3DF0-0611-4F97-97CE-507ADD1CF8E2}" destId="{F361414D-EBBE-4C50-836C-FC76EBBE2DE6}" srcOrd="3" destOrd="0" presId="urn:microsoft.com/office/officeart/2011/layout/HexagonRadial"/>
    <dgm:cxn modelId="{638BA5B4-D67E-4018-A4D8-12F412DBC255}" type="presParOf" srcId="{F361414D-EBBE-4C50-836C-FC76EBBE2DE6}" destId="{662FF8D7-E8FF-4C0E-8BD7-B4CAB4CABBAD}" srcOrd="0" destOrd="0" presId="urn:microsoft.com/office/officeart/2011/layout/HexagonRadial"/>
    <dgm:cxn modelId="{9C77134B-D95E-4C6B-873A-12FE40C16E2D}" type="presParOf" srcId="{7B6F3DF0-0611-4F97-97CE-507ADD1CF8E2}" destId="{654C8BD7-D186-4874-B9DD-94FA1DB18117}" srcOrd="4" destOrd="0" presId="urn:microsoft.com/office/officeart/2011/layout/HexagonRadial"/>
    <dgm:cxn modelId="{64B030AB-8C96-480C-88B3-2D91DC519C49}" type="presParOf" srcId="{7B6F3DF0-0611-4F97-97CE-507ADD1CF8E2}" destId="{B0827AD5-854C-4066-95ED-C4376DF4D543}" srcOrd="5" destOrd="0" presId="urn:microsoft.com/office/officeart/2011/layout/HexagonRadial"/>
    <dgm:cxn modelId="{84A713FB-E903-49A1-BA4B-B448F3E8C166}" type="presParOf" srcId="{B0827AD5-854C-4066-95ED-C4376DF4D543}" destId="{0D8571C9-8498-4309-83BD-784C5BA9BE2A}" srcOrd="0" destOrd="0" presId="urn:microsoft.com/office/officeart/2011/layout/HexagonRadial"/>
    <dgm:cxn modelId="{F17F0C79-D51A-4C51-963F-A1148876A9FD}" type="presParOf" srcId="{7B6F3DF0-0611-4F97-97CE-507ADD1CF8E2}" destId="{3CEBD024-8AE9-43FB-A87B-E4A097A066EC}" srcOrd="6" destOrd="0" presId="urn:microsoft.com/office/officeart/2011/layout/HexagonRadial"/>
    <dgm:cxn modelId="{2C72DDDE-4CAA-4136-80BB-AF53E055D70E}" type="presParOf" srcId="{7B6F3DF0-0611-4F97-97CE-507ADD1CF8E2}" destId="{020BA9C3-E8BB-4D92-9D31-553AF8B9E033}" srcOrd="7" destOrd="0" presId="urn:microsoft.com/office/officeart/2011/layout/HexagonRadial"/>
    <dgm:cxn modelId="{16376FCC-CC2F-4CFE-AF50-22B21AE87EC9}" type="presParOf" srcId="{020BA9C3-E8BB-4D92-9D31-553AF8B9E033}" destId="{7713246B-3989-460D-8971-8BA018DBCC4C}" srcOrd="0" destOrd="0" presId="urn:microsoft.com/office/officeart/2011/layout/HexagonRadial"/>
    <dgm:cxn modelId="{5030B6DD-9349-4790-8A41-BBDE0E56B45C}" type="presParOf" srcId="{7B6F3DF0-0611-4F97-97CE-507ADD1CF8E2}" destId="{2E4B46E8-D5B4-4DE8-9D0E-FE6F862D5EDD}" srcOrd="8" destOrd="0" presId="urn:microsoft.com/office/officeart/2011/layout/HexagonRadial"/>
    <dgm:cxn modelId="{19153627-ED2A-474E-8086-799CA55384C7}" type="presParOf" srcId="{7B6F3DF0-0611-4F97-97CE-507ADD1CF8E2}" destId="{BFB95723-5035-4417-B7A9-273D9D2E8823}" srcOrd="9" destOrd="0" presId="urn:microsoft.com/office/officeart/2011/layout/HexagonRadial"/>
    <dgm:cxn modelId="{42293AEA-4E26-40A8-A337-096C0151A417}" type="presParOf" srcId="{BFB95723-5035-4417-B7A9-273D9D2E8823}" destId="{5D04A223-5A55-4E40-8A72-5D14E4228771}" srcOrd="0" destOrd="0" presId="urn:microsoft.com/office/officeart/2011/layout/HexagonRadial"/>
    <dgm:cxn modelId="{16F2B794-BD68-423E-9C3D-E04B5BA46106}" type="presParOf" srcId="{7B6F3DF0-0611-4F97-97CE-507ADD1CF8E2}" destId="{2CE10B6B-DEB6-4E50-9DA6-C29C9A83854B}" srcOrd="10" destOrd="0" presId="urn:microsoft.com/office/officeart/2011/layout/HexagonRadial"/>
    <dgm:cxn modelId="{C3DD3097-6FE9-4F77-995D-F7064F1429A6}" type="presParOf" srcId="{7B6F3DF0-0611-4F97-97CE-507ADD1CF8E2}" destId="{DC438A3D-BED3-4725-A790-DF78D4FFFB41}" srcOrd="11" destOrd="0" presId="urn:microsoft.com/office/officeart/2011/layout/HexagonRadial"/>
    <dgm:cxn modelId="{EE6DBEDB-610C-460F-BA83-0F76094C4013}" type="presParOf" srcId="{DC438A3D-BED3-4725-A790-DF78D4FFFB41}" destId="{88006C97-8BBC-4C7A-9A21-F104F75F10A7}" srcOrd="0" destOrd="0" presId="urn:microsoft.com/office/officeart/2011/layout/HexagonRadial"/>
    <dgm:cxn modelId="{382BB4D1-A421-44B9-9EB6-1C7CCB630AD4}" type="presParOf" srcId="{7B6F3DF0-0611-4F97-97CE-507ADD1CF8E2}" destId="{31C53D0E-488C-4587-8281-08AE17023D7C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6640D-579D-481D-893F-691D9B9A4126}">
      <dsp:nvSpPr>
        <dsp:cNvPr id="0" name=""/>
        <dsp:cNvSpPr/>
      </dsp:nvSpPr>
      <dsp:spPr>
        <a:xfrm>
          <a:off x="2467127" y="1613528"/>
          <a:ext cx="2986089" cy="23890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LÉTO</a:t>
          </a:r>
          <a:endParaRPr lang="cs-CZ" sz="6300" kern="1200" dirty="0"/>
        </a:p>
      </dsp:txBody>
      <dsp:txXfrm>
        <a:off x="2943481" y="1994633"/>
        <a:ext cx="2033381" cy="1626796"/>
      </dsp:txXfrm>
    </dsp:sp>
    <dsp:sp modelId="{662FF8D7-E8FF-4C0E-8BD7-B4CAB4CABBAD}">
      <dsp:nvSpPr>
        <dsp:cNvPr id="0" name=""/>
        <dsp:cNvSpPr/>
      </dsp:nvSpPr>
      <dsp:spPr>
        <a:xfrm>
          <a:off x="4250796" y="858781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56AD8-2259-45D6-ABC2-F62B621DB914}">
      <dsp:nvSpPr>
        <dsp:cNvPr id="0" name=""/>
        <dsp:cNvSpPr/>
      </dsp:nvSpPr>
      <dsp:spPr>
        <a:xfrm>
          <a:off x="3020798" y="0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Je horko, svítí a hřeje sluníčko.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270582"/>
        <a:ext cx="1261781" cy="1091588"/>
      </dsp:txXfrm>
    </dsp:sp>
    <dsp:sp modelId="{0D8571C9-8498-4309-83BD-784C5BA9BE2A}">
      <dsp:nvSpPr>
        <dsp:cNvPr id="0" name=""/>
        <dsp:cNvSpPr/>
      </dsp:nvSpPr>
      <dsp:spPr>
        <a:xfrm>
          <a:off x="5264902" y="2258444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C8BD7-D186-4874-B9DD-94FA1DB18117}">
      <dsp:nvSpPr>
        <dsp:cNvPr id="0" name=""/>
        <dsp:cNvSpPr/>
      </dsp:nvSpPr>
      <dsp:spPr>
        <a:xfrm>
          <a:off x="4751688" y="1004252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Jsou velké letní bouřky.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1274834"/>
        <a:ext cx="1261781" cy="1091588"/>
      </dsp:txXfrm>
    </dsp:sp>
    <dsp:sp modelId="{7713246B-3989-460D-8971-8BA018DBCC4C}">
      <dsp:nvSpPr>
        <dsp:cNvPr id="0" name=""/>
        <dsp:cNvSpPr/>
      </dsp:nvSpPr>
      <dsp:spPr>
        <a:xfrm>
          <a:off x="4560439" y="3838400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BD024-8AE9-43FB-A87B-E4A097A066EC}">
      <dsp:nvSpPr>
        <dsp:cNvPr id="0" name=""/>
        <dsp:cNvSpPr/>
      </dsp:nvSpPr>
      <dsp:spPr>
        <a:xfrm>
          <a:off x="4751688" y="297849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Děti mají prázdniny a rodiče dovolenou.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3249077"/>
        <a:ext cx="1261781" cy="1091588"/>
      </dsp:txXfrm>
    </dsp:sp>
    <dsp:sp modelId="{5D04A223-5A55-4E40-8A72-5D14E4228771}">
      <dsp:nvSpPr>
        <dsp:cNvPr id="0" name=""/>
        <dsp:cNvSpPr/>
      </dsp:nvSpPr>
      <dsp:spPr>
        <a:xfrm>
          <a:off x="2812941" y="4002406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B46E8-D5B4-4DE8-9D0E-FE6F862D5EDD}">
      <dsp:nvSpPr>
        <dsp:cNvPr id="0" name=""/>
        <dsp:cNvSpPr/>
      </dsp:nvSpPr>
      <dsp:spPr>
        <a:xfrm>
          <a:off x="3020798" y="3983871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Děti si hrají a sportují venku.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4254453"/>
        <a:ext cx="1261781" cy="1091588"/>
      </dsp:txXfrm>
    </dsp:sp>
    <dsp:sp modelId="{88006C97-8BBC-4C7A-9A21-F104F75F10A7}">
      <dsp:nvSpPr>
        <dsp:cNvPr id="0" name=""/>
        <dsp:cNvSpPr/>
      </dsp:nvSpPr>
      <dsp:spPr>
        <a:xfrm>
          <a:off x="1782228" y="2603305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10B6B-DEB6-4E50-9DA6-C29C9A83854B}">
      <dsp:nvSpPr>
        <dsp:cNvPr id="0" name=""/>
        <dsp:cNvSpPr/>
      </dsp:nvSpPr>
      <dsp:spPr>
        <a:xfrm>
          <a:off x="1281872" y="2979619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Lidé se koupou v bazénu nebo v koupališti.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3250201"/>
        <a:ext cx="1261781" cy="1091588"/>
      </dsp:txXfrm>
    </dsp:sp>
    <dsp:sp modelId="{31C53D0E-488C-4587-8281-08AE17023D7C}">
      <dsp:nvSpPr>
        <dsp:cNvPr id="0" name=""/>
        <dsp:cNvSpPr/>
      </dsp:nvSpPr>
      <dsp:spPr>
        <a:xfrm>
          <a:off x="1281872" y="100200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Na polích dozrává obilí, jsou žně.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1272587"/>
        <a:ext cx="1261781" cy="1091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88D2FF5-17C7-40AD-B7B7-D2EFDF52833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1B48B8-292D-47F5-80A5-3F9513AC774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6.wmf"/><Relationship Id="rId11" Type="http://schemas.openxmlformats.org/officeDocument/2006/relationships/image" Target="../media/image18.png"/><Relationship Id="rId5" Type="http://schemas.openxmlformats.org/officeDocument/2006/relationships/image" Target="../media/image15.wmf"/><Relationship Id="rId10" Type="http://schemas.openxmlformats.org/officeDocument/2006/relationships/image" Target="../media/image17.wmf"/><Relationship Id="rId4" Type="http://schemas.openxmlformats.org/officeDocument/2006/relationships/image" Target="../media/image8.jpe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gif"/><Relationship Id="rId4" Type="http://schemas.openxmlformats.org/officeDocument/2006/relationships/image" Target="../media/image8.jpeg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Oblékání v létě</a:t>
            </a:r>
            <a:br>
              <a:rPr lang="cs-CZ" dirty="0" smtClean="0"/>
            </a:br>
            <a:r>
              <a:rPr lang="cs-CZ" dirty="0" smtClean="0"/>
              <a:t>VY_32_INOVACE_3A_09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362434"/>
              </p:ext>
            </p:extLst>
          </p:nvPr>
        </p:nvGraphicFramePr>
        <p:xfrm>
          <a:off x="539750" y="1052513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Oblékání  v létě.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charakteristických znaků léta. V další části žáci opakují názvy letního oblečení , přiřazují oblečení k názvu a do rámečku  letní oblečení přesunují . Pod letním oblečením je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V poslední části žáci do rámečku vkládají správná tvrzení, pod kterými se také schovává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Po ukončení úkolu si žáci mohou pustit „potlesk“.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duben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01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fixa\Local Settings\Temporary Internet Files\Content.IE5\XA3IE6WH\MP900449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2226285"/>
              </p:ext>
            </p:extLst>
          </p:nvPr>
        </p:nvGraphicFramePr>
        <p:xfrm>
          <a:off x="611560" y="404664"/>
          <a:ext cx="792088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pic>
        <p:nvPicPr>
          <p:cNvPr id="2051" name="Picture 3" descr="C:\Documents and Settings\fixa\Local Settings\Temporary Internet Files\Content.IE5\OM5IIXDW\MP9004385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652211" cy="6328475"/>
          </a:xfrm>
          <a:prstGeom prst="rect">
            <a:avLst/>
          </a:prstGeom>
          <a:noFill/>
        </p:spPr>
      </p:pic>
      <p:pic>
        <p:nvPicPr>
          <p:cNvPr id="7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2996952"/>
            <a:ext cx="1152128" cy="1250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124744"/>
            <a:ext cx="1296144" cy="1394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4" descr="C:\Documents and Settings\fixa\Local Settings\Temporary Internet Files\Content.IE5\EDJOUQ55\MC9002328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4365104"/>
            <a:ext cx="1296144" cy="225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052736"/>
            <a:ext cx="1440160" cy="1440160"/>
          </a:xfrm>
          <a:prstGeom prst="rect">
            <a:avLst/>
          </a:prstGeom>
          <a:noFill/>
        </p:spPr>
      </p:pic>
      <p:pic>
        <p:nvPicPr>
          <p:cNvPr id="2055" name="Picture 7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3068960"/>
            <a:ext cx="1296144" cy="1296144"/>
          </a:xfrm>
          <a:prstGeom prst="rect">
            <a:avLst/>
          </a:prstGeom>
          <a:noFill/>
        </p:spPr>
      </p:pic>
      <p:pic>
        <p:nvPicPr>
          <p:cNvPr id="2063" name="Picture 1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5013176"/>
            <a:ext cx="1296144" cy="129614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95536" y="476672"/>
            <a:ext cx="80548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létě je teplé počasí, proto si můžeme oblékat lehké oblečení</a:t>
            </a:r>
          </a:p>
          <a:p>
            <a:r>
              <a:rPr lang="cs-CZ" sz="2400" b="1" dirty="0" smtClean="0"/>
              <a:t> a obuv.</a:t>
            </a:r>
            <a:endParaRPr lang="cs-CZ" sz="2400" b="1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467544" y="155679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tričko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467544" y="335699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sukně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395536" y="522920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letní boty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5580112" y="515719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plavky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5652120" y="335699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kraťasy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5580112" y="155679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šaty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pic>
        <p:nvPicPr>
          <p:cNvPr id="2051" name="Picture 3" descr="C:\Documents and Settings\fixa\Local Settings\Temporary Internet Files\Content.IE5\OM5IIXDW\MP9004385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652211" cy="6328475"/>
          </a:xfrm>
          <a:prstGeom prst="rect">
            <a:avLst/>
          </a:prstGeom>
          <a:noFill/>
        </p:spPr>
      </p:pic>
      <p:pic>
        <p:nvPicPr>
          <p:cNvPr id="7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4725144"/>
            <a:ext cx="1008062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725144"/>
            <a:ext cx="1008063" cy="108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4" descr="C:\Documents and Settings\fixa\Local Settings\Temporary Internet Files\Content.IE5\EDJOUQ55\MC9002328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4509120"/>
            <a:ext cx="10668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653136"/>
            <a:ext cx="1440160" cy="1440160"/>
          </a:xfrm>
          <a:prstGeom prst="rect">
            <a:avLst/>
          </a:prstGeom>
          <a:noFill/>
        </p:spPr>
      </p:pic>
      <p:pic>
        <p:nvPicPr>
          <p:cNvPr id="2055" name="Picture 7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4797152"/>
            <a:ext cx="1008112" cy="1008112"/>
          </a:xfrm>
          <a:prstGeom prst="rect">
            <a:avLst/>
          </a:prstGeom>
          <a:noFill/>
        </p:spPr>
      </p:pic>
      <p:pic>
        <p:nvPicPr>
          <p:cNvPr id="2063" name="Picture 1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4797152"/>
            <a:ext cx="1008112" cy="100811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95536" y="476672"/>
            <a:ext cx="3732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oblečení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251520" y="12687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letní boty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1907704" y="12687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plavky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3347864" y="12687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tričko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4716016" y="12687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šaty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6012160" y="12687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kraťasy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7524328" y="12687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sukně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3" descr="C:\Documents and Settings\fixa\Local Settings\Temporary Internet Files\Content.IE5\OM5IIXDW\MP9004385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268760"/>
            <a:ext cx="5112567" cy="4888315"/>
          </a:xfrm>
          <a:prstGeom prst="rect">
            <a:avLst/>
          </a:prstGeom>
          <a:noFill/>
        </p:spPr>
      </p:pic>
      <p:sp>
        <p:nvSpPr>
          <p:cNvPr id="20" name="Veselý obličej 19"/>
          <p:cNvSpPr/>
          <p:nvPr/>
        </p:nvSpPr>
        <p:spPr>
          <a:xfrm>
            <a:off x="5567511" y="20971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078075" y="488734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56376" y="14127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700974" y="81751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158174" y="3274417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4083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Vlož do rámečku letní oblečení.</a:t>
            </a:r>
            <a:endParaRPr lang="cs-CZ" sz="2400" dirty="0"/>
          </a:p>
        </p:txBody>
      </p:sp>
      <p:pic>
        <p:nvPicPr>
          <p:cNvPr id="9" name="Picture 12" descr="C:\Documents and Settings\fixa\Local Settings\Temporary Internet Files\Content.IE5\UMDIJ50G\MC900113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81128"/>
            <a:ext cx="1511300" cy="1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5" descr="C:\Documents and Settings\fixa\Local Settings\Temporary Internet Files\Content.IE5\UMDIJ50G\MC900113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764704"/>
            <a:ext cx="76835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509120"/>
            <a:ext cx="10080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4" descr="C:\Documents and Settings\fixa\Local Settings\Temporary Internet Files\Content.IE5\EDJOUQ55\MC9002328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0"/>
            <a:ext cx="1066800" cy="185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1008063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8" descr="C:\Documents and Settings\fixa\Local Settings\Temporary Internet Files\Content.IE5\UMDIJ50G\MC90035590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36912"/>
            <a:ext cx="13843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 cstate="print"/>
          <a:stretch>
            <a:fillRect/>
          </a:stretch>
        </p:blipFill>
        <p:spPr>
          <a:xfrm>
            <a:off x="7290742" y="5788496"/>
            <a:ext cx="609600" cy="609600"/>
          </a:xfrm>
          <a:prstGeom prst="rect">
            <a:avLst/>
          </a:prstGeom>
        </p:spPr>
      </p:pic>
      <p:pic>
        <p:nvPicPr>
          <p:cNvPr id="24" name="Picture 15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96136" y="2996952"/>
            <a:ext cx="1296144" cy="1296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137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3" descr="C:\Documents and Settings\fixa\Local Settings\Temporary Internet Files\Content.IE5\OM5IIXDW\MP9004385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268760"/>
            <a:ext cx="5112567" cy="4888315"/>
          </a:xfrm>
          <a:prstGeom prst="rect">
            <a:avLst/>
          </a:prstGeom>
          <a:noFill/>
        </p:spPr>
      </p:pic>
      <p:sp>
        <p:nvSpPr>
          <p:cNvPr id="20" name="Veselý obličej 19"/>
          <p:cNvSpPr/>
          <p:nvPr/>
        </p:nvSpPr>
        <p:spPr>
          <a:xfrm>
            <a:off x="5868144" y="458112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56376" y="14127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700974" y="81751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8028384" y="479715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6"/>
            <a:ext cx="45712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Vlož do rámečku toho, kdo je letně </a:t>
            </a:r>
          </a:p>
          <a:p>
            <a:r>
              <a:rPr lang="cs-CZ" sz="2400" dirty="0" smtClean="0"/>
              <a:t>oblečen. </a:t>
            </a:r>
            <a:endParaRPr lang="cs-CZ" sz="2400" dirty="0"/>
          </a:p>
        </p:txBody>
      </p:sp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290742" y="5788496"/>
            <a:ext cx="609600" cy="609600"/>
          </a:xfrm>
          <a:prstGeom prst="rect">
            <a:avLst/>
          </a:prstGeom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332656"/>
            <a:ext cx="1656184" cy="1656184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620688"/>
            <a:ext cx="1512168" cy="1512168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4221088"/>
            <a:ext cx="1584176" cy="1584176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64288" y="2492896"/>
            <a:ext cx="1656184" cy="1656184"/>
          </a:xfrm>
          <a:prstGeom prst="rect">
            <a:avLst/>
          </a:prstGeom>
          <a:noFill/>
        </p:spPr>
      </p:pic>
      <p:pic>
        <p:nvPicPr>
          <p:cNvPr id="1040" name="Picture 16" descr="Cyklista v helm&amp;ecaron; jede na kole.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4437112"/>
            <a:ext cx="1440160" cy="1440160"/>
          </a:xfrm>
          <a:prstGeom prst="rect">
            <a:avLst/>
          </a:prstGeom>
          <a:noFill/>
        </p:spPr>
      </p:pic>
      <p:pic>
        <p:nvPicPr>
          <p:cNvPr id="1042" name="Picture 18" descr="Batole hrající si ve sn&amp;ecaron;hu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80112" y="2492896"/>
            <a:ext cx="1584176" cy="158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137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Veselý obličej 21"/>
          <p:cNvSpPr/>
          <p:nvPr/>
        </p:nvSpPr>
        <p:spPr>
          <a:xfrm>
            <a:off x="7121746" y="811560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51520" y="1412776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892412" y="259737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84368" y="51086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760997" y="342832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48064" y="162880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Mrzne a teple se oblékáme.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932040" y="3356992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Nosíme letní boty.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6225" y="260648"/>
            <a:ext cx="136815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LÉTO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932040" y="501317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Děti mají letní prázdniny.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932040" y="4149080"/>
            <a:ext cx="402882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Nosíme zimní bundy a kalhoty.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09552" y="158878"/>
            <a:ext cx="3693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Vlož do rámečku správná tvrzení.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148064" y="764704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Chodíme na koupaliště.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04048" y="249289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Oblékáme si tričko a šortky.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661248"/>
            <a:ext cx="609600" cy="609600"/>
          </a:xfrm>
          <a:prstGeom prst="rect">
            <a:avLst/>
          </a:prstGeom>
        </p:spPr>
      </p:pic>
      <p:pic>
        <p:nvPicPr>
          <p:cNvPr id="23" name="Picture 3" descr="C:\Documents and Settings\fixa\Local Settings\Temporary Internet Files\Content.IE5\OM5IIXDW\MP9004385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88640"/>
            <a:ext cx="1728192" cy="1652388"/>
          </a:xfrm>
          <a:prstGeom prst="round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1383</TotalTime>
  <Words>332</Words>
  <Application>Microsoft Office PowerPoint</Application>
  <PresentationFormat>Předvádění na obrazovce (4:3)</PresentationFormat>
  <Paragraphs>68</Paragraphs>
  <Slides>9</Slides>
  <Notes>2</Notes>
  <HiddenSlides>1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Oblékání v létě VY_32_INOVACE_3A_09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LÉTO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79</cp:revision>
  <dcterms:created xsi:type="dcterms:W3CDTF">2011-02-01T19:13:05Z</dcterms:created>
  <dcterms:modified xsi:type="dcterms:W3CDTF">2013-01-21T12:20:15Z</dcterms:modified>
</cp:coreProperties>
</file>