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Ing. Jaromír Šmíd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VY_32_INOVACE_12_Francie </a:t>
          </a:r>
          <a:r>
            <a:rPr lang="cs-CZ" dirty="0" smtClean="0"/>
            <a:t>za Napoleona III.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Francie za Napoleona III.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Dějepis pro 8.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Ing. Jaromír Šmíd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VY_32_INOVACE_12_Francie </a:t>
          </a:r>
          <a:r>
            <a:rPr lang="cs-CZ" sz="1400" kern="1200" dirty="0" smtClean="0"/>
            <a:t>za Napoleona III.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Dějepis pro 8.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Francie za Napoleona III.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3569491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6443506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</a:t>
                      </a:r>
                      <a:r>
                        <a:rPr lang="cs-CZ" smtClean="0"/>
                        <a:t>, nástěnné obrazy, mapy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Motivace, aktivita, zapojení žáků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si podle prezentace dělají výpisky, na konci hodiny procvičení (snímek 12)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8000" b="1" dirty="0" smtClean="0"/>
              <a:t>Francie za Napoleona III.</a:t>
            </a:r>
            <a:endParaRPr lang="cs-CZ" sz="8000" dirty="0"/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633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Napoleon III (1808-1873)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/>
              <a:t>Vlastním jmén</a:t>
            </a:r>
            <a:r>
              <a:rPr lang="cs-CZ" b="1" dirty="0"/>
              <a:t>em Charles Louis Napoleon </a:t>
            </a:r>
            <a:r>
              <a:rPr lang="cs-CZ" b="1" dirty="0" smtClean="0"/>
              <a:t>Bonaparte</a:t>
            </a:r>
          </a:p>
          <a:p>
            <a:pPr>
              <a:defRPr/>
            </a:pPr>
            <a:r>
              <a:rPr lang="cs-CZ" b="1" dirty="0" smtClean="0"/>
              <a:t>Synovec Napoleona Bonaparta</a:t>
            </a:r>
          </a:p>
          <a:p>
            <a:pPr>
              <a:defRPr/>
            </a:pPr>
            <a:r>
              <a:rPr lang="cs-CZ" b="1" dirty="0" smtClean="0"/>
              <a:t>Francouzský prezident a císař</a:t>
            </a:r>
            <a:endParaRPr lang="cs-CZ" b="1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123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/>
              <a:t>Po revoluci 1848 zvolen prezidentem Francie</a:t>
            </a:r>
          </a:p>
          <a:p>
            <a:pPr>
              <a:defRPr/>
            </a:pPr>
            <a:r>
              <a:rPr lang="cs-CZ" b="1" dirty="0" smtClean="0"/>
              <a:t>V r. 1951 provedl státní převrat – o rok později jmenován císařem (tzv. druhé císařství)</a:t>
            </a:r>
          </a:p>
          <a:p>
            <a:pPr>
              <a:defRPr/>
            </a:pPr>
            <a:r>
              <a:rPr lang="cs-CZ" b="1" dirty="0" smtClean="0"/>
              <a:t>Snaží se navázat na vládu Napoleona I. (silná Francie, získání kolonií ….)</a:t>
            </a:r>
            <a:endParaRPr lang="cs-CZ" b="1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600200"/>
            <a:ext cx="82912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615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zákazy </a:t>
            </a:r>
            <a:r>
              <a:rPr lang="cs-CZ" b="1" dirty="0" smtClean="0"/>
              <a:t>stávek, potlačování občanských práv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X </a:t>
            </a:r>
            <a:r>
              <a:rPr lang="cs-CZ" b="1" dirty="0"/>
              <a:t>lepší podmínky pro </a:t>
            </a:r>
            <a:r>
              <a:rPr lang="cs-CZ" b="1" dirty="0" smtClean="0"/>
              <a:t>venkov</a:t>
            </a:r>
          </a:p>
          <a:p>
            <a:r>
              <a:rPr lang="cs-CZ" b="1" dirty="0" smtClean="0"/>
              <a:t> </a:t>
            </a:r>
            <a:r>
              <a:rPr lang="cs-CZ" b="1" dirty="0"/>
              <a:t>hlavní opory jeho režimu: úřednictvo, vojsko, </a:t>
            </a:r>
            <a:r>
              <a:rPr lang="cs-CZ" b="1" dirty="0" smtClean="0"/>
              <a:t>církev</a:t>
            </a:r>
          </a:p>
          <a:p>
            <a:r>
              <a:rPr lang="cs-CZ" b="1" dirty="0" smtClean="0"/>
              <a:t>vede </a:t>
            </a:r>
            <a:r>
              <a:rPr lang="cs-CZ" b="1" dirty="0"/>
              <a:t>bohatý, nákladný život </a:t>
            </a:r>
          </a:p>
        </p:txBody>
      </p:sp>
    </p:spTree>
    <p:extLst>
      <p:ext uri="{BB962C8B-B14F-4D97-AF65-F5344CB8AC3E}">
        <p14:creationId xmlns:p14="http://schemas.microsoft.com/office/powerpoint/2010/main" val="160585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Přestavba Paříže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Odstranit </a:t>
            </a:r>
            <a:r>
              <a:rPr lang="cs-CZ" b="1" dirty="0"/>
              <a:t>dělnické osídlení </a:t>
            </a:r>
            <a:endParaRPr lang="cs-CZ" b="1" dirty="0" smtClean="0"/>
          </a:p>
          <a:p>
            <a:r>
              <a:rPr lang="cs-CZ" b="1" dirty="0" smtClean="0"/>
              <a:t>Zlepšení hygieny</a:t>
            </a:r>
            <a:endParaRPr lang="cs-CZ" b="1" dirty="0"/>
          </a:p>
          <a:p>
            <a:r>
              <a:rPr lang="cs-CZ" b="1" dirty="0"/>
              <a:t>Budování reprezentativních staveb</a:t>
            </a:r>
          </a:p>
          <a:p>
            <a:r>
              <a:rPr lang="cs-CZ" b="1" dirty="0" smtClean="0"/>
              <a:t>Vznikají široké bulváry – snadnější potlačení povstání a revolucí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81868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Zahraniční politika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dirty="0"/>
              <a:t> </a:t>
            </a:r>
            <a:r>
              <a:rPr lang="cs-CZ" b="1" dirty="0"/>
              <a:t>1853-56 zásah do </a:t>
            </a:r>
            <a:r>
              <a:rPr lang="cs-CZ" b="1" dirty="0">
                <a:solidFill>
                  <a:srgbClr val="FF0000"/>
                </a:solidFill>
              </a:rPr>
              <a:t>Krymské války </a:t>
            </a:r>
            <a:r>
              <a:rPr lang="cs-CZ" b="1" dirty="0"/>
              <a:t>(Turci × Rusku) o černomořské </a:t>
            </a:r>
            <a:r>
              <a:rPr lang="cs-CZ" b="1" dirty="0" smtClean="0"/>
              <a:t>úžiny</a:t>
            </a:r>
          </a:p>
          <a:p>
            <a:pPr>
              <a:lnSpc>
                <a:spcPct val="80000"/>
              </a:lnSpc>
            </a:pPr>
            <a:r>
              <a:rPr lang="cs-CZ" b="1" dirty="0" smtClean="0"/>
              <a:t>spolu </a:t>
            </a:r>
            <a:r>
              <a:rPr lang="cs-CZ" b="1" dirty="0"/>
              <a:t>s Anglií zasáhli na straně Turecka a porazili </a:t>
            </a:r>
            <a:r>
              <a:rPr lang="cs-CZ" b="1" dirty="0" smtClean="0"/>
              <a:t>Rusko</a:t>
            </a:r>
          </a:p>
          <a:p>
            <a:pPr>
              <a:lnSpc>
                <a:spcPct val="80000"/>
              </a:lnSpc>
            </a:pPr>
            <a:r>
              <a:rPr lang="cs-CZ" b="1" dirty="0" smtClean="0"/>
              <a:t>Turecko </a:t>
            </a:r>
            <a:r>
              <a:rPr lang="cs-CZ" b="1" dirty="0"/>
              <a:t>– zůstalo celistvé a </a:t>
            </a:r>
            <a:r>
              <a:rPr lang="cs-CZ" b="1" dirty="0" smtClean="0"/>
              <a:t>nezávislé, Bospor a </a:t>
            </a:r>
            <a:r>
              <a:rPr lang="cs-CZ" b="1" dirty="0"/>
              <a:t>Dardanely – </a:t>
            </a:r>
            <a:r>
              <a:rPr lang="cs-CZ" b="1" dirty="0" smtClean="0"/>
              <a:t>nezávislé</a:t>
            </a:r>
          </a:p>
          <a:p>
            <a:pPr>
              <a:lnSpc>
                <a:spcPct val="80000"/>
              </a:lnSpc>
            </a:pPr>
            <a:r>
              <a:rPr lang="cs-CZ" b="1" dirty="0" smtClean="0"/>
              <a:t>Rusko ztrácí vliv v oblasti</a:t>
            </a:r>
            <a:endParaRPr lang="cs-CZ" b="1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65305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b="1" dirty="0" smtClean="0"/>
              <a:t>Podpora výstavby Suezského průplavu (ing. </a:t>
            </a:r>
            <a:r>
              <a:rPr lang="cs-CZ" b="1" dirty="0" err="1" smtClean="0"/>
              <a:t>Lesseps</a:t>
            </a:r>
            <a:r>
              <a:rPr lang="cs-CZ" b="1" dirty="0" smtClean="0"/>
              <a:t> 1868)</a:t>
            </a:r>
          </a:p>
          <a:p>
            <a:pPr>
              <a:lnSpc>
                <a:spcPct val="80000"/>
              </a:lnSpc>
            </a:pPr>
            <a:r>
              <a:rPr lang="cs-CZ" b="1" dirty="0" smtClean="0"/>
              <a:t>1862 </a:t>
            </a:r>
            <a:r>
              <a:rPr lang="cs-CZ" b="1" dirty="0"/>
              <a:t>- 1867 zásah do Mexické občanské války </a:t>
            </a:r>
            <a:br>
              <a:rPr lang="cs-CZ" b="1" dirty="0"/>
            </a:br>
            <a:r>
              <a:rPr lang="cs-CZ" b="1" dirty="0"/>
              <a:t>Francouzi dosadili na trůn habsburského arcivévodu </a:t>
            </a:r>
            <a:r>
              <a:rPr lang="cs-CZ" b="1" dirty="0" smtClean="0"/>
              <a:t>Maxmiliána </a:t>
            </a:r>
            <a:r>
              <a:rPr lang="cs-CZ" b="1" dirty="0"/>
              <a:t>(bratr Františka Josefa I</a:t>
            </a:r>
            <a:r>
              <a:rPr lang="cs-CZ" b="1" dirty="0" smtClean="0"/>
              <a:t>.) – proti němu zvolený prezident Benito </a:t>
            </a:r>
            <a:r>
              <a:rPr lang="cs-CZ" b="1" dirty="0" err="1" smtClean="0"/>
              <a:t>Juarez</a:t>
            </a:r>
            <a:endParaRPr lang="cs-CZ" b="1" dirty="0" smtClean="0"/>
          </a:p>
          <a:p>
            <a:pPr>
              <a:lnSpc>
                <a:spcPct val="80000"/>
              </a:lnSpc>
            </a:pPr>
            <a:r>
              <a:rPr lang="cs-CZ" b="1" dirty="0" smtClean="0"/>
              <a:t>USA podporují </a:t>
            </a:r>
            <a:r>
              <a:rPr lang="cs-CZ" b="1" dirty="0" err="1" smtClean="0"/>
              <a:t>Juareze</a:t>
            </a:r>
            <a:r>
              <a:rPr lang="cs-CZ" b="1" dirty="0" smtClean="0"/>
              <a:t>, Francie se nakonec stahuje</a:t>
            </a:r>
          </a:p>
          <a:p>
            <a:pPr>
              <a:lnSpc>
                <a:spcPct val="80000"/>
              </a:lnSpc>
            </a:pPr>
            <a:r>
              <a:rPr lang="cs-CZ" b="1" dirty="0" smtClean="0"/>
              <a:t>Maxmilián zajat, odsouzen k smrti a zastřelen</a:t>
            </a:r>
            <a:endParaRPr lang="cs-CZ" b="1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97199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Prusko – francouzská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válka 1870-71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525963"/>
          </a:xfrm>
        </p:spPr>
        <p:txBody>
          <a:bodyPr>
            <a:normAutofit/>
          </a:bodyPr>
          <a:lstStyle/>
          <a:p>
            <a:r>
              <a:rPr lang="cs-CZ" b="1" dirty="0" smtClean="0"/>
              <a:t>Vyústění dlouhodobého napětí mezi Francií a Pruskem – obě země čekaly na záminku</a:t>
            </a:r>
          </a:p>
          <a:p>
            <a:r>
              <a:rPr lang="cs-CZ" b="1" dirty="0" smtClean="0"/>
              <a:t>Spor o španělský trůn – nabídnut Prusku</a:t>
            </a:r>
          </a:p>
          <a:p>
            <a:r>
              <a:rPr lang="cs-CZ" b="1" dirty="0" smtClean="0"/>
              <a:t>Francie protestuje</a:t>
            </a:r>
          </a:p>
          <a:p>
            <a:r>
              <a:rPr lang="cs-CZ" b="1" dirty="0" smtClean="0"/>
              <a:t>Prusko odpovídá tzv. </a:t>
            </a:r>
            <a:r>
              <a:rPr lang="cs-CZ" b="1" dirty="0" err="1" smtClean="0"/>
              <a:t>Emžskou</a:t>
            </a:r>
            <a:r>
              <a:rPr lang="cs-CZ" b="1" dirty="0" smtClean="0"/>
              <a:t> depeší (upravena Bismarckem aby byla pro Francii urážlivá)</a:t>
            </a:r>
          </a:p>
          <a:p>
            <a:pPr>
              <a:defRPr/>
            </a:pPr>
            <a:r>
              <a:rPr lang="cs-CZ" b="1" dirty="0" smtClean="0"/>
              <a:t>Francie vyhlašuje válku</a:t>
            </a:r>
            <a:endParaRPr lang="cs-CZ" b="1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85345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b="1" dirty="0"/>
              <a:t>Francouzská armáda obklíčena u Sedanu i s císařem a </a:t>
            </a:r>
            <a:r>
              <a:rPr lang="cs-CZ" b="1" dirty="0" smtClean="0"/>
              <a:t>kapitulovala</a:t>
            </a:r>
          </a:p>
          <a:p>
            <a:pPr>
              <a:lnSpc>
                <a:spcPct val="80000"/>
              </a:lnSpc>
            </a:pPr>
            <a:r>
              <a:rPr lang="cs-CZ" b="1" dirty="0" smtClean="0"/>
              <a:t>V Paříži dochází k </a:t>
            </a:r>
            <a:r>
              <a:rPr lang="cs-CZ" b="1" dirty="0"/>
              <a:t>povstání lidu</a:t>
            </a:r>
          </a:p>
          <a:p>
            <a:pPr>
              <a:lnSpc>
                <a:spcPct val="80000"/>
              </a:lnSpc>
            </a:pPr>
            <a:r>
              <a:rPr lang="cs-CZ" b="1" dirty="0" smtClean="0"/>
              <a:t> </a:t>
            </a:r>
            <a:r>
              <a:rPr lang="cs-CZ" b="1" dirty="0"/>
              <a:t>4. září vyhlášena třetí republika (zastoupeni republikáni i </a:t>
            </a:r>
            <a:r>
              <a:rPr lang="cs-CZ" b="1" dirty="0" smtClean="0"/>
              <a:t>monarchisté)</a:t>
            </a:r>
          </a:p>
          <a:p>
            <a:pPr>
              <a:lnSpc>
                <a:spcPct val="80000"/>
              </a:lnSpc>
            </a:pPr>
            <a:r>
              <a:rPr lang="cs-CZ" b="1" smtClean="0"/>
              <a:t>V </a:t>
            </a:r>
            <a:r>
              <a:rPr lang="cs-CZ" b="1" dirty="0" smtClean="0"/>
              <a:t>lednu 1871 – podepsáno příměří</a:t>
            </a:r>
          </a:p>
          <a:p>
            <a:pPr>
              <a:lnSpc>
                <a:spcPct val="80000"/>
              </a:lnSpc>
            </a:pPr>
            <a:r>
              <a:rPr lang="cs-CZ" b="1" dirty="0" smtClean="0"/>
              <a:t>Napoleon III. umírá o 2 roky později v Anglii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0273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 se dostal Napoleon III k moci?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Jaké byly principy přestavby Paříže?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Jakou významnou dopravní stavbu Napoleon III podporoval?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Ve které americké zemi se Francie neúspěšně pokusila ovlivnit změnu poměrů?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Ve které bitvě Francie prohrála válku s Pruskem?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7542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401</Words>
  <Application>Microsoft Office PowerPoint</Application>
  <PresentationFormat>Předvádění na obrazovce (4:3)</PresentationFormat>
  <Paragraphs>60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Anotace</vt:lpstr>
      <vt:lpstr>Prezentace aplikace PowerPoint</vt:lpstr>
      <vt:lpstr>Napoleon III (1808-1873)</vt:lpstr>
      <vt:lpstr>Prezentace aplikace PowerPoint</vt:lpstr>
      <vt:lpstr>Prezentace aplikace PowerPoint</vt:lpstr>
      <vt:lpstr>Přestavba Paříže</vt:lpstr>
      <vt:lpstr>Zahraniční politika</vt:lpstr>
      <vt:lpstr>Prezentace aplikace PowerPoint</vt:lpstr>
      <vt:lpstr>Prusko – francouzská válka 1870-71</vt:lpstr>
      <vt:lpstr>Prezentace aplikace PowerPoint</vt:lpstr>
      <vt:lpstr>Otázky k procvičení: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Míra</cp:lastModifiedBy>
  <cp:revision>34</cp:revision>
  <dcterms:created xsi:type="dcterms:W3CDTF">2011-11-09T14:01:04Z</dcterms:created>
  <dcterms:modified xsi:type="dcterms:W3CDTF">2012-02-12T10:13:58Z</dcterms:modified>
</cp:coreProperties>
</file>