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3"/>
  </p:notesMasterIdLst>
  <p:sldIdLst>
    <p:sldId id="277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60" r:id="rId12"/>
  </p:sldIdLst>
  <p:sldSz cx="9144000" cy="6858000" type="screen4x3"/>
  <p:notesSz cx="6858000" cy="9144000"/>
  <p:custShowLst>
    <p:custShow name="Vlastní prezentace _ ukázka" id="0">
      <p:sldLst>
        <p:sld r:id="rId12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DBCFB6-57C5-4ED9-8177-6EEB9BC1CAF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6FC96E-451C-4EEA-8D81-57DCB8C2184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jpeg"/><Relationship Id="rId12" Type="http://schemas.openxmlformats.org/officeDocument/2006/relationships/image" Target="../media/image15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0.jpeg"/><Relationship Id="rId11" Type="http://schemas.openxmlformats.org/officeDocument/2006/relationships/image" Target="../media/image14.jpeg"/><Relationship Id="rId5" Type="http://schemas.openxmlformats.org/officeDocument/2006/relationships/image" Target="../media/image7.jpeg"/><Relationship Id="rId10" Type="http://schemas.openxmlformats.org/officeDocument/2006/relationships/image" Target="../media/image13.jpeg"/><Relationship Id="rId4" Type="http://schemas.openxmlformats.org/officeDocument/2006/relationships/image" Target="../media/image11.pn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9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16.jpeg"/><Relationship Id="rId9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9.jpeg"/><Relationship Id="rId5" Type="http://schemas.openxmlformats.org/officeDocument/2006/relationships/image" Target="../media/image11.png"/><Relationship Id="rId4" Type="http://schemas.openxmlformats.org/officeDocument/2006/relationships/image" Target="../media/image19.jpeg"/><Relationship Id="rId9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2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11.png"/><Relationship Id="rId9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jpe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5.jpeg"/><Relationship Id="rId5" Type="http://schemas.openxmlformats.org/officeDocument/2006/relationships/image" Target="../media/image11.png"/><Relationship Id="rId4" Type="http://schemas.openxmlformats.org/officeDocument/2006/relationships/image" Target="../media/image16.jpeg"/><Relationship Id="rId9" Type="http://schemas.openxmlformats.org/officeDocument/2006/relationships/image" Target="../media/image2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Volnočasové činnosti II.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VY_32_INOVACE_3A_13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2125784"/>
              </p:ext>
            </p:extLst>
          </p:nvPr>
        </p:nvGraphicFramePr>
        <p:xfrm>
          <a:off x="539750" y="1052513"/>
          <a:ext cx="8280920" cy="46609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Volnočasové činnosti. Úvodní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pracovní list je určen 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 opakování čtyř činností -  malování, hraní hokeje, běhání a stavění kostek. Na druhém listu žáci k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činnostem přiřazují potřeby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 V poslední části žáci přesouvají obrázky znázorňující uvedenou činnost. Pod správným obrázkem se skrývá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Za dokončený úkol si žáci mohou pustit „potlesk“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duben 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2. období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9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4.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188640"/>
            <a:ext cx="504381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Co děláme ve svém volném čase?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Můžeme: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241162" y="5739113"/>
            <a:ext cx="10293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běhat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14010" y="5532895"/>
            <a:ext cx="1057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stavět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998180" y="2765632"/>
            <a:ext cx="16564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h</a:t>
            </a:r>
            <a:r>
              <a:rPr lang="cs-CZ" sz="2800" dirty="0" smtClean="0"/>
              <a:t>rát hokej</a:t>
            </a:r>
            <a:endParaRPr lang="cs-CZ" sz="2800" dirty="0"/>
          </a:p>
        </p:txBody>
      </p:sp>
      <p:pic>
        <p:nvPicPr>
          <p:cNvPr id="11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0451" y="846252"/>
            <a:ext cx="1810112" cy="181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6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631801"/>
            <a:ext cx="2016224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10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650" y="379599"/>
            <a:ext cx="2197129" cy="2197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4" descr="b&amp;ecaron;h,b&amp;ecaron;&amp;zcaron;ci,fotografie,kondice,osoby,rekrea&amp;ccaron;ní b&amp;ecaron;&amp;zcaron;ci,sportovci,sporty,&amp;zcaron;en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81361"/>
            <a:ext cx="2267317" cy="2265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5914247" y="2315118"/>
            <a:ext cx="13574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malovat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071185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611560" y="548680"/>
            <a:ext cx="73063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Co potřebujeme k činnostem?  Přesuň k obrázku.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3170684" y="1268760"/>
            <a:ext cx="60548" cy="51125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223163" y="1268760"/>
            <a:ext cx="0" cy="497771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4" name="Picture 4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828"/>
            <a:ext cx="1440830" cy="1440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4" descr="b&amp;ecaron;h,b&amp;ecaron;&amp;zcaron;ci,fotografie,kondice,osoby,rekrea&amp;ccaron;ní b&amp;ecaron;&amp;zcaron;ci,sportovci,sporty,&amp;zcaron;eny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60116"/>
            <a:ext cx="1873250" cy="187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0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218" y="1127491"/>
            <a:ext cx="1889539" cy="1889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6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825044"/>
            <a:ext cx="1555497" cy="15554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14" descr="atletika,b&amp;ecaron;&amp;zcaron;ecké boty,boty,oble&amp;ccaron;ení,obuv,tenisky,tenisové boty,tkani&amp;ccaron;ky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4748" y="1247188"/>
            <a:ext cx="1030055" cy="1030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12" descr="Zobrazit podrobnost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3459" y="3757615"/>
            <a:ext cx="1030550" cy="1030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14" descr="Zobrazit podrobnosti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9402" y="4959662"/>
            <a:ext cx="1064607" cy="10646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10" descr="Zobrazit podrobnosti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65" y="2596390"/>
            <a:ext cx="1072144" cy="1072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8165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956376" y="497065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464620" y="5039807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2159598" y="510929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65280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správné obrázky k aktivitě: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MALOVÁNÍ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5" name="Picture 28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36504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 descr="b&amp;ecaron;h,b&amp;ecaron;&amp;zcaron;ci,fotografie,kondice,osoby,rekrea&amp;ccaron;ní b&amp;ecaron;&amp;zcaron;ci,sportovci,sporty,&amp;zcaron;en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4561" y="4139005"/>
            <a:ext cx="1873250" cy="187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4" name="Picture 10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613" y="4251414"/>
            <a:ext cx="1576786" cy="1576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6696" y="4592208"/>
            <a:ext cx="1563495" cy="1563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335" y="4735697"/>
            <a:ext cx="1528570" cy="1528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022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956376" y="497065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019610" y="5077488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2159598" y="5109290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65280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správné obrázky k aktivitě: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HRANÍ HOKEJE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7" name="Picture 14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735" y="4499453"/>
            <a:ext cx="1511945" cy="1511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5" name="Picture 10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5606" y="4089491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4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219" y="4779567"/>
            <a:ext cx="1440830" cy="1440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8256" y="4552114"/>
            <a:ext cx="1430779" cy="14307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3645" y="4153245"/>
            <a:ext cx="1552623" cy="1552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2771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868144" y="4791468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019610" y="4785527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827584" y="5050193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65280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správné obrázky k aktivitě: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BĚHÁNÍ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5" name="Picture 10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3768" y="4135793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4" descr="b&amp;ecaron;h,b&amp;ecaron;&amp;zcaron;ci,fotografie,kondice,osoby,rekrea&amp;ccaron;ní b&amp;ecaron;&amp;zcaron;ci,sportovci,sporty,&amp;zcaron;eny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995" y="4092930"/>
            <a:ext cx="1873250" cy="187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0" descr="chlapci,d&amp;ecaron;ti,fotografie,osoby,plavání,plavci,sporty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3583" y="4294811"/>
            <a:ext cx="1368425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3603" y="4260607"/>
            <a:ext cx="1536307" cy="1536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1600" y="4222939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61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1701040"/>
            <a:ext cx="7992888" cy="1943984"/>
          </a:xfrm>
          <a:prstGeom prst="round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868144" y="4791468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019610" y="4785527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827584" y="5050193"/>
            <a:ext cx="648072" cy="52933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6672"/>
            <a:ext cx="652806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Vlož do rámečku správné obrázky k aktivitě: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STAVĚNÍ KOSTEK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5" name="Picture 28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0074" y="4056250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7808168" y="5705868"/>
            <a:ext cx="609600" cy="609600"/>
          </a:xfrm>
          <a:prstGeom prst="rect">
            <a:avLst/>
          </a:prstGeom>
        </p:spPr>
      </p:pic>
      <p:pic>
        <p:nvPicPr>
          <p:cNvPr id="14" name="Picture 16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446" y="4054104"/>
            <a:ext cx="1524670" cy="15246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26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78385"/>
            <a:ext cx="1555497" cy="15554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34" descr="Zobrazit podrobnosti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801" y="4278385"/>
            <a:ext cx="1496271" cy="1496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Zobrazit podrobnosti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552" y="4388506"/>
            <a:ext cx="1622162" cy="162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1013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1786</TotalTime>
  <Words>252</Words>
  <Application>Microsoft Office PowerPoint</Application>
  <PresentationFormat>Předvádění na obrazovce (4:3)</PresentationFormat>
  <Paragraphs>47</Paragraphs>
  <Slides>9</Slides>
  <Notes>2</Notes>
  <HiddenSlides>1</HiddenSlides>
  <MMClips>5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2" baseType="lpstr">
      <vt:lpstr>Motiv systému Office</vt:lpstr>
      <vt:lpstr>Volnočasové činnosti II. VY_32_INOVACE_3A_13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109</cp:revision>
  <dcterms:created xsi:type="dcterms:W3CDTF">2011-02-01T19:13:05Z</dcterms:created>
  <dcterms:modified xsi:type="dcterms:W3CDTF">2013-01-21T12:21:04Z</dcterms:modified>
</cp:coreProperties>
</file>