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77" r:id="rId4"/>
    <p:sldId id="278" r:id="rId5"/>
    <p:sldId id="285" r:id="rId6"/>
    <p:sldId id="286" r:id="rId7"/>
    <p:sldId id="287" r:id="rId8"/>
    <p:sldId id="281" r:id="rId9"/>
    <p:sldId id="282" r:id="rId10"/>
    <p:sldId id="283" r:id="rId11"/>
    <p:sldId id="284" r:id="rId12"/>
    <p:sldId id="288" r:id="rId13"/>
    <p:sldId id="289" r:id="rId14"/>
    <p:sldId id="260" r:id="rId15"/>
  </p:sldIdLst>
  <p:sldSz cx="9144000" cy="6858000" type="screen4x3"/>
  <p:notesSz cx="6858000" cy="9144000"/>
  <p:custShowLst>
    <p:custShow name="Vlastní prezentace _ ukázka" id="0">
      <p:sldLst>
        <p:sld r:id="rId15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1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0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7.jpeg"/><Relationship Id="rId7" Type="http://schemas.openxmlformats.org/officeDocument/2006/relationships/image" Target="../media/image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9.jpeg"/><Relationship Id="rId4" Type="http://schemas.openxmlformats.org/officeDocument/2006/relationships/image" Target="../media/image18.jpe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microsoft.com/office/2007/relationships/media" Target="../media/media1.wav"/><Relationship Id="rId7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5.jpeg"/><Relationship Id="rId5" Type="http://schemas.openxmlformats.org/officeDocument/2006/relationships/image" Target="../media/image13.jpe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media" Target="../media/media1.wav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9.jpeg"/><Relationship Id="rId5" Type="http://schemas.openxmlformats.org/officeDocument/2006/relationships/image" Target="../media/image13.jpe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microsoft.com/office/2007/relationships/media" Target="../media/media1.wav"/><Relationship Id="rId7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20.jpeg"/><Relationship Id="rId5" Type="http://schemas.openxmlformats.org/officeDocument/2006/relationships/image" Target="../media/image13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microsoft.com/office/2007/relationships/media" Target="../media/media1.wav"/><Relationship Id="rId7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9.jpeg"/><Relationship Id="rId5" Type="http://schemas.openxmlformats.org/officeDocument/2006/relationships/image" Target="../media/image15.jpe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microsoft.com/office/2007/relationships/media" Target="../media/media1.wav"/><Relationship Id="rId7" Type="http://schemas.openxmlformats.org/officeDocument/2006/relationships/image" Target="../media/image18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microsoft.com/office/2007/relationships/media" Target="../media/media1.wav"/><Relationship Id="rId7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Práce na zahradě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1368544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Práce na zahradě.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lidské činnosti na zahradě. V další části žáci opakují název nářadí, které k práci na zahradě potřebujeme. V poslední části žáci přesouvají obrázky znázorňující nářadí, které jsou k určené činnosti nutné. Pod správným obrázkem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březen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8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9505" y="4174004"/>
            <a:ext cx="1362129" cy="136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8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15767" y="2185941"/>
            <a:ext cx="1578203" cy="157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1196" y="522258"/>
            <a:ext cx="1568513" cy="156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1497" y="4351018"/>
            <a:ext cx="1527565" cy="152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7449" y="275263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0707" y="865326"/>
            <a:ext cx="1586182" cy="158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60648"/>
            <a:ext cx="4467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Lidé často pracují na zahradě.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3227784"/>
            <a:ext cx="22199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asazují stromky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196752"/>
            <a:ext cx="2051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alévají záhony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093970"/>
            <a:ext cx="2085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kopávají půdu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90372" y="2975043"/>
            <a:ext cx="2938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tříhají stromky a keře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7296" y="5114801"/>
            <a:ext cx="190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ázejí květiny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1693" y="1340767"/>
            <a:ext cx="1580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rabou listí</a:t>
            </a:r>
            <a:endParaRPr lang="cs-CZ" sz="24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4211960" y="783868"/>
            <a:ext cx="0" cy="51125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1099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009" y="1006742"/>
            <a:ext cx="1272136" cy="127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92696"/>
            <a:ext cx="1586182" cy="158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31640" y="1485786"/>
            <a:ext cx="40997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 zalévání záhonů potřebujeme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979712" y="3164137"/>
            <a:ext cx="39852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 sázení stromků potřebujeme</a:t>
            </a:r>
            <a:endParaRPr lang="cs-CZ" sz="24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5959" y="2785820"/>
            <a:ext cx="1376608" cy="137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001" y="4360146"/>
            <a:ext cx="1527565" cy="152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979712" y="5212428"/>
            <a:ext cx="40831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 okopávání půdy potřebujeme</a:t>
            </a:r>
            <a:endParaRPr lang="cs-CZ" sz="2400" dirty="0"/>
          </a:p>
        </p:txBody>
      </p:sp>
      <p:pic>
        <p:nvPicPr>
          <p:cNvPr id="12" name="Picture 2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6482" y="4617362"/>
            <a:ext cx="1190132" cy="119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524328" y="1642810"/>
            <a:ext cx="1058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KONEV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33941" y="5027762"/>
            <a:ext cx="12973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MOTYKU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616256" y="2875002"/>
            <a:ext cx="13739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RÝČ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 A KONEV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16" name="Picture 2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706" y="2606423"/>
            <a:ext cx="1556005" cy="155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805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4390" y="4718509"/>
            <a:ext cx="1002644" cy="100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1658" y="4599204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7741" y="2552438"/>
            <a:ext cx="1428055" cy="142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6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800" y="2363392"/>
            <a:ext cx="1816228" cy="181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8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483" y="455557"/>
            <a:ext cx="1578203" cy="157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8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801" y="4673524"/>
            <a:ext cx="1629774" cy="162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051720" y="1196752"/>
            <a:ext cx="4028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Ke stříhání větví </a:t>
            </a:r>
            <a:r>
              <a:rPr lang="cs-CZ" sz="2400" dirty="0" smtClean="0"/>
              <a:t>potřebujeme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776971" y="3313206"/>
            <a:ext cx="35692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 hrabání listí potřebujeme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783264" y="4988999"/>
            <a:ext cx="37180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 sázení květin potřebujeme</a:t>
            </a:r>
            <a:endParaRPr lang="cs-CZ" sz="2400" dirty="0"/>
          </a:p>
        </p:txBody>
      </p:sp>
      <p:pic>
        <p:nvPicPr>
          <p:cNvPr id="10" name="Picture 4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3606" y="558479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7552" y="3005425"/>
            <a:ext cx="1101306" cy="110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248516" y="812665"/>
            <a:ext cx="15070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ZAHRADNÍ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NŮŽKY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11300" y="3266466"/>
            <a:ext cx="15706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HRÁBĚ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 KOLEČKO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602128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64699" y="5450664"/>
            <a:ext cx="15519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MOTYČKU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 LOPATKU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194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401725" y="479565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3725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zalévání záhonů.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5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621" y="4061763"/>
            <a:ext cx="1830304" cy="183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2499" y="3960153"/>
            <a:ext cx="1670994" cy="167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0557" y="4273947"/>
            <a:ext cx="1618120" cy="161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19012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02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956376" y="497065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456676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sázení stromků.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4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78" y="4162428"/>
            <a:ext cx="2011196" cy="2011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402590"/>
            <a:ext cx="1530872" cy="153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296" y="4093856"/>
            <a:ext cx="1746152" cy="1746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3201" y="4183824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27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2771800" y="468376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okopávání půdy.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7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500" y="4038531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149459"/>
            <a:ext cx="1678809" cy="16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9692" y="4038531"/>
            <a:ext cx="1670994" cy="167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6112" y="4034874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261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381417" y="4653136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e stříhání větví.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6" name="Picture 2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5280" y="3981234"/>
            <a:ext cx="1630363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5598" y="4127210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81234"/>
            <a:ext cx="1678809" cy="16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0199" y="4038531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101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699254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868144" y="479146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7584" y="5050193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hrabání listí.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6" name="Picture 4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4740" y="4092099"/>
            <a:ext cx="1386856" cy="13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448" y="4216729"/>
            <a:ext cx="1678809" cy="16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5178" y="3757369"/>
            <a:ext cx="2125075" cy="212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9651" y="406645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54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860032" y="470446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7584" y="5050193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06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nářadí, které potřebujeme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 sázení květin nebo zeleniny.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6" name="Picture 2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584" y="3923341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77515"/>
            <a:ext cx="1356202" cy="135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1528" y="4144656"/>
            <a:ext cx="1473152" cy="147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72269"/>
            <a:ext cx="1812974" cy="181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54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1897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1933</TotalTime>
  <Words>316</Words>
  <Application>Microsoft Office PowerPoint</Application>
  <PresentationFormat>Předvádění na obrazovce (4:3)</PresentationFormat>
  <Paragraphs>67</Paragraphs>
  <Slides>12</Slides>
  <Notes>2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Práce na zahradě VY_32_INOVACE_3A_14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Dum</cp:lastModifiedBy>
  <cp:revision>129</cp:revision>
  <dcterms:created xsi:type="dcterms:W3CDTF">2011-02-01T19:13:05Z</dcterms:created>
  <dcterms:modified xsi:type="dcterms:W3CDTF">2013-02-01T21:11:58Z</dcterms:modified>
</cp:coreProperties>
</file>