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4"/>
  </p:notesMasterIdLst>
  <p:sldIdLst>
    <p:sldId id="277" r:id="rId4"/>
    <p:sldId id="278" r:id="rId5"/>
    <p:sldId id="285" r:id="rId6"/>
    <p:sldId id="290" r:id="rId7"/>
    <p:sldId id="291" r:id="rId8"/>
    <p:sldId id="281" r:id="rId9"/>
    <p:sldId id="282" r:id="rId10"/>
    <p:sldId id="283" r:id="rId11"/>
    <p:sldId id="284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microsoft.com/office/2007/relationships/media" Target="../media/media1.wav"/><Relationship Id="rId7" Type="http://schemas.openxmlformats.org/officeDocument/2006/relationships/image" Target="../media/image18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8.jpeg"/><Relationship Id="rId5" Type="http://schemas.openxmlformats.org/officeDocument/2006/relationships/image" Target="../media/image12.jpeg"/><Relationship Id="rId10" Type="http://schemas.openxmlformats.org/officeDocument/2006/relationships/image" Target="../media/image23.jpeg"/><Relationship Id="rId4" Type="http://schemas.openxmlformats.org/officeDocument/2006/relationships/image" Target="../media/image22.pn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microsoft.com/office/2007/relationships/media" Target="../media/media1.wav"/><Relationship Id="rId7" Type="http://schemas.openxmlformats.org/officeDocument/2006/relationships/image" Target="../media/image21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9.jpeg"/><Relationship Id="rId5" Type="http://schemas.openxmlformats.org/officeDocument/2006/relationships/image" Target="../media/image7.jpe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microsoft.com/office/2007/relationships/media" Target="../media/media1.wav"/><Relationship Id="rId7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6.jpeg"/><Relationship Id="rId5" Type="http://schemas.openxmlformats.org/officeDocument/2006/relationships/image" Target="../media/image10.jpe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microsoft.com/office/2007/relationships/media" Target="../media/media1.wav"/><Relationship Id="rId7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1.jpeg"/><Relationship Id="rId5" Type="http://schemas.openxmlformats.org/officeDocument/2006/relationships/image" Target="../media/image7.jpe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microsoft.com/office/2007/relationships/media" Target="../media/media1.wav"/><Relationship Id="rId7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90663"/>
          </a:xfrm>
        </p:spPr>
        <p:txBody>
          <a:bodyPr rtlCol="0">
            <a:normAutofit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Konkretizace - nářadí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16052445"/>
              </p:ext>
            </p:extLst>
          </p:nvPr>
        </p:nvGraphicFramePr>
        <p:xfrm>
          <a:off x="539750" y="1052513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Konkretizace –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nářadí. Nejprve žáci opakují nářadí, které se kupuje v prodejnách s nářadím. Nářadí je rozděleno na zahradní a dílenské. Další část je určena k určení názvů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nářadí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 V poslední části žáci vybírají zahradní a dílenské nářadí a přesouvají je do rámečku.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 správnou odpovědí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338" y="2184365"/>
            <a:ext cx="1272136" cy="127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2255" y="2679442"/>
            <a:ext cx="1554118" cy="1554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260648"/>
            <a:ext cx="87849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Lidé často pracují na zahradě nebo v dílně.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 práci potřebují nářadí, které mohou koupit v prodejnách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 nářadím.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Na zahradě lidé potřebují:     </a:t>
            </a:r>
          </a:p>
        </p:txBody>
      </p:sp>
      <p:pic>
        <p:nvPicPr>
          <p:cNvPr id="20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186" y="3611017"/>
            <a:ext cx="1376608" cy="137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63321"/>
            <a:ext cx="1399774" cy="139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071943" y="2729379"/>
            <a:ext cx="1058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KONEV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76678" y="5938112"/>
            <a:ext cx="12973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MOTYKU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35272" y="4104471"/>
            <a:ext cx="13739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RÝČ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 A KONEV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9" name="Picture 4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37156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926" y="3132254"/>
            <a:ext cx="1101306" cy="110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6389795" y="1415086"/>
            <a:ext cx="15070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ZAHRADNÍ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NŮŽKY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74980" y="3279173"/>
            <a:ext cx="15706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HRÁBĚ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 KOLEČKO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16179" y="5168602"/>
            <a:ext cx="15519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MOTYČKU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 LOPATKU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4" name="Picture 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4878" y="4935468"/>
            <a:ext cx="1002644" cy="100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4006" y="5063321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0996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8626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347" y="212707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u&amp;ccaron;ní pila se &amp;zcaron;lutou násado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5487" y="414080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3496" y="4870273"/>
            <a:ext cx="1355522" cy="135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01006"/>
            <a:ext cx="3323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 dílně lidé </a:t>
            </a:r>
            <a:r>
              <a:rPr lang="cs-CZ" sz="2800" dirty="0">
                <a:solidFill>
                  <a:srgbClr val="00B050"/>
                </a:solidFill>
              </a:rPr>
              <a:t>potřebují</a:t>
            </a:r>
            <a:r>
              <a:rPr lang="cs-CZ" sz="2800" dirty="0" smtClean="0">
                <a:solidFill>
                  <a:srgbClr val="00B050"/>
                </a:solidFill>
              </a:rPr>
              <a:t>: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20207" y="646889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5" name="Picture 3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84139"/>
            <a:ext cx="1500735" cy="150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604220" y="4388078"/>
            <a:ext cx="1824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ŠROUBOVÁK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A ŠROUBY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2968531"/>
            <a:ext cx="1062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KLEŠTĚ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96271" y="1500665"/>
            <a:ext cx="2673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KLADIVO A HŘEBÍKY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9" name="Picture 3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157" y="2876498"/>
            <a:ext cx="1643512" cy="164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467" y="4638188"/>
            <a:ext cx="1482729" cy="148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7349209" y="4824370"/>
            <a:ext cx="972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PILKU 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164287" y="2654706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VRTAČKU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51742" y="1349950"/>
            <a:ext cx="2505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ELEKTRICKOU PILU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1784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188640"/>
            <a:ext cx="3459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nářadí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16387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kolečko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4139952" y="3701509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hrábě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483768" y="835695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šrouby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4545073" y="828152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vrtačka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15745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motyka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2267744" y="369616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kladivo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747423" y="5755282"/>
            <a:ext cx="609600" cy="609600"/>
          </a:xfrm>
          <a:prstGeom prst="rect">
            <a:avLst/>
          </a:prstGeom>
        </p:spPr>
      </p:pic>
      <p:pic>
        <p:nvPicPr>
          <p:cNvPr id="21" name="Picture 1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1570" y="2459736"/>
            <a:ext cx="1101306" cy="110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7306"/>
            <a:ext cx="1451892" cy="145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5891" y="2511180"/>
            <a:ext cx="1190329" cy="119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4554" y="4149080"/>
            <a:ext cx="1399774" cy="139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9902" y="4149080"/>
            <a:ext cx="1448917" cy="14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2907" y="323173"/>
            <a:ext cx="1101421" cy="110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612455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2808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23725" y="5003316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3725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práci v dílně.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5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246738"/>
            <a:ext cx="1830304" cy="183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761" y="4589010"/>
            <a:ext cx="1363999" cy="136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7229993" y="474167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1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20156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58922"/>
            <a:ext cx="1618120" cy="161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02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076056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456676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48020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Zkus to ještě jednou.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Co potřebujeme k práci v dílně?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20" name="Picture 2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9250" y="4298149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1013" y="429814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2372" y="4111304"/>
            <a:ext cx="1643512" cy="164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6644" y="4227498"/>
            <a:ext cx="1411124" cy="141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27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1115616" y="48361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2771800" y="46837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práci na zahradě.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7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6645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19012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Ru&amp;ccaron;ní pila se &amp;zcaron;lutou násadou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400636"/>
            <a:ext cx="1519065" cy="151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4083" y="4423072"/>
            <a:ext cx="1355522" cy="135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261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1150608" y="4780691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660232" y="4867819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543309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Zkus to ještě jednou.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Co potřebujeme k práci na zahradě?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9" name="Picture 1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240" y="4038107"/>
            <a:ext cx="1992544" cy="199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4767" y="4689339"/>
            <a:ext cx="1196748" cy="119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33530"/>
            <a:ext cx="1477138" cy="147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7125" y="441913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101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1897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2184</TotalTime>
  <Words>308</Words>
  <Application>Microsoft Office PowerPoint</Application>
  <PresentationFormat>Předvádění na obrazovce (4:3)</PresentationFormat>
  <Paragraphs>69</Paragraphs>
  <Slides>10</Slides>
  <Notes>2</Notes>
  <HiddenSlides>1</HiddenSlides>
  <MMClips>5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Konkretizace - nářadí VY_32_INOVACE_3A_15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Dum</cp:lastModifiedBy>
  <cp:revision>153</cp:revision>
  <dcterms:created xsi:type="dcterms:W3CDTF">2011-02-01T19:13:05Z</dcterms:created>
  <dcterms:modified xsi:type="dcterms:W3CDTF">2013-02-01T21:14:09Z</dcterms:modified>
</cp:coreProperties>
</file>