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77" r:id="rId4"/>
    <p:sldId id="278" r:id="rId5"/>
    <p:sldId id="285" r:id="rId6"/>
    <p:sldId id="295" r:id="rId7"/>
    <p:sldId id="290" r:id="rId8"/>
    <p:sldId id="291" r:id="rId9"/>
    <p:sldId id="294" r:id="rId10"/>
    <p:sldId id="281" r:id="rId11"/>
    <p:sldId id="282" r:id="rId12"/>
    <p:sldId id="283" r:id="rId13"/>
    <p:sldId id="284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media" Target="../media/media1.wav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7.jpeg"/><Relationship Id="rId5" Type="http://schemas.openxmlformats.org/officeDocument/2006/relationships/image" Target="../media/image13.jpeg"/><Relationship Id="rId10" Type="http://schemas.openxmlformats.org/officeDocument/2006/relationships/image" Target="../media/image16.jpeg"/><Relationship Id="rId4" Type="http://schemas.openxmlformats.org/officeDocument/2006/relationships/image" Target="../media/image19.pn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microsoft.com/office/2007/relationships/media" Target="../media/media1.wav"/><Relationship Id="rId7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19.pn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microsoft.com/office/2007/relationships/media" Target="../media/media1.wav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0.jpeg"/><Relationship Id="rId5" Type="http://schemas.openxmlformats.org/officeDocument/2006/relationships/image" Target="../media/image11.jpe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microsoft.com/office/2007/relationships/media" Target="../media/media1.wav"/><Relationship Id="rId7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microsoft.com/office/2007/relationships/media" Target="../media/media1.wav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2.jpeg"/><Relationship Id="rId5" Type="http://schemas.openxmlformats.org/officeDocument/2006/relationships/image" Target="../media/image7.jpe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media" Target="../media/media1.wav"/><Relationship Id="rId7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9.jpeg"/><Relationship Id="rId5" Type="http://schemas.openxmlformats.org/officeDocument/2006/relationships/image" Target="../media/image12.jpe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990656" cy="209066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Konkretizace – potraviny-čistota, úklid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9022705"/>
              </p:ext>
            </p:extLst>
          </p:nvPr>
        </p:nvGraphicFramePr>
        <p:xfrm>
          <a:off x="539750" y="1052513"/>
          <a:ext cx="8280920" cy="507460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Konkretizace: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potraviny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-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čistota, úklid.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opakují názvy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potravin a názvy věcí potřebných k osobní hygieně a věcí potřebných k čistotě domácnosti. V další části žáci přiřazují obrázky k popiskám. 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vybírají podle zadání potraviny nebo věci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potřebné k osobní hy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gieně a k udržení pořádku v domácnosti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přesouvají je do rámečku.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 správnou odpovědí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1718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260648"/>
            <a:ext cx="87849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Lidé si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k jídlu kupují potraviny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aké potřebují věci osobní hygieny a věci k udržení pořádku v domácnosti.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7812" y="1351272"/>
            <a:ext cx="3312368" cy="525658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756184" y="1364848"/>
            <a:ext cx="3312368" cy="525658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1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721" y="1486989"/>
            <a:ext cx="1122362" cy="112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618" y="2957657"/>
            <a:ext cx="871052" cy="871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2290" y="3110414"/>
            <a:ext cx="1131041" cy="113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3996" y="1486989"/>
            <a:ext cx="1367631" cy="1367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4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955" y="4280549"/>
            <a:ext cx="1467741" cy="1467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0928" y="5014419"/>
            <a:ext cx="1072403" cy="107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6806" y="1835387"/>
            <a:ext cx="952485" cy="953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20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63928"/>
            <a:ext cx="12954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28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2105" y="3149508"/>
            <a:ext cx="1131041" cy="113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26" descr="Zobrazit podrobnosti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4918" y="4724746"/>
            <a:ext cx="136207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" name="Picture 16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6477" y="1630260"/>
            <a:ext cx="1166700" cy="1168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" name="Picture 18" descr="Zobrazit podrobnosti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9796" y="4912445"/>
            <a:ext cx="1276350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24701" y="3715028"/>
            <a:ext cx="525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10996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75138" y="1504883"/>
            <a:ext cx="1426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VÁNOČKA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45485" y="5329456"/>
            <a:ext cx="10774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MLÉKO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62144" y="3411973"/>
            <a:ext cx="922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VEJCE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96517" y="1244486"/>
            <a:ext cx="1211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PAPRIKY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38309" y="3132426"/>
            <a:ext cx="1162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CHLEBA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99357" y="5365320"/>
            <a:ext cx="786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SÝRY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5" name="Picture 1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370" y="1184942"/>
            <a:ext cx="1551768" cy="1549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2019" y="603733"/>
            <a:ext cx="1727671" cy="1727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618" y="2957657"/>
            <a:ext cx="1195634" cy="1195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3" y="2465403"/>
            <a:ext cx="1856146" cy="1856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4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565" y="4396617"/>
            <a:ext cx="2109444" cy="2109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4174" y="4893943"/>
            <a:ext cx="1404417" cy="140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27769" y="442750"/>
            <a:ext cx="1861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POTRAVINY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2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6574" y="5046343"/>
            <a:ext cx="1404417" cy="140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0185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320207" y="646889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00845" y="5300360"/>
            <a:ext cx="1075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KRÉMY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89832" y="3413662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HŘEBEN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67459" y="1824795"/>
            <a:ext cx="1114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MÝDLO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5213658"/>
            <a:ext cx="24336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PRÁŠEK NA PRANÍ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 PRÁDLA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469964" y="3496855"/>
            <a:ext cx="621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JAR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7282" y="1213472"/>
            <a:ext cx="1325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ŠAMPON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7955" y="620688"/>
            <a:ext cx="2427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ČISTOTA, ÚKLID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" name="Picture 1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813" y="1459416"/>
            <a:ext cx="1252537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0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484" y="2908932"/>
            <a:ext cx="1472183" cy="1472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2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290" y="4558652"/>
            <a:ext cx="1751542" cy="1751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16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89105"/>
            <a:ext cx="1508179" cy="1510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1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628" y="4893018"/>
            <a:ext cx="1276350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28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82364"/>
            <a:ext cx="1846856" cy="184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18358" y="3658917"/>
            <a:ext cx="525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51784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188640"/>
            <a:ext cx="3149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věci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16387" y="828152"/>
            <a:ext cx="179205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Prášek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               na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praní prádla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4139952" y="3701509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šampon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483768" y="835695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ar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545073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krémy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15745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mýdlo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2267744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hřeben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747423" y="5755282"/>
            <a:ext cx="609600" cy="6096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612455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380" y="889268"/>
            <a:ext cx="952485" cy="953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1105" y="477593"/>
            <a:ext cx="1166700" cy="1168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5651" y="2406109"/>
            <a:ext cx="12954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8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6764" y="2156660"/>
            <a:ext cx="1131041" cy="113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18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380" y="4314464"/>
            <a:ext cx="1276350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26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2934" y="3789040"/>
            <a:ext cx="136207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2808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188640"/>
            <a:ext cx="3862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potraviny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16387" y="828152"/>
            <a:ext cx="1303285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papriky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4139952" y="3701509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vánočka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483768" y="835695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chleba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545073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sýry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15745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vejce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2267744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mléko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747423" y="5755282"/>
            <a:ext cx="609600" cy="6096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612455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1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4661" y="311835"/>
            <a:ext cx="1122362" cy="112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7427" y="1424197"/>
            <a:ext cx="1367631" cy="1367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86865"/>
            <a:ext cx="871052" cy="871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8940" y="4326775"/>
            <a:ext cx="1131041" cy="113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44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2240" y="2909052"/>
            <a:ext cx="1467741" cy="1467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3069" y="2662434"/>
            <a:ext cx="980488" cy="98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171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23725" y="5003316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3725" y="476672"/>
            <a:ext cx="4139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rámečku: potraviny</a:t>
            </a: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100392" y="5966898"/>
            <a:ext cx="609600" cy="609600"/>
          </a:xfrm>
          <a:prstGeom prst="rect">
            <a:avLst/>
          </a:prstGeom>
        </p:spPr>
      </p:pic>
      <p:sp>
        <p:nvSpPr>
          <p:cNvPr id="12" name="Veselý obličej 11"/>
          <p:cNvSpPr/>
          <p:nvPr/>
        </p:nvSpPr>
        <p:spPr>
          <a:xfrm>
            <a:off x="7229993" y="474167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4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3082" y="3824516"/>
            <a:ext cx="2162109" cy="2162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451" y="4005064"/>
            <a:ext cx="1864269" cy="1864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141141"/>
            <a:ext cx="1728192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6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6822" y="4297801"/>
            <a:ext cx="1940362" cy="194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002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076056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971600" y="5109289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Zkus to ještě jednou.</a:t>
            </a: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99648" y="5840179"/>
            <a:ext cx="609600" cy="609600"/>
          </a:xfrm>
          <a:prstGeom prst="rect">
            <a:avLst/>
          </a:prstGeom>
        </p:spPr>
      </p:pic>
      <p:pic>
        <p:nvPicPr>
          <p:cNvPr id="15" name="Picture 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258" y="4146817"/>
            <a:ext cx="1943958" cy="1943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673" y="4221089"/>
            <a:ext cx="1727545" cy="1725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8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77072"/>
            <a:ext cx="1738705" cy="1738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8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6366" y="4135250"/>
            <a:ext cx="1855593" cy="1855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327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1115616" y="48361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039039" y="48361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4610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rámečku: čistota, úklid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2" name="Picture 1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8797" y="4201575"/>
            <a:ext cx="1962662" cy="195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01575"/>
            <a:ext cx="1601150" cy="160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7563" y="4346008"/>
            <a:ext cx="1671023" cy="1671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6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34" y="4382092"/>
            <a:ext cx="1728164" cy="1728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8261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1150608" y="4780691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484132" y="4749081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Zkus to ještě jednou.</a:t>
            </a: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2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6608" y="4550900"/>
            <a:ext cx="1249367" cy="124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43792"/>
            <a:ext cx="1607027" cy="1607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392" y="4173053"/>
            <a:ext cx="1948503" cy="1948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8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77073"/>
            <a:ext cx="1628796" cy="1628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3101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1897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2482</TotalTime>
  <Words>296</Words>
  <Application>Microsoft Office PowerPoint</Application>
  <PresentationFormat>Předvádění na obrazovce (4:3)</PresentationFormat>
  <Paragraphs>68</Paragraphs>
  <Slides>12</Slides>
  <Notes>2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Konkretizace – potraviny-čistota, úklid VY_32_INOVACE_3A_17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Dum</cp:lastModifiedBy>
  <cp:revision>172</cp:revision>
  <dcterms:created xsi:type="dcterms:W3CDTF">2011-02-01T19:13:05Z</dcterms:created>
  <dcterms:modified xsi:type="dcterms:W3CDTF">2013-02-01T21:17:47Z</dcterms:modified>
</cp:coreProperties>
</file>