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8"/>
  </p:notesMasterIdLst>
  <p:sldIdLst>
    <p:sldId id="277" r:id="rId4"/>
    <p:sldId id="278" r:id="rId5"/>
    <p:sldId id="297" r:id="rId6"/>
    <p:sldId id="298" r:id="rId7"/>
    <p:sldId id="299" r:id="rId8"/>
    <p:sldId id="300" r:id="rId9"/>
    <p:sldId id="301" r:id="rId10"/>
    <p:sldId id="302" r:id="rId11"/>
    <p:sldId id="292" r:id="rId12"/>
    <p:sldId id="293" r:id="rId13"/>
    <p:sldId id="294" r:id="rId14"/>
    <p:sldId id="295" r:id="rId15"/>
    <p:sldId id="296" r:id="rId16"/>
    <p:sldId id="260" r:id="rId17"/>
  </p:sldIdLst>
  <p:sldSz cx="9144000" cy="6858000" type="screen4x3"/>
  <p:notesSz cx="6858000" cy="9144000"/>
  <p:custShowLst>
    <p:custShow name="Vlastní prezentace _ ukázka" id="0">
      <p:sldLst>
        <p:sld r:id="rId17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DBCFB6-57C5-4ED9-8177-6EEB9BC1CAF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76FC96E-451C-4EEA-8D81-57DCB8C2184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2.jpeg"/><Relationship Id="rId3" Type="http://schemas.openxmlformats.org/officeDocument/2006/relationships/slideLayout" Target="../slideLayouts/slideLayout7.xml"/><Relationship Id="rId7" Type="http://schemas.microsoft.com/office/2007/relationships/hdphoto" Target="../media/hdphoto1.wdp"/><Relationship Id="rId12" Type="http://schemas.openxmlformats.org/officeDocument/2006/relationships/image" Target="../media/image31.jpeg"/><Relationship Id="rId2" Type="http://schemas.openxmlformats.org/officeDocument/2006/relationships/audio" Target="../media/media1.wav"/><Relationship Id="rId16" Type="http://schemas.microsoft.com/office/2007/relationships/hdphoto" Target="../media/hdphoto4.wdp"/><Relationship Id="rId1" Type="http://schemas.microsoft.com/office/2007/relationships/media" Target="../media/media1.wav"/><Relationship Id="rId6" Type="http://schemas.openxmlformats.org/officeDocument/2006/relationships/image" Target="../media/image28.png"/><Relationship Id="rId11" Type="http://schemas.microsoft.com/office/2007/relationships/hdphoto" Target="../media/hdphoto3.wdp"/><Relationship Id="rId5" Type="http://schemas.openxmlformats.org/officeDocument/2006/relationships/image" Target="../media/image27.jpeg"/><Relationship Id="rId15" Type="http://schemas.openxmlformats.org/officeDocument/2006/relationships/image" Target="../media/image34.png"/><Relationship Id="rId10" Type="http://schemas.openxmlformats.org/officeDocument/2006/relationships/image" Target="../media/image30.png"/><Relationship Id="rId4" Type="http://schemas.openxmlformats.org/officeDocument/2006/relationships/image" Target="../media/image22.jpeg"/><Relationship Id="rId9" Type="http://schemas.microsoft.com/office/2007/relationships/hdphoto" Target="../media/hdphoto2.wdp"/><Relationship Id="rId14" Type="http://schemas.openxmlformats.org/officeDocument/2006/relationships/image" Target="../media/image3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microsoft.com/office/2007/relationships/hdphoto" Target="../media/hdphoto3.wdp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7.jpeg"/><Relationship Id="rId12" Type="http://schemas.openxmlformats.org/officeDocument/2006/relationships/image" Target="../media/image30.png"/><Relationship Id="rId17" Type="http://schemas.openxmlformats.org/officeDocument/2006/relationships/image" Target="../media/image33.png"/><Relationship Id="rId2" Type="http://schemas.openxmlformats.org/officeDocument/2006/relationships/audio" Target="../media/media1.wav"/><Relationship Id="rId16" Type="http://schemas.microsoft.com/office/2007/relationships/hdphoto" Target="../media/hdphoto5.wdp"/><Relationship Id="rId1" Type="http://schemas.microsoft.com/office/2007/relationships/media" Target="../media/media1.wav"/><Relationship Id="rId6" Type="http://schemas.microsoft.com/office/2007/relationships/hdphoto" Target="../media/hdphoto4.wdp"/><Relationship Id="rId11" Type="http://schemas.microsoft.com/office/2007/relationships/hdphoto" Target="../media/hdphoto2.wdp"/><Relationship Id="rId5" Type="http://schemas.openxmlformats.org/officeDocument/2006/relationships/image" Target="../media/image34.png"/><Relationship Id="rId15" Type="http://schemas.openxmlformats.org/officeDocument/2006/relationships/image" Target="../media/image35.png"/><Relationship Id="rId10" Type="http://schemas.openxmlformats.org/officeDocument/2006/relationships/image" Target="../media/image29.png"/><Relationship Id="rId4" Type="http://schemas.openxmlformats.org/officeDocument/2006/relationships/image" Target="../media/image22.jpeg"/><Relationship Id="rId9" Type="http://schemas.microsoft.com/office/2007/relationships/hdphoto" Target="../media/hdphoto1.wdp"/><Relationship Id="rId14" Type="http://schemas.openxmlformats.org/officeDocument/2006/relationships/image" Target="../media/image3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wm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8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10" Type="http://schemas.openxmlformats.org/officeDocument/2006/relationships/image" Target="../media/image41.wmf"/><Relationship Id="rId4" Type="http://schemas.openxmlformats.org/officeDocument/2006/relationships/image" Target="../media/image33.png"/><Relationship Id="rId9" Type="http://schemas.openxmlformats.org/officeDocument/2006/relationships/image" Target="../media/image40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3.jpeg"/><Relationship Id="rId12" Type="http://schemas.microsoft.com/office/2007/relationships/hdphoto" Target="../media/hdphoto7.wdp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7.jpeg"/><Relationship Id="rId11" Type="http://schemas.openxmlformats.org/officeDocument/2006/relationships/image" Target="../media/image46.png"/><Relationship Id="rId5" Type="http://schemas.openxmlformats.org/officeDocument/2006/relationships/image" Target="../media/image42.jpeg"/><Relationship Id="rId10" Type="http://schemas.openxmlformats.org/officeDocument/2006/relationships/image" Target="../media/image45.jpeg"/><Relationship Id="rId4" Type="http://schemas.openxmlformats.org/officeDocument/2006/relationships/image" Target="../media/image33.png"/><Relationship Id="rId9" Type="http://schemas.microsoft.com/office/2007/relationships/hdphoto" Target="../media/hdphoto6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0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10" Type="http://schemas.openxmlformats.org/officeDocument/2006/relationships/image" Target="../media/image33.png"/><Relationship Id="rId4" Type="http://schemas.openxmlformats.org/officeDocument/2006/relationships/image" Target="../media/image47.jpeg"/><Relationship Id="rId9" Type="http://schemas.openxmlformats.org/officeDocument/2006/relationships/image" Target="../media/image52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5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4.jpeg"/><Relationship Id="rId5" Type="http://schemas.openxmlformats.org/officeDocument/2006/relationships/image" Target="../media/image53.jpeg"/><Relationship Id="rId10" Type="http://schemas.openxmlformats.org/officeDocument/2006/relationships/image" Target="../media/image57.jpeg"/><Relationship Id="rId4" Type="http://schemas.openxmlformats.org/officeDocument/2006/relationships/image" Target="../media/image33.png"/><Relationship Id="rId9" Type="http://schemas.openxmlformats.org/officeDocument/2006/relationships/image" Target="../media/image31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9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8.jpeg"/><Relationship Id="rId5" Type="http://schemas.openxmlformats.org/officeDocument/2006/relationships/image" Target="../media/image32.jpeg"/><Relationship Id="rId10" Type="http://schemas.openxmlformats.org/officeDocument/2006/relationships/image" Target="../media/image62.jpeg"/><Relationship Id="rId4" Type="http://schemas.openxmlformats.org/officeDocument/2006/relationships/image" Target="../media/image33.png"/><Relationship Id="rId9" Type="http://schemas.openxmlformats.org/officeDocument/2006/relationships/image" Target="../media/image61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090663"/>
          </a:xfrm>
        </p:spPr>
        <p:txBody>
          <a:bodyPr rtlCol="0">
            <a:normAutofit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Nakupování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VY_32_INOVACE_3A_18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7030796"/>
              </p:ext>
            </p:extLst>
          </p:nvPr>
        </p:nvGraphicFramePr>
        <p:xfrm>
          <a:off x="539750" y="1052513"/>
          <a:ext cx="8280920" cy="57277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Nakupování 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Nejprve žáci podle obrázků opakují názvy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zboží, které lze v obchodech koupit.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Další část je určena k opakování různých obchodů,  ve kterých se určité zboží může koupit – nákupní centrum  nebo malé obchody. Průběh samotného nákupu žáci opakují podle následujícího listu.</a:t>
                      </a:r>
                    </a:p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další části žáci podle nápovědy vybírají zboží a vkládají jej do košíku.</a:t>
                      </a:r>
                    </a:p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Pod správnou odpovědí se skrývá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 Za dokončený úkol si žáci mohou pustit „potlesk“</a:t>
                      </a:r>
                    </a:p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Poslední část je určena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 vybírání obchodu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, ve kterém se zobrazené zboží prodává. Žáci správný obchod  přesouvají do rámečku. Pod  odpovědí je opět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březen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2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2780" y="1139005"/>
            <a:ext cx="1660244" cy="16582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20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3" y="2276872"/>
            <a:ext cx="1624499" cy="1624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76588"/>
            <a:ext cx="1624499" cy="1624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548680"/>
            <a:ext cx="3773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Lidé nakupují různé věci: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1304" y="1937717"/>
            <a:ext cx="9416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oděvy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17049" y="2911101"/>
            <a:ext cx="1188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nábytek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46678" y="959487"/>
            <a:ext cx="8098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obuv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42908" y="5704036"/>
            <a:ext cx="13960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televizory</a:t>
            </a:r>
            <a:endParaRPr lang="cs-CZ" sz="2400" dirty="0"/>
          </a:p>
        </p:txBody>
      </p:sp>
      <p:pic>
        <p:nvPicPr>
          <p:cNvPr id="8" name="Picture 8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0109" y="4946605"/>
            <a:ext cx="1512778" cy="1514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6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355" y="3186879"/>
            <a:ext cx="1503269" cy="150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40445" y="3608883"/>
            <a:ext cx="975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nářadí</a:t>
            </a:r>
            <a:endParaRPr lang="cs-CZ" sz="2400" dirty="0"/>
          </a:p>
        </p:txBody>
      </p:sp>
      <p:pic>
        <p:nvPicPr>
          <p:cNvPr id="11" name="Picture 10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26620"/>
            <a:ext cx="1465734" cy="14657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357950" y="5011794"/>
            <a:ext cx="13601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potraviny</a:t>
            </a:r>
            <a:endParaRPr lang="cs-CZ" sz="2400" dirty="0"/>
          </a:p>
        </p:txBody>
      </p:sp>
      <p:pic>
        <p:nvPicPr>
          <p:cNvPr id="16" name="Picture 32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8944" y="2168549"/>
            <a:ext cx="1421061" cy="1421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3280388" y="2778170"/>
            <a:ext cx="852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knihy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1820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6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463" y="1431726"/>
            <a:ext cx="4856044" cy="4856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76672"/>
            <a:ext cx="718837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Nakupovat mohou ve velkém obchodním centru</a:t>
            </a:r>
          </a:p>
          <a:p>
            <a:r>
              <a:rPr lang="cs-CZ" sz="2800" dirty="0">
                <a:solidFill>
                  <a:srgbClr val="FF0000"/>
                </a:solidFill>
              </a:rPr>
              <a:t>n</a:t>
            </a:r>
            <a:r>
              <a:rPr lang="cs-CZ" sz="2800" dirty="0" smtClean="0">
                <a:solidFill>
                  <a:srgbClr val="FF0000"/>
                </a:solidFill>
              </a:rPr>
              <a:t>ebo jít do malého obchůdku.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61646" y="2100354"/>
            <a:ext cx="32586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o</a:t>
            </a:r>
            <a:r>
              <a:rPr lang="cs-CZ" sz="3200" dirty="0" smtClean="0"/>
              <a:t>bchodní centrum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66436" y="5141657"/>
            <a:ext cx="14709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parkoviště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5372489"/>
            <a:ext cx="9358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vchod</a:t>
            </a:r>
            <a:endParaRPr lang="cs-CZ" sz="2400" dirty="0"/>
          </a:p>
        </p:txBody>
      </p:sp>
      <p:cxnSp>
        <p:nvCxnSpPr>
          <p:cNvPr id="15" name="Přímá spojnice 14"/>
          <p:cNvCxnSpPr>
            <a:endCxn id="11" idx="2"/>
          </p:cNvCxnSpPr>
          <p:nvPr/>
        </p:nvCxnSpPr>
        <p:spPr>
          <a:xfrm flipV="1">
            <a:off x="5761646" y="2685129"/>
            <a:ext cx="1629325" cy="147032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580112" y="5603322"/>
            <a:ext cx="1086324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187417" y="5498330"/>
            <a:ext cx="1697727" cy="230831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43048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2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283591"/>
            <a:ext cx="2031411" cy="2034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8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140" y="3861986"/>
            <a:ext cx="1948400" cy="1945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4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31898"/>
            <a:ext cx="2314522" cy="2311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1332" y="1317186"/>
            <a:ext cx="2005421" cy="2005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40" descr="obchody,podnikání,prodejny videa,stavby,videop&amp;uring;j&amp;ccaron;ovny,zábav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1344" y="67267"/>
            <a:ext cx="2416463" cy="2413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0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622769"/>
            <a:ext cx="2678053" cy="26780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11560" y="601524"/>
            <a:ext cx="25250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Malé obchůdky: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92370" y="2056751"/>
            <a:ext cx="13601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potraviny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47922" y="5261597"/>
            <a:ext cx="15087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papírnictví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43746" y="5782765"/>
            <a:ext cx="6483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Zoo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5459" y="5517232"/>
            <a:ext cx="20570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voce-zelenina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26208" y="3091774"/>
            <a:ext cx="1188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nábytek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52440" y="2860942"/>
            <a:ext cx="838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sport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31266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2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3520" y="2850346"/>
            <a:ext cx="1774485" cy="1774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6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0512" y="205794"/>
            <a:ext cx="1713135" cy="1711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4868" y="476672"/>
            <a:ext cx="48899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 nákupu potřebujeme nákupní vozík.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6" name="Picture 30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917940"/>
            <a:ext cx="2151020" cy="2151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6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9562" y="2880044"/>
            <a:ext cx="1774485" cy="1774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4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77134"/>
            <a:ext cx="1677332" cy="1677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34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3171" y="4797152"/>
            <a:ext cx="1893356" cy="189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86259" y="1959223"/>
            <a:ext cx="5952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Do něj vybereme zboží, které chceme koupit.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416" y="3305622"/>
            <a:ext cx="26645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Jedeme k pokladně,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5928" y="5154135"/>
            <a:ext cx="6758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p</a:t>
            </a:r>
            <a:r>
              <a:rPr lang="cs-CZ" sz="2400" dirty="0" smtClean="0">
                <a:solidFill>
                  <a:srgbClr val="FF0000"/>
                </a:solidFill>
              </a:rPr>
              <a:t>oložíme zboží na pás                               a zaplatíme.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4843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eselý obličej 11"/>
          <p:cNvSpPr/>
          <p:nvPr/>
        </p:nvSpPr>
        <p:spPr>
          <a:xfrm>
            <a:off x="1691680" y="3841881"/>
            <a:ext cx="432048" cy="45080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7763763" y="5474273"/>
            <a:ext cx="432048" cy="45080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7149645" y="1499226"/>
            <a:ext cx="432048" cy="45080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6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564904"/>
            <a:ext cx="4176464" cy="417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92696"/>
            <a:ext cx="47993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Vlož do košíku: </a:t>
            </a:r>
            <a:r>
              <a:rPr lang="cs-CZ" sz="2400" dirty="0" smtClean="0">
                <a:solidFill>
                  <a:srgbClr val="FF0000"/>
                </a:solidFill>
              </a:rPr>
              <a:t>vánočku, sýry a sukni.</a:t>
            </a:r>
            <a:endParaRPr lang="cs-CZ" sz="2400" dirty="0"/>
          </a:p>
        </p:txBody>
      </p:sp>
      <p:pic>
        <p:nvPicPr>
          <p:cNvPr id="6" name="Picture 10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02028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305" y="4869160"/>
            <a:ext cx="1210227" cy="1210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0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871" y="1952836"/>
            <a:ext cx="1438647" cy="1438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2" descr="Zobrazit podrobnosti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411" y="692696"/>
            <a:ext cx="1771565" cy="1769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2" descr="Zobrazit podrobnosti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7729" y="5042109"/>
            <a:ext cx="1044116" cy="104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Zobrazit podrobnosti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3763" y="3587169"/>
            <a:ext cx="959016" cy="960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6972093" y="6227238"/>
            <a:ext cx="609600" cy="609600"/>
          </a:xfrm>
          <a:prstGeom prst="rect">
            <a:avLst/>
          </a:prstGeom>
        </p:spPr>
      </p:pic>
      <p:pic>
        <p:nvPicPr>
          <p:cNvPr id="5" name="Picture 30" descr="Zobrazit podrobnosti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6822" y="3455217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3058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eselý obličej 11"/>
          <p:cNvSpPr/>
          <p:nvPr/>
        </p:nvSpPr>
        <p:spPr>
          <a:xfrm>
            <a:off x="8159591" y="3841881"/>
            <a:ext cx="432048" cy="45080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977394" y="1815688"/>
            <a:ext cx="432048" cy="45080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761370" y="5210948"/>
            <a:ext cx="432048" cy="45080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6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3423" y="2439639"/>
            <a:ext cx="4176464" cy="417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92696"/>
            <a:ext cx="50022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Vlož do košíku: </a:t>
            </a:r>
            <a:r>
              <a:rPr lang="cs-CZ" sz="2400" dirty="0" smtClean="0">
                <a:solidFill>
                  <a:srgbClr val="FF0000"/>
                </a:solidFill>
              </a:rPr>
              <a:t>kladivo, mýdlo, holínky.</a:t>
            </a:r>
            <a:endParaRPr lang="cs-CZ" sz="2400" dirty="0"/>
          </a:p>
        </p:txBody>
      </p:sp>
      <p:pic>
        <p:nvPicPr>
          <p:cNvPr id="5" name="Picture 30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636" y="3301178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96" y="1414874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83" y="4811305"/>
            <a:ext cx="1388706" cy="1388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0" descr="Zobrazit podrobnosti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6345" y="1883017"/>
            <a:ext cx="1438647" cy="1438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2" descr="Zobrazit podrobnosti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887" y="617499"/>
            <a:ext cx="1771565" cy="1769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2" descr="Zobrazit podrobnosti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1499" y="5213750"/>
            <a:ext cx="1044116" cy="104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Zobrazit podrobnosti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107" y="3587169"/>
            <a:ext cx="959016" cy="960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 cstate="print"/>
          <a:stretch>
            <a:fillRect/>
          </a:stretch>
        </p:blipFill>
        <p:spPr>
          <a:xfrm>
            <a:off x="6721899" y="610869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787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95536" y="1315690"/>
            <a:ext cx="3816424" cy="110519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87358"/>
            <a:ext cx="5079083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Který obchod prodává </a:t>
            </a:r>
            <a:r>
              <a:rPr lang="cs-CZ" sz="2800" dirty="0" smtClean="0">
                <a:solidFill>
                  <a:srgbClr val="FF0000"/>
                </a:solidFill>
              </a:rPr>
              <a:t>OBLEČENÍ?</a:t>
            </a:r>
          </a:p>
          <a:p>
            <a:r>
              <a:rPr lang="cs-CZ" sz="2400" dirty="0" smtClean="0"/>
              <a:t>Vlož obchod do rámečku.</a:t>
            </a:r>
            <a:endParaRPr lang="cs-CZ" sz="2400" dirty="0"/>
          </a:p>
        </p:txBody>
      </p:sp>
      <p:sp>
        <p:nvSpPr>
          <p:cNvPr id="12" name="Veselý obličej 11"/>
          <p:cNvSpPr/>
          <p:nvPr/>
        </p:nvSpPr>
        <p:spPr>
          <a:xfrm>
            <a:off x="8058269" y="1700808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5508104" y="257306"/>
            <a:ext cx="0" cy="61075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5745419" y="1654703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ODĚVY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24128" y="4154063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OBUV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45419" y="5161053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HRAČKY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724128" y="430752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POTRAVINY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24128" y="2960591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DROGERIE</a:t>
            </a:r>
            <a:endParaRPr lang="cs-CZ" sz="2800" dirty="0">
              <a:solidFill>
                <a:srgbClr val="00B050"/>
              </a:solidFill>
            </a:endParaRPr>
          </a:p>
        </p:txBody>
      </p:sp>
      <p:pic>
        <p:nvPicPr>
          <p:cNvPr id="19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40393" y="6009458"/>
            <a:ext cx="609600" cy="609600"/>
          </a:xfrm>
          <a:prstGeom prst="rect">
            <a:avLst/>
          </a:prstGeom>
        </p:spPr>
      </p:pic>
      <p:pic>
        <p:nvPicPr>
          <p:cNvPr id="20" name="Picture 30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60591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8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9829" y="2735746"/>
            <a:ext cx="1150695" cy="1150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4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8526" y="2424294"/>
            <a:ext cx="1506379" cy="1506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6" descr="C:\Documents and Settings\fixa\Local Settings\Temporary Internet Files\Content.IE5\UMDIJ50G\MC90005702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73" y="4712689"/>
            <a:ext cx="1008062" cy="109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8" descr="C:\Documents and Settings\fixa\Local Settings\Temporary Internet Files\Content.IE5\EDJOUQ55\MC9001134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476774"/>
            <a:ext cx="1008063" cy="108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16" descr="C:\Documents and Settings\fixa\Local Settings\Temporary Internet Files\Content.IE5\EDJOUQ55\MC9000130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935" y="4165944"/>
            <a:ext cx="1254050" cy="1743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5959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95536" y="1315690"/>
            <a:ext cx="3816424" cy="110519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87358"/>
            <a:ext cx="4410053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Který obchod prodává </a:t>
            </a:r>
            <a:r>
              <a:rPr lang="cs-CZ" sz="2800" dirty="0" smtClean="0">
                <a:solidFill>
                  <a:srgbClr val="FF0000"/>
                </a:solidFill>
              </a:rPr>
              <a:t>BOTY?</a:t>
            </a:r>
          </a:p>
          <a:p>
            <a:r>
              <a:rPr lang="cs-CZ" sz="2400" dirty="0" smtClean="0"/>
              <a:t>Vlož obchod do rámečku.</a:t>
            </a:r>
            <a:endParaRPr lang="cs-CZ" sz="2400" dirty="0"/>
          </a:p>
        </p:txBody>
      </p:sp>
      <p:sp>
        <p:nvSpPr>
          <p:cNvPr id="12" name="Veselý obličej 11"/>
          <p:cNvSpPr/>
          <p:nvPr/>
        </p:nvSpPr>
        <p:spPr>
          <a:xfrm>
            <a:off x="6876256" y="5195425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5508104" y="257306"/>
            <a:ext cx="0" cy="61075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5745419" y="4165944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ODĚVY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45419" y="5137379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OBUV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699278" y="1658509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ELEKTRO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724128" y="430752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POTRAVINY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24128" y="2960591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DROGERIE</a:t>
            </a:r>
            <a:endParaRPr lang="cs-CZ" sz="2800" dirty="0">
              <a:solidFill>
                <a:srgbClr val="00B050"/>
              </a:solidFill>
            </a:endParaRPr>
          </a:p>
        </p:txBody>
      </p:sp>
      <p:pic>
        <p:nvPicPr>
          <p:cNvPr id="19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40393" y="6009458"/>
            <a:ext cx="609600" cy="609600"/>
          </a:xfrm>
          <a:prstGeom prst="rect">
            <a:avLst/>
          </a:prstGeom>
        </p:spPr>
      </p:pic>
      <p:pic>
        <p:nvPicPr>
          <p:cNvPr id="26" name="Picture 6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575" y="2685152"/>
            <a:ext cx="1210105" cy="1210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0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632296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2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612409"/>
            <a:ext cx="1341785" cy="1341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0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896" b="89583" l="989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954194"/>
            <a:ext cx="1392089" cy="139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8" descr="Zobrazit podrobnosti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3748" y="4235869"/>
            <a:ext cx="1090474" cy="109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8" descr="Zobrazit podrobnosti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81" y="3996458"/>
            <a:ext cx="1629817" cy="1629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882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95536" y="1315690"/>
            <a:ext cx="3816424" cy="110519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87358"/>
            <a:ext cx="4793172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Který obchod prodává </a:t>
            </a:r>
            <a:r>
              <a:rPr lang="cs-CZ" sz="2800" dirty="0" smtClean="0">
                <a:solidFill>
                  <a:srgbClr val="FF0000"/>
                </a:solidFill>
              </a:rPr>
              <a:t>NÁŘADÍ?</a:t>
            </a:r>
          </a:p>
          <a:p>
            <a:r>
              <a:rPr lang="cs-CZ" sz="2400" dirty="0" smtClean="0"/>
              <a:t>Vlož obchod do rámečku.</a:t>
            </a:r>
            <a:endParaRPr lang="cs-CZ" sz="2400" dirty="0"/>
          </a:p>
        </p:txBody>
      </p:sp>
      <p:pic>
        <p:nvPicPr>
          <p:cNvPr id="5" name="Picture 2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65670"/>
            <a:ext cx="1488393" cy="1488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7838" y="2953229"/>
            <a:ext cx="1396170" cy="139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6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378" y="4409991"/>
            <a:ext cx="1554118" cy="1554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422960"/>
            <a:ext cx="1403424" cy="1403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8547" y="4470862"/>
            <a:ext cx="1355522" cy="1355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244" y="2918523"/>
            <a:ext cx="1210227" cy="1210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Veselý obličej 11"/>
          <p:cNvSpPr/>
          <p:nvPr/>
        </p:nvSpPr>
        <p:spPr>
          <a:xfrm>
            <a:off x="8058269" y="1700808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5508104" y="257306"/>
            <a:ext cx="0" cy="61075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5724128" y="1700808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NÁŘADÍ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24128" y="4154063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OBUV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45419" y="5161053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ODĚVY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724128" y="430752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POTRAVINY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24128" y="2960591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DROGERIE</a:t>
            </a:r>
            <a:endParaRPr lang="cs-CZ" sz="2800" dirty="0">
              <a:solidFill>
                <a:srgbClr val="00B050"/>
              </a:solidFill>
            </a:endParaRPr>
          </a:p>
        </p:txBody>
      </p:sp>
      <p:pic>
        <p:nvPicPr>
          <p:cNvPr id="19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 cstate="print"/>
          <a:stretch>
            <a:fillRect/>
          </a:stretch>
        </p:blipFill>
        <p:spPr>
          <a:xfrm>
            <a:off x="7840393" y="600945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667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95536" y="1315690"/>
            <a:ext cx="3816424" cy="110519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38320" y="307187"/>
            <a:ext cx="5314596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Který obchod prodává </a:t>
            </a:r>
            <a:r>
              <a:rPr lang="cs-CZ" sz="2800" dirty="0" smtClean="0">
                <a:solidFill>
                  <a:srgbClr val="FF0000"/>
                </a:solidFill>
              </a:rPr>
              <a:t>POTRAVINY?</a:t>
            </a:r>
          </a:p>
          <a:p>
            <a:r>
              <a:rPr lang="cs-CZ" sz="2400" dirty="0" smtClean="0"/>
              <a:t>Vlož obchod do rámečku.</a:t>
            </a:r>
            <a:endParaRPr lang="cs-CZ" sz="2400" dirty="0"/>
          </a:p>
        </p:txBody>
      </p:sp>
      <p:sp>
        <p:nvSpPr>
          <p:cNvPr id="12" name="Veselý obličej 11"/>
          <p:cNvSpPr/>
          <p:nvPr/>
        </p:nvSpPr>
        <p:spPr>
          <a:xfrm>
            <a:off x="8125957" y="488797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5508104" y="257306"/>
            <a:ext cx="0" cy="61075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5745419" y="1751580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NÁŘADÍ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24128" y="4154063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OBUV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45419" y="5161053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ODĚVY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724128" y="430752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POTRAVINY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24128" y="2960591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DROGERIE</a:t>
            </a:r>
            <a:endParaRPr lang="cs-CZ" sz="2800" dirty="0">
              <a:solidFill>
                <a:srgbClr val="00B050"/>
              </a:solidFill>
            </a:endParaRPr>
          </a:p>
        </p:txBody>
      </p:sp>
      <p:pic>
        <p:nvPicPr>
          <p:cNvPr id="19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40393" y="6009458"/>
            <a:ext cx="609600" cy="609600"/>
          </a:xfrm>
          <a:prstGeom prst="rect">
            <a:avLst/>
          </a:prstGeom>
        </p:spPr>
      </p:pic>
      <p:pic>
        <p:nvPicPr>
          <p:cNvPr id="20" name="Picture 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671" y="3878957"/>
            <a:ext cx="1195634" cy="1195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1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837" y="2454846"/>
            <a:ext cx="1249301" cy="1247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44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565" y="4686109"/>
            <a:ext cx="1874573" cy="18745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4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106213"/>
            <a:ext cx="1517182" cy="1517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7165" y="5483093"/>
            <a:ext cx="1044116" cy="104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Zobrazit podrobnosti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702" y="2638701"/>
            <a:ext cx="1344785" cy="1344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5302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23528" y="2141684"/>
            <a:ext cx="3816424" cy="110519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87358"/>
            <a:ext cx="492904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Který obchod prodává </a:t>
            </a:r>
            <a:r>
              <a:rPr lang="cs-CZ" sz="2800" dirty="0" smtClean="0">
                <a:solidFill>
                  <a:srgbClr val="FF0000"/>
                </a:solidFill>
              </a:rPr>
              <a:t>POTŘEBY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K OSOBNÍ HYGIENĚ A K UDRŽENÍ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POŘÁDKU V DOMÁCNOSTI?</a:t>
            </a:r>
          </a:p>
          <a:p>
            <a:r>
              <a:rPr lang="cs-CZ" sz="2400" dirty="0" smtClean="0"/>
              <a:t>Vlož obchod do rámečku.</a:t>
            </a:r>
            <a:endParaRPr lang="cs-CZ" sz="2400" dirty="0"/>
          </a:p>
        </p:txBody>
      </p:sp>
      <p:sp>
        <p:nvSpPr>
          <p:cNvPr id="12" name="Veselý obličej 11"/>
          <p:cNvSpPr/>
          <p:nvPr/>
        </p:nvSpPr>
        <p:spPr>
          <a:xfrm>
            <a:off x="8046650" y="3018636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5508104" y="257306"/>
            <a:ext cx="0" cy="61075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5774144" y="1775464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NÁŘADÍ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24128" y="4154063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ELEKTRO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45419" y="5161053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ODĚVY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724128" y="510922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POTRAVINY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24128" y="2960591"/>
            <a:ext cx="3140912" cy="64542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DROGERIE</a:t>
            </a:r>
            <a:endParaRPr lang="cs-CZ" sz="2800" dirty="0">
              <a:solidFill>
                <a:srgbClr val="00B050"/>
              </a:solidFill>
            </a:endParaRPr>
          </a:p>
        </p:txBody>
      </p:sp>
      <p:pic>
        <p:nvPicPr>
          <p:cNvPr id="19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40393" y="6009458"/>
            <a:ext cx="609600" cy="609600"/>
          </a:xfrm>
          <a:prstGeom prst="rect">
            <a:avLst/>
          </a:prstGeom>
        </p:spPr>
      </p:pic>
      <p:pic>
        <p:nvPicPr>
          <p:cNvPr id="20" name="Picture 14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086" y="3739631"/>
            <a:ext cx="959016" cy="960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483" y="4007789"/>
            <a:ext cx="1042603" cy="10426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26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45" y="5458551"/>
            <a:ext cx="1247824" cy="1247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28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050392"/>
            <a:ext cx="1512168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16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6514" y="3590887"/>
            <a:ext cx="1124698" cy="1126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18" descr="Zobrazit podrobnosti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6965" y="5424683"/>
            <a:ext cx="1169549" cy="11695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5302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2490</TotalTime>
  <Words>408</Words>
  <Application>Microsoft Office PowerPoint</Application>
  <PresentationFormat>Předvádění na obrazovce (4:3)</PresentationFormat>
  <Paragraphs>98</Paragraphs>
  <Slides>14</Slides>
  <Notes>2</Notes>
  <HiddenSlides>1</HiddenSlides>
  <MMClips>7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  <vt:variant>
        <vt:lpstr>Vlastní prezentace</vt:lpstr>
      </vt:variant>
      <vt:variant>
        <vt:i4>2</vt:i4>
      </vt:variant>
    </vt:vector>
  </HeadingPairs>
  <TitlesOfParts>
    <vt:vector size="17" baseType="lpstr">
      <vt:lpstr>Motiv systému Office</vt:lpstr>
      <vt:lpstr>Nakupování VY_32_INOVACE_3A_18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183</cp:revision>
  <dcterms:created xsi:type="dcterms:W3CDTF">2011-02-01T19:13:05Z</dcterms:created>
  <dcterms:modified xsi:type="dcterms:W3CDTF">2013-01-21T12:21:52Z</dcterms:modified>
</cp:coreProperties>
</file>