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68" r:id="rId2"/>
    <p:sldId id="266" r:id="rId3"/>
    <p:sldId id="256" r:id="rId4"/>
    <p:sldId id="257" r:id="rId5"/>
    <p:sldId id="260" r:id="rId6"/>
    <p:sldId id="258" r:id="rId7"/>
    <p:sldId id="261" r:id="rId8"/>
    <p:sldId id="259" r:id="rId9"/>
    <p:sldId id="262" r:id="rId10"/>
    <p:sldId id="264" r:id="rId11"/>
    <p:sldId id="263" r:id="rId12"/>
    <p:sldId id="265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VY_32_INOVACE_12_Mnohoúhelníky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Mnohoúhelníky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B8CE99-2850-4ABC-9F1F-078FA73AD3FE}" type="presOf" srcId="{EBC41103-E2E5-4D48-9B4B-425520D3D098}" destId="{50C2F88D-8688-44C2-A854-691F34009D3B}" srcOrd="0" destOrd="0" presId="urn:microsoft.com/office/officeart/2005/8/layout/target3"/>
    <dgm:cxn modelId="{F781EE2E-0159-40C3-8562-239EB301B9AC}" type="presOf" srcId="{445C7998-7549-48B0-BD68-D4F0167F02E5}" destId="{BC35EE03-4121-4EF9-923D-7CB6D30D358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E1C4481-A106-4CB7-98A5-1E78E2344114}" type="presOf" srcId="{019433A1-1324-4DE1-9E6F-32B851095F74}" destId="{E7297F21-D4FD-4A41-AE58-814D01A6B5E7}" srcOrd="1" destOrd="0" presId="urn:microsoft.com/office/officeart/2005/8/layout/target3"/>
    <dgm:cxn modelId="{D1486C68-76D8-4B01-B032-606CE0A48A12}" type="presOf" srcId="{019433A1-1324-4DE1-9E6F-32B851095F74}" destId="{A3817367-F2BC-482F-8832-FA00B51DCCF3}" srcOrd="0" destOrd="0" presId="urn:microsoft.com/office/officeart/2005/8/layout/target3"/>
    <dgm:cxn modelId="{B43F9C5B-3FCD-454C-BE7C-CB789BFDB4FC}" type="presOf" srcId="{C73C7642-F245-4585-8F88-243F9FAEF6CA}" destId="{97289DF2-90F4-4EC2-A9FC-633B00BAB610}" srcOrd="0" destOrd="0" presId="urn:microsoft.com/office/officeart/2005/8/layout/target3"/>
    <dgm:cxn modelId="{B1A9AE1C-B118-404D-8803-1390D6DBCEBC}" type="presOf" srcId="{FBBFC3EA-9D9D-4F3A-BEA6-9C2C0E46BF20}" destId="{643EA938-EDE0-4533-ACCC-D2BD6F3A527C}" srcOrd="0" destOrd="0" presId="urn:microsoft.com/office/officeart/2005/8/layout/target3"/>
    <dgm:cxn modelId="{CF4171DB-F0C2-4479-8B86-9BAB6945D759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2C30116-A5E9-41C2-9FF8-47F34B580039}" type="presOf" srcId="{FBBFC3EA-9D9D-4F3A-BEA6-9C2C0E46BF20}" destId="{832BF48F-0145-4429-9E02-8FCA946CCE9E}" srcOrd="1" destOrd="0" presId="urn:microsoft.com/office/officeart/2005/8/layout/target3"/>
    <dgm:cxn modelId="{3632FDCA-AE45-4881-B6AA-2263164739FE}" type="presOf" srcId="{445C7998-7549-48B0-BD68-D4F0167F02E5}" destId="{4D19AB04-24FA-40C2-B203-52AE3D15E171}" srcOrd="1" destOrd="0" presId="urn:microsoft.com/office/officeart/2005/8/layout/target3"/>
    <dgm:cxn modelId="{D1169D7C-5CAC-4922-AABD-8C00996261FF}" type="presOf" srcId="{EBC41103-E2E5-4D48-9B4B-425520D3D098}" destId="{F969C235-9271-4D34-B740-D627A121CAD0}" srcOrd="1" destOrd="0" presId="urn:microsoft.com/office/officeart/2005/8/layout/target3"/>
    <dgm:cxn modelId="{649881B9-D937-4D95-8AC5-393EB1B798C4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D0F4DC87-FF27-41AA-A1B5-D49A17851B5D}" type="presOf" srcId="{DAEA276B-ECF9-46F6-A7D3-4693B2D32BC4}" destId="{F69A1436-182C-465B-AD7F-FE48E0C090C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F83F451-8201-42FD-B8BA-EEDE0DD1BF7C}" type="presOf" srcId="{C73C7642-F245-4585-8F88-243F9FAEF6CA}" destId="{AA41A67C-3D3F-4AE9-9E0F-5D7F7BB2E741}" srcOrd="1" destOrd="0" presId="urn:microsoft.com/office/officeart/2005/8/layout/target3"/>
    <dgm:cxn modelId="{52CCBA11-AEBB-4F04-B281-EB176F7ECAF5}" type="presParOf" srcId="{71045F8C-00FA-488E-A7BD-E2E6753D979D}" destId="{3577EC6B-C980-4F34-8C69-4365E7B8FC8C}" srcOrd="0" destOrd="0" presId="urn:microsoft.com/office/officeart/2005/8/layout/target3"/>
    <dgm:cxn modelId="{4DE8142E-9FDB-482E-9A3D-15BF3A6BE420}" type="presParOf" srcId="{71045F8C-00FA-488E-A7BD-E2E6753D979D}" destId="{6940EB87-DC1D-4BC3-9408-9AC2E1FFC039}" srcOrd="1" destOrd="0" presId="urn:microsoft.com/office/officeart/2005/8/layout/target3"/>
    <dgm:cxn modelId="{9A6871D3-7245-4AF3-9723-5C46FEFB904B}" type="presParOf" srcId="{71045F8C-00FA-488E-A7BD-E2E6753D979D}" destId="{BC35EE03-4121-4EF9-923D-7CB6D30D358D}" srcOrd="2" destOrd="0" presId="urn:microsoft.com/office/officeart/2005/8/layout/target3"/>
    <dgm:cxn modelId="{B4062BA0-FCD8-4F4F-9C1B-6986F8ED7F45}" type="presParOf" srcId="{71045F8C-00FA-488E-A7BD-E2E6753D979D}" destId="{C95EEA27-3CBF-4645-A92D-9D8AF5C1CBFC}" srcOrd="3" destOrd="0" presId="urn:microsoft.com/office/officeart/2005/8/layout/target3"/>
    <dgm:cxn modelId="{B403DD13-E1C3-46C2-AB27-A9984AA96E89}" type="presParOf" srcId="{71045F8C-00FA-488E-A7BD-E2E6753D979D}" destId="{851BB866-B6AE-4566-893F-4C635BA974FC}" srcOrd="4" destOrd="0" presId="urn:microsoft.com/office/officeart/2005/8/layout/target3"/>
    <dgm:cxn modelId="{B68E4C55-5315-485C-A208-802FC755CF91}" type="presParOf" srcId="{71045F8C-00FA-488E-A7BD-E2E6753D979D}" destId="{643EA938-EDE0-4533-ACCC-D2BD6F3A527C}" srcOrd="5" destOrd="0" presId="urn:microsoft.com/office/officeart/2005/8/layout/target3"/>
    <dgm:cxn modelId="{450247C3-9E19-443E-8D51-E78E31159361}" type="presParOf" srcId="{71045F8C-00FA-488E-A7BD-E2E6753D979D}" destId="{92F31B18-D66D-4CC7-89B9-378928DE877D}" srcOrd="6" destOrd="0" presId="urn:microsoft.com/office/officeart/2005/8/layout/target3"/>
    <dgm:cxn modelId="{2E2A3B60-6844-482A-82B0-697D470BB54F}" type="presParOf" srcId="{71045F8C-00FA-488E-A7BD-E2E6753D979D}" destId="{902074E1-B931-4618-97F1-FADBE82E9C3C}" srcOrd="7" destOrd="0" presId="urn:microsoft.com/office/officeart/2005/8/layout/target3"/>
    <dgm:cxn modelId="{9F36AA02-2B1D-45ED-9D93-D4A62D2093BD}" type="presParOf" srcId="{71045F8C-00FA-488E-A7BD-E2E6753D979D}" destId="{A3817367-F2BC-482F-8832-FA00B51DCCF3}" srcOrd="8" destOrd="0" presId="urn:microsoft.com/office/officeart/2005/8/layout/target3"/>
    <dgm:cxn modelId="{EE93D194-C183-47E5-89F9-71D6D52DA1BD}" type="presParOf" srcId="{71045F8C-00FA-488E-A7BD-E2E6753D979D}" destId="{626ABFF6-56C8-4386-B662-68EC364EED9D}" srcOrd="9" destOrd="0" presId="urn:microsoft.com/office/officeart/2005/8/layout/target3"/>
    <dgm:cxn modelId="{F7201BFF-BC95-4A78-9491-A3E387E0C180}" type="presParOf" srcId="{71045F8C-00FA-488E-A7BD-E2E6753D979D}" destId="{6DB11F1C-D028-4800-9625-6611CA9DE6D4}" srcOrd="10" destOrd="0" presId="urn:microsoft.com/office/officeart/2005/8/layout/target3"/>
    <dgm:cxn modelId="{893D3EF6-BD46-43D3-9116-EF365D9866D5}" type="presParOf" srcId="{71045F8C-00FA-488E-A7BD-E2E6753D979D}" destId="{CDED6FE3-AD8F-4ACC-B6B8-710EDDD97598}" srcOrd="11" destOrd="0" presId="urn:microsoft.com/office/officeart/2005/8/layout/target3"/>
    <dgm:cxn modelId="{0A646053-0834-44A5-A1AF-53312227B1C4}" type="presParOf" srcId="{71045F8C-00FA-488E-A7BD-E2E6753D979D}" destId="{397AC6D7-84A6-4150-958F-83C92D9ACF38}" srcOrd="12" destOrd="0" presId="urn:microsoft.com/office/officeart/2005/8/layout/target3"/>
    <dgm:cxn modelId="{BB3478F6-029E-4177-9163-F2C77DDAF82A}" type="presParOf" srcId="{71045F8C-00FA-488E-A7BD-E2E6753D979D}" destId="{D7419528-33A6-416D-9E64-B3F7915C5149}" srcOrd="13" destOrd="0" presId="urn:microsoft.com/office/officeart/2005/8/layout/target3"/>
    <dgm:cxn modelId="{FE16FC6D-8D58-4AD8-8A50-8110EB27C474}" type="presParOf" srcId="{71045F8C-00FA-488E-A7BD-E2E6753D979D}" destId="{97289DF2-90F4-4EC2-A9FC-633B00BAB610}" srcOrd="14" destOrd="0" presId="urn:microsoft.com/office/officeart/2005/8/layout/target3"/>
    <dgm:cxn modelId="{1FD8EFD0-D12D-4103-9253-A5863D4554ED}" type="presParOf" srcId="{71045F8C-00FA-488E-A7BD-E2E6753D979D}" destId="{234EBA9D-95B4-4C20-A84E-6F65F1085DC6}" srcOrd="15" destOrd="0" presId="urn:microsoft.com/office/officeart/2005/8/layout/target3"/>
    <dgm:cxn modelId="{EA40B327-CF0C-49FB-B527-F8D327A813FD}" type="presParOf" srcId="{71045F8C-00FA-488E-A7BD-E2E6753D979D}" destId="{12255512-213F-41DF-90A6-8B4CD74A2B52}" srcOrd="16" destOrd="0" presId="urn:microsoft.com/office/officeart/2005/8/layout/target3"/>
    <dgm:cxn modelId="{1E27180E-72B9-4FFE-858F-BED0B592D78E}" type="presParOf" srcId="{71045F8C-00FA-488E-A7BD-E2E6753D979D}" destId="{50C2F88D-8688-44C2-A854-691F34009D3B}" srcOrd="17" destOrd="0" presId="urn:microsoft.com/office/officeart/2005/8/layout/target3"/>
    <dgm:cxn modelId="{A37ED720-B5E4-48E0-AB57-BA06CCE0AC0D}" type="presParOf" srcId="{71045F8C-00FA-488E-A7BD-E2E6753D979D}" destId="{4D19AB04-24FA-40C2-B203-52AE3D15E171}" srcOrd="18" destOrd="0" presId="urn:microsoft.com/office/officeart/2005/8/layout/target3"/>
    <dgm:cxn modelId="{2EFB0742-D9AC-4380-A29E-A4BC8ECAAFDC}" type="presParOf" srcId="{71045F8C-00FA-488E-A7BD-E2E6753D979D}" destId="{832BF48F-0145-4429-9E02-8FCA946CCE9E}" srcOrd="19" destOrd="0" presId="urn:microsoft.com/office/officeart/2005/8/layout/target3"/>
    <dgm:cxn modelId="{10878304-FD73-4560-88BC-A1714A5CECBA}" type="presParOf" srcId="{71045F8C-00FA-488E-A7BD-E2E6753D979D}" destId="{E7297F21-D4FD-4A41-AE58-814D01A6B5E7}" srcOrd="20" destOrd="0" presId="urn:microsoft.com/office/officeart/2005/8/layout/target3"/>
    <dgm:cxn modelId="{83043B9D-EED9-4018-97F6-98998EAE6E7B}" type="presParOf" srcId="{71045F8C-00FA-488E-A7BD-E2E6753D979D}" destId="{F69A1436-182C-465B-AD7F-FE48E0C090C1}" srcOrd="21" destOrd="0" presId="urn:microsoft.com/office/officeart/2005/8/layout/target3"/>
    <dgm:cxn modelId="{7CB94295-4477-4177-A3CA-43410CE1149F}" type="presParOf" srcId="{71045F8C-00FA-488E-A7BD-E2E6753D979D}" destId="{AA41A67C-3D3F-4AE9-9E0F-5D7F7BB2E741}" srcOrd="22" destOrd="0" presId="urn:microsoft.com/office/officeart/2005/8/layout/target3"/>
    <dgm:cxn modelId="{0E01552B-CEBF-43F6-8400-EF3649C6A17E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51676C-9237-42DF-B6C7-162940DFFECB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0ADF43E-4BF7-4D81-80FA-01A90C44386B}">
      <dgm:prSet phldrT="[Text]"/>
      <dgm:spPr/>
      <dgm:t>
        <a:bodyPr/>
        <a:lstStyle/>
        <a:p>
          <a:r>
            <a:rPr lang="cs-CZ" dirty="0" smtClean="0"/>
            <a:t>PŘÍMKA</a:t>
          </a:r>
          <a:endParaRPr lang="cs-CZ" dirty="0"/>
        </a:p>
      </dgm:t>
    </dgm:pt>
    <dgm:pt modelId="{97D4BDBE-8509-47FD-B626-AE6F34DEF7D8}" type="parTrans" cxnId="{3FD9C2D8-67E2-4C16-8785-05209FC6E3DA}">
      <dgm:prSet/>
      <dgm:spPr/>
      <dgm:t>
        <a:bodyPr/>
        <a:lstStyle/>
        <a:p>
          <a:endParaRPr lang="cs-CZ"/>
        </a:p>
      </dgm:t>
    </dgm:pt>
    <dgm:pt modelId="{58384CE7-0DB2-4EBF-A18A-7DC4CC7EFFDF}" type="sibTrans" cxnId="{3FD9C2D8-67E2-4C16-8785-05209FC6E3DA}">
      <dgm:prSet/>
      <dgm:spPr/>
      <dgm:t>
        <a:bodyPr/>
        <a:lstStyle/>
        <a:p>
          <a:endParaRPr lang="cs-CZ"/>
        </a:p>
      </dgm:t>
    </dgm:pt>
    <dgm:pt modelId="{E3FB42A0-6943-4C62-9D63-56E93F6B2A1D}">
      <dgm:prSet phldrT="[Text]"/>
      <dgm:spPr/>
      <dgm:t>
        <a:bodyPr/>
        <a:lstStyle/>
        <a:p>
          <a:r>
            <a:rPr lang="cs-CZ" dirty="0" smtClean="0"/>
            <a:t>ČTVEREC</a:t>
          </a:r>
          <a:endParaRPr lang="cs-CZ" dirty="0"/>
        </a:p>
      </dgm:t>
    </dgm:pt>
    <dgm:pt modelId="{8A50094A-436A-476D-9E02-9AC3B6CE27B4}" type="parTrans" cxnId="{95CDDCB2-17BB-4C0C-99C3-6D7A69B51F7C}">
      <dgm:prSet/>
      <dgm:spPr/>
      <dgm:t>
        <a:bodyPr/>
        <a:lstStyle/>
        <a:p>
          <a:endParaRPr lang="cs-CZ"/>
        </a:p>
      </dgm:t>
    </dgm:pt>
    <dgm:pt modelId="{61E871D9-C655-4691-BBC8-35E1611D73BE}" type="sibTrans" cxnId="{95CDDCB2-17BB-4C0C-99C3-6D7A69B51F7C}">
      <dgm:prSet/>
      <dgm:spPr/>
      <dgm:t>
        <a:bodyPr/>
        <a:lstStyle/>
        <a:p>
          <a:endParaRPr lang="cs-CZ"/>
        </a:p>
      </dgm:t>
    </dgm:pt>
    <dgm:pt modelId="{578DE449-DE74-4636-B400-D78B5D9323F1}">
      <dgm:prSet phldrT="[Text]"/>
      <dgm:spPr/>
      <dgm:t>
        <a:bodyPr/>
        <a:lstStyle/>
        <a:p>
          <a:r>
            <a:rPr lang="cs-CZ" dirty="0" smtClean="0"/>
            <a:t>ÚSEČKA</a:t>
          </a:r>
          <a:endParaRPr lang="cs-CZ" dirty="0"/>
        </a:p>
      </dgm:t>
    </dgm:pt>
    <dgm:pt modelId="{E420AE26-D45B-4E15-89C3-6A2B9F60DE0D}" type="parTrans" cxnId="{32C8E89D-7947-478D-9B44-31374E8B4D14}">
      <dgm:prSet/>
      <dgm:spPr/>
      <dgm:t>
        <a:bodyPr/>
        <a:lstStyle/>
        <a:p>
          <a:endParaRPr lang="cs-CZ"/>
        </a:p>
      </dgm:t>
    </dgm:pt>
    <dgm:pt modelId="{08EBBC8D-5B1C-4FE2-B28F-50A852C1A128}" type="sibTrans" cxnId="{32C8E89D-7947-478D-9B44-31374E8B4D14}">
      <dgm:prSet/>
      <dgm:spPr/>
      <dgm:t>
        <a:bodyPr/>
        <a:lstStyle/>
        <a:p>
          <a:endParaRPr lang="cs-CZ"/>
        </a:p>
      </dgm:t>
    </dgm:pt>
    <dgm:pt modelId="{1D797CD5-6E20-4EA0-9A15-3DC536BFAF0A}">
      <dgm:prSet phldrT="[Text]"/>
      <dgm:spPr/>
      <dgm:t>
        <a:bodyPr/>
        <a:lstStyle/>
        <a:p>
          <a:r>
            <a:rPr lang="cs-CZ" dirty="0" smtClean="0"/>
            <a:t>ROVNOBĚŽKA</a:t>
          </a:r>
          <a:endParaRPr lang="cs-CZ" dirty="0"/>
        </a:p>
      </dgm:t>
    </dgm:pt>
    <dgm:pt modelId="{41ECF061-65BB-4976-8B4F-063C66F10348}" type="parTrans" cxnId="{617301B3-EAEE-48CE-9937-E1BF329FE7BF}">
      <dgm:prSet/>
      <dgm:spPr/>
      <dgm:t>
        <a:bodyPr/>
        <a:lstStyle/>
        <a:p>
          <a:endParaRPr lang="cs-CZ"/>
        </a:p>
      </dgm:t>
    </dgm:pt>
    <dgm:pt modelId="{92805271-C521-44BB-8198-0E01B73B726E}" type="sibTrans" cxnId="{617301B3-EAEE-48CE-9937-E1BF329FE7BF}">
      <dgm:prSet/>
      <dgm:spPr/>
      <dgm:t>
        <a:bodyPr/>
        <a:lstStyle/>
        <a:p>
          <a:endParaRPr lang="cs-CZ"/>
        </a:p>
      </dgm:t>
    </dgm:pt>
    <dgm:pt modelId="{7EB1AB8F-A2DF-44DA-AF9B-6C1EBF9FE760}">
      <dgm:prSet phldrT="[Text]"/>
      <dgm:spPr/>
      <dgm:t>
        <a:bodyPr/>
        <a:lstStyle/>
        <a:p>
          <a:r>
            <a:rPr lang="cs-CZ" dirty="0" smtClean="0"/>
            <a:t>POLOPŘÍMKA</a:t>
          </a:r>
          <a:endParaRPr lang="cs-CZ" dirty="0"/>
        </a:p>
      </dgm:t>
    </dgm:pt>
    <dgm:pt modelId="{943A97A4-9EF6-458F-B631-4122B924218F}" type="parTrans" cxnId="{691F2E1B-F24E-47D0-87EB-01BEBBE7B0D1}">
      <dgm:prSet/>
      <dgm:spPr/>
      <dgm:t>
        <a:bodyPr/>
        <a:lstStyle/>
        <a:p>
          <a:endParaRPr lang="cs-CZ"/>
        </a:p>
      </dgm:t>
    </dgm:pt>
    <dgm:pt modelId="{79F556C1-1F70-4786-A021-225B6C73FBE2}" type="sibTrans" cxnId="{691F2E1B-F24E-47D0-87EB-01BEBBE7B0D1}">
      <dgm:prSet/>
      <dgm:spPr/>
      <dgm:t>
        <a:bodyPr/>
        <a:lstStyle/>
        <a:p>
          <a:endParaRPr lang="cs-CZ"/>
        </a:p>
      </dgm:t>
    </dgm:pt>
    <dgm:pt modelId="{C1F330CB-84C8-400F-9947-BBBCC6E2E38D}">
      <dgm:prSet phldrT="[Text]"/>
      <dgm:spPr/>
      <dgm:t>
        <a:bodyPr/>
        <a:lstStyle/>
        <a:p>
          <a:r>
            <a:rPr lang="cs-CZ" dirty="0" smtClean="0"/>
            <a:t>VÁLEC</a:t>
          </a:r>
          <a:endParaRPr lang="cs-CZ" dirty="0"/>
        </a:p>
      </dgm:t>
    </dgm:pt>
    <dgm:pt modelId="{FA996226-8178-4899-AAFC-C85100F9167A}" type="parTrans" cxnId="{4E3088FE-92EB-4A0A-9275-F1D4CDA56311}">
      <dgm:prSet/>
      <dgm:spPr/>
      <dgm:t>
        <a:bodyPr/>
        <a:lstStyle/>
        <a:p>
          <a:endParaRPr lang="cs-CZ"/>
        </a:p>
      </dgm:t>
    </dgm:pt>
    <dgm:pt modelId="{FBE1B1DB-65BE-4469-94CB-158721492426}" type="sibTrans" cxnId="{4E3088FE-92EB-4A0A-9275-F1D4CDA56311}">
      <dgm:prSet/>
      <dgm:spPr/>
      <dgm:t>
        <a:bodyPr/>
        <a:lstStyle/>
        <a:p>
          <a:endParaRPr lang="cs-CZ"/>
        </a:p>
      </dgm:t>
    </dgm:pt>
    <dgm:pt modelId="{8DC132E5-F7BE-4935-93C5-1E250D870820}">
      <dgm:prSet phldrT="[Text]"/>
      <dgm:spPr/>
      <dgm:t>
        <a:bodyPr/>
        <a:lstStyle/>
        <a:p>
          <a:r>
            <a:rPr lang="cs-CZ" dirty="0" smtClean="0"/>
            <a:t>RŮZNOBĚŽKY</a:t>
          </a:r>
          <a:endParaRPr lang="cs-CZ" dirty="0"/>
        </a:p>
      </dgm:t>
    </dgm:pt>
    <dgm:pt modelId="{09E876C4-C3C1-4053-8B64-88A5192623BD}" type="parTrans" cxnId="{F264CA7C-C362-44D6-88A9-D1DA57DE2A44}">
      <dgm:prSet/>
      <dgm:spPr/>
      <dgm:t>
        <a:bodyPr/>
        <a:lstStyle/>
        <a:p>
          <a:endParaRPr lang="cs-CZ"/>
        </a:p>
      </dgm:t>
    </dgm:pt>
    <dgm:pt modelId="{33DE828D-471D-4A4C-AEB5-2C0441523842}" type="sibTrans" cxnId="{F264CA7C-C362-44D6-88A9-D1DA57DE2A44}">
      <dgm:prSet/>
      <dgm:spPr/>
      <dgm:t>
        <a:bodyPr/>
        <a:lstStyle/>
        <a:p>
          <a:endParaRPr lang="cs-CZ"/>
        </a:p>
      </dgm:t>
    </dgm:pt>
    <dgm:pt modelId="{4483DAAC-B82B-4335-B655-599CE43F93C0}">
      <dgm:prSet phldrT="[Text]"/>
      <dgm:spPr/>
      <dgm:t>
        <a:bodyPr/>
        <a:lstStyle/>
        <a:p>
          <a:r>
            <a:rPr lang="cs-CZ" dirty="0" smtClean="0"/>
            <a:t>BOD</a:t>
          </a:r>
          <a:endParaRPr lang="cs-CZ" dirty="0"/>
        </a:p>
      </dgm:t>
    </dgm:pt>
    <dgm:pt modelId="{E65199C2-A79F-4DA8-A40F-39C168278854}" type="parTrans" cxnId="{A683F1B4-9656-4247-8B14-95C1FE9D520C}">
      <dgm:prSet/>
      <dgm:spPr/>
      <dgm:t>
        <a:bodyPr/>
        <a:lstStyle/>
        <a:p>
          <a:endParaRPr lang="cs-CZ"/>
        </a:p>
      </dgm:t>
    </dgm:pt>
    <dgm:pt modelId="{0B60F23D-755E-4EC7-8113-74D962BF66B4}" type="sibTrans" cxnId="{A683F1B4-9656-4247-8B14-95C1FE9D520C}">
      <dgm:prSet/>
      <dgm:spPr/>
      <dgm:t>
        <a:bodyPr/>
        <a:lstStyle/>
        <a:p>
          <a:endParaRPr lang="cs-CZ"/>
        </a:p>
      </dgm:t>
    </dgm:pt>
    <dgm:pt modelId="{B5E7AA5A-AB13-45D5-8D67-E73579B07608}">
      <dgm:prSet/>
      <dgm:spPr/>
      <dgm:t>
        <a:bodyPr/>
        <a:lstStyle/>
        <a:p>
          <a:r>
            <a:rPr lang="cs-CZ" dirty="0" smtClean="0"/>
            <a:t>KVÁDR</a:t>
          </a:r>
          <a:endParaRPr lang="cs-CZ" dirty="0"/>
        </a:p>
      </dgm:t>
    </dgm:pt>
    <dgm:pt modelId="{FF20956B-5926-4777-BEC5-1B7AA60F587B}" type="parTrans" cxnId="{215796E9-1D2E-4D58-B6E5-E2E16DC10EE2}">
      <dgm:prSet/>
      <dgm:spPr/>
      <dgm:t>
        <a:bodyPr/>
        <a:lstStyle/>
        <a:p>
          <a:endParaRPr lang="cs-CZ"/>
        </a:p>
      </dgm:t>
    </dgm:pt>
    <dgm:pt modelId="{C1F73CF9-C348-40E3-9FD3-3F9A6CEE4D85}" type="sibTrans" cxnId="{215796E9-1D2E-4D58-B6E5-E2E16DC10EE2}">
      <dgm:prSet/>
      <dgm:spPr/>
      <dgm:t>
        <a:bodyPr/>
        <a:lstStyle/>
        <a:p>
          <a:endParaRPr lang="cs-CZ"/>
        </a:p>
      </dgm:t>
    </dgm:pt>
    <dgm:pt modelId="{22A5650F-4254-4E74-BC95-9CB7D53CFDFF}">
      <dgm:prSet/>
      <dgm:spPr/>
      <dgm:t>
        <a:bodyPr/>
        <a:lstStyle/>
        <a:p>
          <a:r>
            <a:rPr lang="cs-CZ" dirty="0" smtClean="0"/>
            <a:t>OBDÉLNÍK</a:t>
          </a:r>
          <a:endParaRPr lang="cs-CZ" dirty="0"/>
        </a:p>
      </dgm:t>
    </dgm:pt>
    <dgm:pt modelId="{3CF407A5-8805-4952-8969-6159A9831ED5}" type="parTrans" cxnId="{E53E27A4-BDC6-4863-A93B-A1A8F17BDC9E}">
      <dgm:prSet/>
      <dgm:spPr/>
      <dgm:t>
        <a:bodyPr/>
        <a:lstStyle/>
        <a:p>
          <a:endParaRPr lang="cs-CZ"/>
        </a:p>
      </dgm:t>
    </dgm:pt>
    <dgm:pt modelId="{BADC99B2-0785-43CC-B594-9074014DA449}" type="sibTrans" cxnId="{E53E27A4-BDC6-4863-A93B-A1A8F17BDC9E}">
      <dgm:prSet/>
      <dgm:spPr/>
      <dgm:t>
        <a:bodyPr/>
        <a:lstStyle/>
        <a:p>
          <a:endParaRPr lang="cs-CZ"/>
        </a:p>
      </dgm:t>
    </dgm:pt>
    <dgm:pt modelId="{A5675209-D36D-40C1-A0BC-29D447295368}">
      <dgm:prSet/>
      <dgm:spPr/>
      <dgm:t>
        <a:bodyPr/>
        <a:lstStyle/>
        <a:p>
          <a:r>
            <a:rPr lang="cs-CZ" dirty="0" smtClean="0"/>
            <a:t>KRYCHLE</a:t>
          </a:r>
          <a:endParaRPr lang="cs-CZ" dirty="0"/>
        </a:p>
      </dgm:t>
    </dgm:pt>
    <dgm:pt modelId="{18DF3634-99A4-4ADE-B3E6-AB2CD9CE8A10}" type="parTrans" cxnId="{7D82A0C9-5238-4EB7-82B1-DAB26079ECE2}">
      <dgm:prSet/>
      <dgm:spPr/>
      <dgm:t>
        <a:bodyPr/>
        <a:lstStyle/>
        <a:p>
          <a:endParaRPr lang="cs-CZ"/>
        </a:p>
      </dgm:t>
    </dgm:pt>
    <dgm:pt modelId="{710E25D5-43C4-4080-9BAC-AE2C1FBDE091}" type="sibTrans" cxnId="{7D82A0C9-5238-4EB7-82B1-DAB26079ECE2}">
      <dgm:prSet/>
      <dgm:spPr/>
      <dgm:t>
        <a:bodyPr/>
        <a:lstStyle/>
        <a:p>
          <a:endParaRPr lang="cs-CZ"/>
        </a:p>
      </dgm:t>
    </dgm:pt>
    <dgm:pt modelId="{3642C07A-BE09-4B0E-A487-C7DD4ED48616}">
      <dgm:prSet/>
      <dgm:spPr/>
      <dgm:t>
        <a:bodyPr/>
        <a:lstStyle/>
        <a:p>
          <a:r>
            <a:rPr lang="cs-CZ" dirty="0" smtClean="0"/>
            <a:t>TROJÚHELNÍK</a:t>
          </a:r>
          <a:endParaRPr lang="cs-CZ" dirty="0"/>
        </a:p>
      </dgm:t>
    </dgm:pt>
    <dgm:pt modelId="{51A71915-0568-4D08-864F-BAE0604169F6}" type="parTrans" cxnId="{8E9C3906-3DB6-40A8-AAD3-D5F1C7532968}">
      <dgm:prSet/>
      <dgm:spPr/>
    </dgm:pt>
    <dgm:pt modelId="{99296023-72AC-49CB-A55D-9D415F6C83B9}" type="sibTrans" cxnId="{8E9C3906-3DB6-40A8-AAD3-D5F1C7532968}">
      <dgm:prSet/>
      <dgm:spPr/>
    </dgm:pt>
    <dgm:pt modelId="{7CDD31E4-DBBD-4777-A3B2-60EF58592ECA}" type="pres">
      <dgm:prSet presAssocID="{2851676C-9237-42DF-B6C7-162940DFFECB}" presName="diagram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4EDF2673-043F-4C0F-A201-7AD062920A11}" type="pres">
      <dgm:prSet presAssocID="{80ADF43E-4BF7-4D81-80FA-01A90C44386B}" presName="first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051C76-C0BB-4550-B78A-D3CAAEFC1022}" type="pres">
      <dgm:prSet presAssocID="{58384CE7-0DB2-4EBF-A18A-7DC4CC7EFFDF}" presName="sibTrans" presStyleLbl="sibTrans2D1" presStyleIdx="0" presStyleCnt="11"/>
      <dgm:spPr/>
      <dgm:t>
        <a:bodyPr/>
        <a:lstStyle/>
        <a:p>
          <a:endParaRPr lang="cs-CZ"/>
        </a:p>
      </dgm:t>
    </dgm:pt>
    <dgm:pt modelId="{F6CB3524-D67B-4089-9D6A-95BC45062CEB}" type="pres">
      <dgm:prSet presAssocID="{E3FB42A0-6943-4C62-9D63-56E93F6B2A1D}" presName="middleNode" presStyleCnt="0"/>
      <dgm:spPr/>
    </dgm:pt>
    <dgm:pt modelId="{8B4DD0AA-645A-42C3-A467-7EEF785180CF}" type="pres">
      <dgm:prSet presAssocID="{E3FB42A0-6943-4C62-9D63-56E93F6B2A1D}" presName="padding" presStyleLbl="node1" presStyleIdx="0" presStyleCnt="12"/>
      <dgm:spPr/>
    </dgm:pt>
    <dgm:pt modelId="{2B311084-A2B6-4B00-8262-F6285599BCAE}" type="pres">
      <dgm:prSet presAssocID="{E3FB42A0-6943-4C62-9D63-56E93F6B2A1D}" presName="shap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CD531D-2EF4-40CE-841A-69375F2EBF30}" type="pres">
      <dgm:prSet presAssocID="{61E871D9-C655-4691-BBC8-35E1611D73BE}" presName="sibTrans" presStyleLbl="sibTrans2D1" presStyleIdx="1" presStyleCnt="11"/>
      <dgm:spPr/>
      <dgm:t>
        <a:bodyPr/>
        <a:lstStyle/>
        <a:p>
          <a:endParaRPr lang="cs-CZ"/>
        </a:p>
      </dgm:t>
    </dgm:pt>
    <dgm:pt modelId="{BD390F32-1020-4085-891A-4A3FE8C0AC1D}" type="pres">
      <dgm:prSet presAssocID="{578DE449-DE74-4636-B400-D78B5D9323F1}" presName="middleNode" presStyleCnt="0"/>
      <dgm:spPr/>
    </dgm:pt>
    <dgm:pt modelId="{1B77BE80-9EA9-49F7-9FF5-E679BC5E500D}" type="pres">
      <dgm:prSet presAssocID="{578DE449-DE74-4636-B400-D78B5D9323F1}" presName="padding" presStyleLbl="node1" presStyleIdx="1" presStyleCnt="12"/>
      <dgm:spPr/>
    </dgm:pt>
    <dgm:pt modelId="{62093066-2DD9-4D5F-8343-130AAE4A3C6E}" type="pres">
      <dgm:prSet presAssocID="{578DE449-DE74-4636-B400-D78B5D9323F1}" presName="shap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CC55CA-8A58-4516-BDFD-272BBB5FAB82}" type="pres">
      <dgm:prSet presAssocID="{08EBBC8D-5B1C-4FE2-B28F-50A852C1A128}" presName="sibTrans" presStyleLbl="sibTrans2D1" presStyleIdx="2" presStyleCnt="11"/>
      <dgm:spPr/>
      <dgm:t>
        <a:bodyPr/>
        <a:lstStyle/>
        <a:p>
          <a:endParaRPr lang="cs-CZ"/>
        </a:p>
      </dgm:t>
    </dgm:pt>
    <dgm:pt modelId="{A74BC649-7764-438E-977F-76A2DE562E71}" type="pres">
      <dgm:prSet presAssocID="{1D797CD5-6E20-4EA0-9A15-3DC536BFAF0A}" presName="middleNode" presStyleCnt="0"/>
      <dgm:spPr/>
    </dgm:pt>
    <dgm:pt modelId="{3951181E-7E9B-434D-B5C2-951462A9DE02}" type="pres">
      <dgm:prSet presAssocID="{1D797CD5-6E20-4EA0-9A15-3DC536BFAF0A}" presName="padding" presStyleLbl="node1" presStyleIdx="2" presStyleCnt="12"/>
      <dgm:spPr/>
    </dgm:pt>
    <dgm:pt modelId="{7717361D-340B-41B2-AC34-83F347E97BC6}" type="pres">
      <dgm:prSet presAssocID="{1D797CD5-6E20-4EA0-9A15-3DC536BFAF0A}" presName="shap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7CCEEB-5E11-4FCD-BD64-4B3A371932FD}" type="pres">
      <dgm:prSet presAssocID="{92805271-C521-44BB-8198-0E01B73B726E}" presName="sibTrans" presStyleLbl="sibTrans2D1" presStyleIdx="3" presStyleCnt="11"/>
      <dgm:spPr/>
      <dgm:t>
        <a:bodyPr/>
        <a:lstStyle/>
        <a:p>
          <a:endParaRPr lang="cs-CZ"/>
        </a:p>
      </dgm:t>
    </dgm:pt>
    <dgm:pt modelId="{5A44BF7A-35B7-4E9D-A936-2928CFC24549}" type="pres">
      <dgm:prSet presAssocID="{7EB1AB8F-A2DF-44DA-AF9B-6C1EBF9FE760}" presName="middleNode" presStyleCnt="0"/>
      <dgm:spPr/>
    </dgm:pt>
    <dgm:pt modelId="{2203E772-7C47-4E80-B615-6E6A9B2E9566}" type="pres">
      <dgm:prSet presAssocID="{7EB1AB8F-A2DF-44DA-AF9B-6C1EBF9FE760}" presName="padding" presStyleLbl="node1" presStyleIdx="3" presStyleCnt="12"/>
      <dgm:spPr/>
    </dgm:pt>
    <dgm:pt modelId="{61EC30E8-62FE-44AC-8E2C-EC90DB20516F}" type="pres">
      <dgm:prSet presAssocID="{7EB1AB8F-A2DF-44DA-AF9B-6C1EBF9FE760}" presName="shap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47C2C17-2DF7-4369-AEA0-F52409F37E6A}" type="pres">
      <dgm:prSet presAssocID="{79F556C1-1F70-4786-A021-225B6C73FBE2}" presName="sibTrans" presStyleLbl="sibTrans2D1" presStyleIdx="4" presStyleCnt="11"/>
      <dgm:spPr/>
      <dgm:t>
        <a:bodyPr/>
        <a:lstStyle/>
        <a:p>
          <a:endParaRPr lang="cs-CZ"/>
        </a:p>
      </dgm:t>
    </dgm:pt>
    <dgm:pt modelId="{8B30D093-E87D-40D1-B848-092BE53576CE}" type="pres">
      <dgm:prSet presAssocID="{C1F330CB-84C8-400F-9947-BBBCC6E2E38D}" presName="middleNode" presStyleCnt="0"/>
      <dgm:spPr/>
    </dgm:pt>
    <dgm:pt modelId="{7E647937-AF95-480B-B7CC-A45D4602F17D}" type="pres">
      <dgm:prSet presAssocID="{C1F330CB-84C8-400F-9947-BBBCC6E2E38D}" presName="padding" presStyleLbl="node1" presStyleIdx="4" presStyleCnt="12"/>
      <dgm:spPr/>
    </dgm:pt>
    <dgm:pt modelId="{C3B1607F-E2EF-4BC1-9941-F8B06279113B}" type="pres">
      <dgm:prSet presAssocID="{C1F330CB-84C8-400F-9947-BBBCC6E2E38D}" presName="shap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A8F2A4-3D71-4F20-853C-48A8291D7D0C}" type="pres">
      <dgm:prSet presAssocID="{FBE1B1DB-65BE-4469-94CB-158721492426}" presName="sibTrans" presStyleLbl="sibTrans2D1" presStyleIdx="5" presStyleCnt="11"/>
      <dgm:spPr/>
      <dgm:t>
        <a:bodyPr/>
        <a:lstStyle/>
        <a:p>
          <a:endParaRPr lang="cs-CZ"/>
        </a:p>
      </dgm:t>
    </dgm:pt>
    <dgm:pt modelId="{04CCD8DA-9EEC-47D4-847C-5C6FE6B5D1BD}" type="pres">
      <dgm:prSet presAssocID="{8DC132E5-F7BE-4935-93C5-1E250D870820}" presName="middleNode" presStyleCnt="0"/>
      <dgm:spPr/>
    </dgm:pt>
    <dgm:pt modelId="{0A6AEBF6-D264-4C58-9F2D-C6E4F1F1724F}" type="pres">
      <dgm:prSet presAssocID="{8DC132E5-F7BE-4935-93C5-1E250D870820}" presName="padding" presStyleLbl="node1" presStyleIdx="5" presStyleCnt="12"/>
      <dgm:spPr/>
    </dgm:pt>
    <dgm:pt modelId="{F1986F38-2EB3-433E-8301-08EEEB6D6B81}" type="pres">
      <dgm:prSet presAssocID="{8DC132E5-F7BE-4935-93C5-1E250D870820}" presName="shap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39BF87-487A-4C99-94E8-FC8BA53B3AF8}" type="pres">
      <dgm:prSet presAssocID="{33DE828D-471D-4A4C-AEB5-2C0441523842}" presName="sibTrans" presStyleLbl="sibTrans2D1" presStyleIdx="6" presStyleCnt="11"/>
      <dgm:spPr/>
      <dgm:t>
        <a:bodyPr/>
        <a:lstStyle/>
        <a:p>
          <a:endParaRPr lang="cs-CZ"/>
        </a:p>
      </dgm:t>
    </dgm:pt>
    <dgm:pt modelId="{6A79FA9E-4E90-441F-AA18-A62ABB9D769C}" type="pres">
      <dgm:prSet presAssocID="{B5E7AA5A-AB13-45D5-8D67-E73579B07608}" presName="middleNode" presStyleCnt="0"/>
      <dgm:spPr/>
    </dgm:pt>
    <dgm:pt modelId="{8D680659-74B0-4DE3-A593-C35C29B571D9}" type="pres">
      <dgm:prSet presAssocID="{B5E7AA5A-AB13-45D5-8D67-E73579B07608}" presName="padding" presStyleLbl="node1" presStyleIdx="6" presStyleCnt="12"/>
      <dgm:spPr/>
    </dgm:pt>
    <dgm:pt modelId="{B2411C9D-CE8E-4BBA-9E6C-E6E2D6320E92}" type="pres">
      <dgm:prSet presAssocID="{B5E7AA5A-AB13-45D5-8D67-E73579B07608}" presName="shap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064A6D-E98F-4B34-8B4C-76E1CC6642E8}" type="pres">
      <dgm:prSet presAssocID="{C1F73CF9-C348-40E3-9FD3-3F9A6CEE4D85}" presName="sibTrans" presStyleLbl="sibTrans2D1" presStyleIdx="7" presStyleCnt="11"/>
      <dgm:spPr/>
      <dgm:t>
        <a:bodyPr/>
        <a:lstStyle/>
        <a:p>
          <a:endParaRPr lang="cs-CZ"/>
        </a:p>
      </dgm:t>
    </dgm:pt>
    <dgm:pt modelId="{0FC816C8-DF64-48E6-9B18-2FD26B1973C3}" type="pres">
      <dgm:prSet presAssocID="{4483DAAC-B82B-4335-B655-599CE43F93C0}" presName="middleNode" presStyleCnt="0"/>
      <dgm:spPr/>
    </dgm:pt>
    <dgm:pt modelId="{D3120874-3043-4749-94B8-8B4A17902CFB}" type="pres">
      <dgm:prSet presAssocID="{4483DAAC-B82B-4335-B655-599CE43F93C0}" presName="padding" presStyleLbl="node1" presStyleIdx="7" presStyleCnt="12"/>
      <dgm:spPr/>
    </dgm:pt>
    <dgm:pt modelId="{138AC74A-2CA8-4BA5-B41E-D3F7C0CF4489}" type="pres">
      <dgm:prSet presAssocID="{4483DAAC-B82B-4335-B655-599CE43F93C0}" presName="shap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11D874-E9EE-4A47-85A4-1219365A6B83}" type="pres">
      <dgm:prSet presAssocID="{0B60F23D-755E-4EC7-8113-74D962BF66B4}" presName="sibTrans" presStyleLbl="sibTrans2D1" presStyleIdx="8" presStyleCnt="11"/>
      <dgm:spPr/>
      <dgm:t>
        <a:bodyPr/>
        <a:lstStyle/>
        <a:p>
          <a:endParaRPr lang="cs-CZ"/>
        </a:p>
      </dgm:t>
    </dgm:pt>
    <dgm:pt modelId="{1C35F9FE-A2FD-454B-A14E-C4598686A1B5}" type="pres">
      <dgm:prSet presAssocID="{22A5650F-4254-4E74-BC95-9CB7D53CFDFF}" presName="middleNode" presStyleCnt="0"/>
      <dgm:spPr/>
    </dgm:pt>
    <dgm:pt modelId="{A0213F3A-54BB-473F-BF06-211B99724797}" type="pres">
      <dgm:prSet presAssocID="{22A5650F-4254-4E74-BC95-9CB7D53CFDFF}" presName="padding" presStyleLbl="node1" presStyleIdx="8" presStyleCnt="12"/>
      <dgm:spPr/>
    </dgm:pt>
    <dgm:pt modelId="{E0236C9D-BD49-46A0-9335-B877119E4769}" type="pres">
      <dgm:prSet presAssocID="{22A5650F-4254-4E74-BC95-9CB7D53CFDFF}" presName="shap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0D51EF-05BB-4119-8404-DE3E2396305F}" type="pres">
      <dgm:prSet presAssocID="{BADC99B2-0785-43CC-B594-9074014DA449}" presName="sibTrans" presStyleLbl="sibTrans2D1" presStyleIdx="9" presStyleCnt="11"/>
      <dgm:spPr/>
      <dgm:t>
        <a:bodyPr/>
        <a:lstStyle/>
        <a:p>
          <a:endParaRPr lang="cs-CZ"/>
        </a:p>
      </dgm:t>
    </dgm:pt>
    <dgm:pt modelId="{E9F32683-697A-4135-94B3-41CCBED9F9FD}" type="pres">
      <dgm:prSet presAssocID="{A5675209-D36D-40C1-A0BC-29D447295368}" presName="middleNode" presStyleCnt="0"/>
      <dgm:spPr/>
    </dgm:pt>
    <dgm:pt modelId="{91D47C22-A40A-49CF-BADB-9F4E208E1403}" type="pres">
      <dgm:prSet presAssocID="{A5675209-D36D-40C1-A0BC-29D447295368}" presName="padding" presStyleLbl="node1" presStyleIdx="9" presStyleCnt="12"/>
      <dgm:spPr/>
    </dgm:pt>
    <dgm:pt modelId="{F2FE40A9-9AA8-41C0-A57F-73B445148B4B}" type="pres">
      <dgm:prSet presAssocID="{A5675209-D36D-40C1-A0BC-29D447295368}" presName="shap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C94D53-1D5E-446C-8654-FA94ABB79FDB}" type="pres">
      <dgm:prSet presAssocID="{710E25D5-43C4-4080-9BAC-AE2C1FBDE091}" presName="sibTrans" presStyleLbl="sibTrans2D1" presStyleIdx="10" presStyleCnt="11"/>
      <dgm:spPr/>
      <dgm:t>
        <a:bodyPr/>
        <a:lstStyle/>
        <a:p>
          <a:endParaRPr lang="cs-CZ"/>
        </a:p>
      </dgm:t>
    </dgm:pt>
    <dgm:pt modelId="{9BCCE41E-A99B-4D65-B243-B949329CDFF0}" type="pres">
      <dgm:prSet presAssocID="{3642C07A-BE09-4B0E-A487-C7DD4ED48616}" presName="last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2357FB-DBF9-4355-BAA4-25E9495FFB05}" type="presOf" srcId="{578DE449-DE74-4636-B400-D78B5D9323F1}" destId="{62093066-2DD9-4D5F-8343-130AAE4A3C6E}" srcOrd="0" destOrd="0" presId="urn:microsoft.com/office/officeart/2005/8/layout/bProcess2"/>
    <dgm:cxn modelId="{C7124BE0-854C-4964-B635-9AD9410998AE}" type="presOf" srcId="{22A5650F-4254-4E74-BC95-9CB7D53CFDFF}" destId="{E0236C9D-BD49-46A0-9335-B877119E4769}" srcOrd="0" destOrd="0" presId="urn:microsoft.com/office/officeart/2005/8/layout/bProcess2"/>
    <dgm:cxn modelId="{7A0AB788-D20F-4E0E-AE3A-DB3111673281}" type="presOf" srcId="{C1F330CB-84C8-400F-9947-BBBCC6E2E38D}" destId="{C3B1607F-E2EF-4BC1-9941-F8B06279113B}" srcOrd="0" destOrd="0" presId="urn:microsoft.com/office/officeart/2005/8/layout/bProcess2"/>
    <dgm:cxn modelId="{E53E27A4-BDC6-4863-A93B-A1A8F17BDC9E}" srcId="{2851676C-9237-42DF-B6C7-162940DFFECB}" destId="{22A5650F-4254-4E74-BC95-9CB7D53CFDFF}" srcOrd="9" destOrd="0" parTransId="{3CF407A5-8805-4952-8969-6159A9831ED5}" sibTransId="{BADC99B2-0785-43CC-B594-9074014DA449}"/>
    <dgm:cxn modelId="{4E3088FE-92EB-4A0A-9275-F1D4CDA56311}" srcId="{2851676C-9237-42DF-B6C7-162940DFFECB}" destId="{C1F330CB-84C8-400F-9947-BBBCC6E2E38D}" srcOrd="5" destOrd="0" parTransId="{FA996226-8178-4899-AAFC-C85100F9167A}" sibTransId="{FBE1B1DB-65BE-4469-94CB-158721492426}"/>
    <dgm:cxn modelId="{CAA09BA4-D686-4FCD-A71C-8BF2637D02C0}" type="presOf" srcId="{C1F73CF9-C348-40E3-9FD3-3F9A6CEE4D85}" destId="{78064A6D-E98F-4B34-8B4C-76E1CC6642E8}" srcOrd="0" destOrd="0" presId="urn:microsoft.com/office/officeart/2005/8/layout/bProcess2"/>
    <dgm:cxn modelId="{A683F1B4-9656-4247-8B14-95C1FE9D520C}" srcId="{2851676C-9237-42DF-B6C7-162940DFFECB}" destId="{4483DAAC-B82B-4335-B655-599CE43F93C0}" srcOrd="8" destOrd="0" parTransId="{E65199C2-A79F-4DA8-A40F-39C168278854}" sibTransId="{0B60F23D-755E-4EC7-8113-74D962BF66B4}"/>
    <dgm:cxn modelId="{01C12678-6A5F-4237-9A32-1C2331BCA3BC}" type="presOf" srcId="{2851676C-9237-42DF-B6C7-162940DFFECB}" destId="{7CDD31E4-DBBD-4777-A3B2-60EF58592ECA}" srcOrd="0" destOrd="0" presId="urn:microsoft.com/office/officeart/2005/8/layout/bProcess2"/>
    <dgm:cxn modelId="{21F2F98E-63F9-49D1-B524-53FF74C630DA}" type="presOf" srcId="{4483DAAC-B82B-4335-B655-599CE43F93C0}" destId="{138AC74A-2CA8-4BA5-B41E-D3F7C0CF4489}" srcOrd="0" destOrd="0" presId="urn:microsoft.com/office/officeart/2005/8/layout/bProcess2"/>
    <dgm:cxn modelId="{7D82A0C9-5238-4EB7-82B1-DAB26079ECE2}" srcId="{2851676C-9237-42DF-B6C7-162940DFFECB}" destId="{A5675209-D36D-40C1-A0BC-29D447295368}" srcOrd="10" destOrd="0" parTransId="{18DF3634-99A4-4ADE-B3E6-AB2CD9CE8A10}" sibTransId="{710E25D5-43C4-4080-9BAC-AE2C1FBDE091}"/>
    <dgm:cxn modelId="{3632E207-6D56-4B5B-8C99-4ED6E31B6C85}" type="presOf" srcId="{8DC132E5-F7BE-4935-93C5-1E250D870820}" destId="{F1986F38-2EB3-433E-8301-08EEEB6D6B81}" srcOrd="0" destOrd="0" presId="urn:microsoft.com/office/officeart/2005/8/layout/bProcess2"/>
    <dgm:cxn modelId="{32C8E89D-7947-478D-9B44-31374E8B4D14}" srcId="{2851676C-9237-42DF-B6C7-162940DFFECB}" destId="{578DE449-DE74-4636-B400-D78B5D9323F1}" srcOrd="2" destOrd="0" parTransId="{E420AE26-D45B-4E15-89C3-6A2B9F60DE0D}" sibTransId="{08EBBC8D-5B1C-4FE2-B28F-50A852C1A128}"/>
    <dgm:cxn modelId="{7D898727-60E9-4438-B8EF-7D2C0ABB42D2}" type="presOf" srcId="{0B60F23D-755E-4EC7-8113-74D962BF66B4}" destId="{C511D874-E9EE-4A47-85A4-1219365A6B83}" srcOrd="0" destOrd="0" presId="urn:microsoft.com/office/officeart/2005/8/layout/bProcess2"/>
    <dgm:cxn modelId="{92C525DE-A2A1-4CDD-99A3-F362DE208F33}" type="presOf" srcId="{58384CE7-0DB2-4EBF-A18A-7DC4CC7EFFDF}" destId="{23051C76-C0BB-4550-B78A-D3CAAEFC1022}" srcOrd="0" destOrd="0" presId="urn:microsoft.com/office/officeart/2005/8/layout/bProcess2"/>
    <dgm:cxn modelId="{97B7F86F-6D7A-40F0-AE83-905FC59E0BAF}" type="presOf" srcId="{61E871D9-C655-4691-BBC8-35E1611D73BE}" destId="{1BCD531D-2EF4-40CE-841A-69375F2EBF30}" srcOrd="0" destOrd="0" presId="urn:microsoft.com/office/officeart/2005/8/layout/bProcess2"/>
    <dgm:cxn modelId="{4C30720B-B236-4A43-90DF-BF37A7685939}" type="presOf" srcId="{80ADF43E-4BF7-4D81-80FA-01A90C44386B}" destId="{4EDF2673-043F-4C0F-A201-7AD062920A11}" srcOrd="0" destOrd="0" presId="urn:microsoft.com/office/officeart/2005/8/layout/bProcess2"/>
    <dgm:cxn modelId="{43478366-A587-416F-AFD0-E83C9BD5D40E}" type="presOf" srcId="{E3FB42A0-6943-4C62-9D63-56E93F6B2A1D}" destId="{2B311084-A2B6-4B00-8262-F6285599BCAE}" srcOrd="0" destOrd="0" presId="urn:microsoft.com/office/officeart/2005/8/layout/bProcess2"/>
    <dgm:cxn modelId="{49F4497F-B864-424E-B5FA-8522F0360AEF}" type="presOf" srcId="{92805271-C521-44BB-8198-0E01B73B726E}" destId="{EF7CCEEB-5E11-4FCD-BD64-4B3A371932FD}" srcOrd="0" destOrd="0" presId="urn:microsoft.com/office/officeart/2005/8/layout/bProcess2"/>
    <dgm:cxn modelId="{426BA53B-BA9D-4FFD-9E86-F473CC1D824F}" type="presOf" srcId="{FBE1B1DB-65BE-4469-94CB-158721492426}" destId="{28A8F2A4-3D71-4F20-853C-48A8291D7D0C}" srcOrd="0" destOrd="0" presId="urn:microsoft.com/office/officeart/2005/8/layout/bProcess2"/>
    <dgm:cxn modelId="{01F08C35-FA1D-46AD-AF11-99802369FDB5}" type="presOf" srcId="{710E25D5-43C4-4080-9BAC-AE2C1FBDE091}" destId="{92C94D53-1D5E-446C-8654-FA94ABB79FDB}" srcOrd="0" destOrd="0" presId="urn:microsoft.com/office/officeart/2005/8/layout/bProcess2"/>
    <dgm:cxn modelId="{D265C768-6F2B-4337-AEA1-6515CDB03EA3}" type="presOf" srcId="{33DE828D-471D-4A4C-AEB5-2C0441523842}" destId="{F539BF87-487A-4C99-94E8-FC8BA53B3AF8}" srcOrd="0" destOrd="0" presId="urn:microsoft.com/office/officeart/2005/8/layout/bProcess2"/>
    <dgm:cxn modelId="{3FD9C2D8-67E2-4C16-8785-05209FC6E3DA}" srcId="{2851676C-9237-42DF-B6C7-162940DFFECB}" destId="{80ADF43E-4BF7-4D81-80FA-01A90C44386B}" srcOrd="0" destOrd="0" parTransId="{97D4BDBE-8509-47FD-B626-AE6F34DEF7D8}" sibTransId="{58384CE7-0DB2-4EBF-A18A-7DC4CC7EFFDF}"/>
    <dgm:cxn modelId="{691F2E1B-F24E-47D0-87EB-01BEBBE7B0D1}" srcId="{2851676C-9237-42DF-B6C7-162940DFFECB}" destId="{7EB1AB8F-A2DF-44DA-AF9B-6C1EBF9FE760}" srcOrd="4" destOrd="0" parTransId="{943A97A4-9EF6-458F-B631-4122B924218F}" sibTransId="{79F556C1-1F70-4786-A021-225B6C73FBE2}"/>
    <dgm:cxn modelId="{F264CA7C-C362-44D6-88A9-D1DA57DE2A44}" srcId="{2851676C-9237-42DF-B6C7-162940DFFECB}" destId="{8DC132E5-F7BE-4935-93C5-1E250D870820}" srcOrd="6" destOrd="0" parTransId="{09E876C4-C3C1-4053-8B64-88A5192623BD}" sibTransId="{33DE828D-471D-4A4C-AEB5-2C0441523842}"/>
    <dgm:cxn modelId="{8F3260C5-42D9-4D05-AE60-086DB2F5A781}" type="presOf" srcId="{B5E7AA5A-AB13-45D5-8D67-E73579B07608}" destId="{B2411C9D-CE8E-4BBA-9E6C-E6E2D6320E92}" srcOrd="0" destOrd="0" presId="urn:microsoft.com/office/officeart/2005/8/layout/bProcess2"/>
    <dgm:cxn modelId="{8E9C3906-3DB6-40A8-AAD3-D5F1C7532968}" srcId="{2851676C-9237-42DF-B6C7-162940DFFECB}" destId="{3642C07A-BE09-4B0E-A487-C7DD4ED48616}" srcOrd="11" destOrd="0" parTransId="{51A71915-0568-4D08-864F-BAE0604169F6}" sibTransId="{99296023-72AC-49CB-A55D-9D415F6C83B9}"/>
    <dgm:cxn modelId="{A8CB8629-CACC-4619-BD90-F174983B4CEF}" type="presOf" srcId="{3642C07A-BE09-4B0E-A487-C7DD4ED48616}" destId="{9BCCE41E-A99B-4D65-B243-B949329CDFF0}" srcOrd="0" destOrd="0" presId="urn:microsoft.com/office/officeart/2005/8/layout/bProcess2"/>
    <dgm:cxn modelId="{528965BF-3929-4FFE-811C-277B5B07CBE0}" type="presOf" srcId="{08EBBC8D-5B1C-4FE2-B28F-50A852C1A128}" destId="{DCCC55CA-8A58-4516-BDFD-272BBB5FAB82}" srcOrd="0" destOrd="0" presId="urn:microsoft.com/office/officeart/2005/8/layout/bProcess2"/>
    <dgm:cxn modelId="{3F546599-7CB2-4B05-83FE-5E3112F1AA06}" type="presOf" srcId="{79F556C1-1F70-4786-A021-225B6C73FBE2}" destId="{647C2C17-2DF7-4369-AEA0-F52409F37E6A}" srcOrd="0" destOrd="0" presId="urn:microsoft.com/office/officeart/2005/8/layout/bProcess2"/>
    <dgm:cxn modelId="{617301B3-EAEE-48CE-9937-E1BF329FE7BF}" srcId="{2851676C-9237-42DF-B6C7-162940DFFECB}" destId="{1D797CD5-6E20-4EA0-9A15-3DC536BFAF0A}" srcOrd="3" destOrd="0" parTransId="{41ECF061-65BB-4976-8B4F-063C66F10348}" sibTransId="{92805271-C521-44BB-8198-0E01B73B726E}"/>
    <dgm:cxn modelId="{489B0D57-574D-4395-8290-193B5729F392}" type="presOf" srcId="{1D797CD5-6E20-4EA0-9A15-3DC536BFAF0A}" destId="{7717361D-340B-41B2-AC34-83F347E97BC6}" srcOrd="0" destOrd="0" presId="urn:microsoft.com/office/officeart/2005/8/layout/bProcess2"/>
    <dgm:cxn modelId="{9930E83B-5C94-4B04-B16C-E1BB353DF977}" type="presOf" srcId="{A5675209-D36D-40C1-A0BC-29D447295368}" destId="{F2FE40A9-9AA8-41C0-A57F-73B445148B4B}" srcOrd="0" destOrd="0" presId="urn:microsoft.com/office/officeart/2005/8/layout/bProcess2"/>
    <dgm:cxn modelId="{215796E9-1D2E-4D58-B6E5-E2E16DC10EE2}" srcId="{2851676C-9237-42DF-B6C7-162940DFFECB}" destId="{B5E7AA5A-AB13-45D5-8D67-E73579B07608}" srcOrd="7" destOrd="0" parTransId="{FF20956B-5926-4777-BEC5-1B7AA60F587B}" sibTransId="{C1F73CF9-C348-40E3-9FD3-3F9A6CEE4D85}"/>
    <dgm:cxn modelId="{95CDDCB2-17BB-4C0C-99C3-6D7A69B51F7C}" srcId="{2851676C-9237-42DF-B6C7-162940DFFECB}" destId="{E3FB42A0-6943-4C62-9D63-56E93F6B2A1D}" srcOrd="1" destOrd="0" parTransId="{8A50094A-436A-476D-9E02-9AC3B6CE27B4}" sibTransId="{61E871D9-C655-4691-BBC8-35E1611D73BE}"/>
    <dgm:cxn modelId="{E102E38D-009F-4C6F-8033-39729C07F436}" type="presOf" srcId="{BADC99B2-0785-43CC-B594-9074014DA449}" destId="{D80D51EF-05BB-4119-8404-DE3E2396305F}" srcOrd="0" destOrd="0" presId="urn:microsoft.com/office/officeart/2005/8/layout/bProcess2"/>
    <dgm:cxn modelId="{7DBC7449-542B-4833-BC60-32AFC209E215}" type="presOf" srcId="{7EB1AB8F-A2DF-44DA-AF9B-6C1EBF9FE760}" destId="{61EC30E8-62FE-44AC-8E2C-EC90DB20516F}" srcOrd="0" destOrd="0" presId="urn:microsoft.com/office/officeart/2005/8/layout/bProcess2"/>
    <dgm:cxn modelId="{1F91CC46-85F9-47E6-9716-B9FAD0E34BDB}" type="presParOf" srcId="{7CDD31E4-DBBD-4777-A3B2-60EF58592ECA}" destId="{4EDF2673-043F-4C0F-A201-7AD062920A11}" srcOrd="0" destOrd="0" presId="urn:microsoft.com/office/officeart/2005/8/layout/bProcess2"/>
    <dgm:cxn modelId="{1536236C-6EEB-416C-91D0-77372224F647}" type="presParOf" srcId="{7CDD31E4-DBBD-4777-A3B2-60EF58592ECA}" destId="{23051C76-C0BB-4550-B78A-D3CAAEFC1022}" srcOrd="1" destOrd="0" presId="urn:microsoft.com/office/officeart/2005/8/layout/bProcess2"/>
    <dgm:cxn modelId="{87F0DF08-1B51-4424-AEFD-B061356BEAF4}" type="presParOf" srcId="{7CDD31E4-DBBD-4777-A3B2-60EF58592ECA}" destId="{F6CB3524-D67B-4089-9D6A-95BC45062CEB}" srcOrd="2" destOrd="0" presId="urn:microsoft.com/office/officeart/2005/8/layout/bProcess2"/>
    <dgm:cxn modelId="{CB94E4BC-972F-4570-9858-BC1778665FD8}" type="presParOf" srcId="{F6CB3524-D67B-4089-9D6A-95BC45062CEB}" destId="{8B4DD0AA-645A-42C3-A467-7EEF785180CF}" srcOrd="0" destOrd="0" presId="urn:microsoft.com/office/officeart/2005/8/layout/bProcess2"/>
    <dgm:cxn modelId="{1A81738D-3784-4400-A8D6-1C62F0CA0039}" type="presParOf" srcId="{F6CB3524-D67B-4089-9D6A-95BC45062CEB}" destId="{2B311084-A2B6-4B00-8262-F6285599BCAE}" srcOrd="1" destOrd="0" presId="urn:microsoft.com/office/officeart/2005/8/layout/bProcess2"/>
    <dgm:cxn modelId="{2D41DB74-4085-455B-A6E9-E0A9E812954C}" type="presParOf" srcId="{7CDD31E4-DBBD-4777-A3B2-60EF58592ECA}" destId="{1BCD531D-2EF4-40CE-841A-69375F2EBF30}" srcOrd="3" destOrd="0" presId="urn:microsoft.com/office/officeart/2005/8/layout/bProcess2"/>
    <dgm:cxn modelId="{DF22F9F1-1535-4AD5-8BC1-8862DBB17B57}" type="presParOf" srcId="{7CDD31E4-DBBD-4777-A3B2-60EF58592ECA}" destId="{BD390F32-1020-4085-891A-4A3FE8C0AC1D}" srcOrd="4" destOrd="0" presId="urn:microsoft.com/office/officeart/2005/8/layout/bProcess2"/>
    <dgm:cxn modelId="{1C77BB34-4ACC-4E3E-A741-C916214B1590}" type="presParOf" srcId="{BD390F32-1020-4085-891A-4A3FE8C0AC1D}" destId="{1B77BE80-9EA9-49F7-9FF5-E679BC5E500D}" srcOrd="0" destOrd="0" presId="urn:microsoft.com/office/officeart/2005/8/layout/bProcess2"/>
    <dgm:cxn modelId="{01FD33F2-0073-4A8C-9D11-3DD5CD397551}" type="presParOf" srcId="{BD390F32-1020-4085-891A-4A3FE8C0AC1D}" destId="{62093066-2DD9-4D5F-8343-130AAE4A3C6E}" srcOrd="1" destOrd="0" presId="urn:microsoft.com/office/officeart/2005/8/layout/bProcess2"/>
    <dgm:cxn modelId="{92B68F05-D685-4F70-99F5-CA3402970840}" type="presParOf" srcId="{7CDD31E4-DBBD-4777-A3B2-60EF58592ECA}" destId="{DCCC55CA-8A58-4516-BDFD-272BBB5FAB82}" srcOrd="5" destOrd="0" presId="urn:microsoft.com/office/officeart/2005/8/layout/bProcess2"/>
    <dgm:cxn modelId="{5FDFD40C-D372-4C69-BE21-45E1465DA8F8}" type="presParOf" srcId="{7CDD31E4-DBBD-4777-A3B2-60EF58592ECA}" destId="{A74BC649-7764-438E-977F-76A2DE562E71}" srcOrd="6" destOrd="0" presId="urn:microsoft.com/office/officeart/2005/8/layout/bProcess2"/>
    <dgm:cxn modelId="{FE9C714A-0779-4DCB-8036-F135D35315F1}" type="presParOf" srcId="{A74BC649-7764-438E-977F-76A2DE562E71}" destId="{3951181E-7E9B-434D-B5C2-951462A9DE02}" srcOrd="0" destOrd="0" presId="urn:microsoft.com/office/officeart/2005/8/layout/bProcess2"/>
    <dgm:cxn modelId="{94A0089F-3046-406C-B4CE-231D7B76BD51}" type="presParOf" srcId="{A74BC649-7764-438E-977F-76A2DE562E71}" destId="{7717361D-340B-41B2-AC34-83F347E97BC6}" srcOrd="1" destOrd="0" presId="urn:microsoft.com/office/officeart/2005/8/layout/bProcess2"/>
    <dgm:cxn modelId="{22A3C6AA-B204-4947-8F02-FC4E238264B3}" type="presParOf" srcId="{7CDD31E4-DBBD-4777-A3B2-60EF58592ECA}" destId="{EF7CCEEB-5E11-4FCD-BD64-4B3A371932FD}" srcOrd="7" destOrd="0" presId="urn:microsoft.com/office/officeart/2005/8/layout/bProcess2"/>
    <dgm:cxn modelId="{8D81B01A-7D87-492D-9EED-B5EAC75C4A9C}" type="presParOf" srcId="{7CDD31E4-DBBD-4777-A3B2-60EF58592ECA}" destId="{5A44BF7A-35B7-4E9D-A936-2928CFC24549}" srcOrd="8" destOrd="0" presId="urn:microsoft.com/office/officeart/2005/8/layout/bProcess2"/>
    <dgm:cxn modelId="{2BA5AFC9-B96D-4480-9CF9-B508D302D0FA}" type="presParOf" srcId="{5A44BF7A-35B7-4E9D-A936-2928CFC24549}" destId="{2203E772-7C47-4E80-B615-6E6A9B2E9566}" srcOrd="0" destOrd="0" presId="urn:microsoft.com/office/officeart/2005/8/layout/bProcess2"/>
    <dgm:cxn modelId="{73715C1C-E71D-47C4-A501-0AAC82ED142C}" type="presParOf" srcId="{5A44BF7A-35B7-4E9D-A936-2928CFC24549}" destId="{61EC30E8-62FE-44AC-8E2C-EC90DB20516F}" srcOrd="1" destOrd="0" presId="urn:microsoft.com/office/officeart/2005/8/layout/bProcess2"/>
    <dgm:cxn modelId="{972498A8-AB1F-4599-90B9-27C551ACE85C}" type="presParOf" srcId="{7CDD31E4-DBBD-4777-A3B2-60EF58592ECA}" destId="{647C2C17-2DF7-4369-AEA0-F52409F37E6A}" srcOrd="9" destOrd="0" presId="urn:microsoft.com/office/officeart/2005/8/layout/bProcess2"/>
    <dgm:cxn modelId="{608E36BC-34E2-4569-9E15-BBC9A30EB8C8}" type="presParOf" srcId="{7CDD31E4-DBBD-4777-A3B2-60EF58592ECA}" destId="{8B30D093-E87D-40D1-B848-092BE53576CE}" srcOrd="10" destOrd="0" presId="urn:microsoft.com/office/officeart/2005/8/layout/bProcess2"/>
    <dgm:cxn modelId="{8E1E064C-B07A-4F48-95EC-D36F3C676423}" type="presParOf" srcId="{8B30D093-E87D-40D1-B848-092BE53576CE}" destId="{7E647937-AF95-480B-B7CC-A45D4602F17D}" srcOrd="0" destOrd="0" presId="urn:microsoft.com/office/officeart/2005/8/layout/bProcess2"/>
    <dgm:cxn modelId="{2E59AE2D-B577-40AB-AA3D-A94F8E3C8B0B}" type="presParOf" srcId="{8B30D093-E87D-40D1-B848-092BE53576CE}" destId="{C3B1607F-E2EF-4BC1-9941-F8B06279113B}" srcOrd="1" destOrd="0" presId="urn:microsoft.com/office/officeart/2005/8/layout/bProcess2"/>
    <dgm:cxn modelId="{A86F8291-3C16-4AF9-A464-AFAD8F471C94}" type="presParOf" srcId="{7CDD31E4-DBBD-4777-A3B2-60EF58592ECA}" destId="{28A8F2A4-3D71-4F20-853C-48A8291D7D0C}" srcOrd="11" destOrd="0" presId="urn:microsoft.com/office/officeart/2005/8/layout/bProcess2"/>
    <dgm:cxn modelId="{5CBDA237-666C-421F-A153-07B945EA8ED0}" type="presParOf" srcId="{7CDD31E4-DBBD-4777-A3B2-60EF58592ECA}" destId="{04CCD8DA-9EEC-47D4-847C-5C6FE6B5D1BD}" srcOrd="12" destOrd="0" presId="urn:microsoft.com/office/officeart/2005/8/layout/bProcess2"/>
    <dgm:cxn modelId="{5CD6651C-BC69-423A-80D8-121FB4E9A41A}" type="presParOf" srcId="{04CCD8DA-9EEC-47D4-847C-5C6FE6B5D1BD}" destId="{0A6AEBF6-D264-4C58-9F2D-C6E4F1F1724F}" srcOrd="0" destOrd="0" presId="urn:microsoft.com/office/officeart/2005/8/layout/bProcess2"/>
    <dgm:cxn modelId="{978A7648-83DF-4F31-8A1F-DF44414D4B22}" type="presParOf" srcId="{04CCD8DA-9EEC-47D4-847C-5C6FE6B5D1BD}" destId="{F1986F38-2EB3-433E-8301-08EEEB6D6B81}" srcOrd="1" destOrd="0" presId="urn:microsoft.com/office/officeart/2005/8/layout/bProcess2"/>
    <dgm:cxn modelId="{0E48C603-7D7F-45E0-B706-8149511E4F74}" type="presParOf" srcId="{7CDD31E4-DBBD-4777-A3B2-60EF58592ECA}" destId="{F539BF87-487A-4C99-94E8-FC8BA53B3AF8}" srcOrd="13" destOrd="0" presId="urn:microsoft.com/office/officeart/2005/8/layout/bProcess2"/>
    <dgm:cxn modelId="{2569425C-A5CB-4A2A-82AE-A036EA4ECC0F}" type="presParOf" srcId="{7CDD31E4-DBBD-4777-A3B2-60EF58592ECA}" destId="{6A79FA9E-4E90-441F-AA18-A62ABB9D769C}" srcOrd="14" destOrd="0" presId="urn:microsoft.com/office/officeart/2005/8/layout/bProcess2"/>
    <dgm:cxn modelId="{EDD9475D-37AC-4006-B41C-CDF317CFA79D}" type="presParOf" srcId="{6A79FA9E-4E90-441F-AA18-A62ABB9D769C}" destId="{8D680659-74B0-4DE3-A593-C35C29B571D9}" srcOrd="0" destOrd="0" presId="urn:microsoft.com/office/officeart/2005/8/layout/bProcess2"/>
    <dgm:cxn modelId="{E61C742B-9BB0-4DDD-B54E-96FB8599C0DA}" type="presParOf" srcId="{6A79FA9E-4E90-441F-AA18-A62ABB9D769C}" destId="{B2411C9D-CE8E-4BBA-9E6C-E6E2D6320E92}" srcOrd="1" destOrd="0" presId="urn:microsoft.com/office/officeart/2005/8/layout/bProcess2"/>
    <dgm:cxn modelId="{7F66D51A-ADCA-4F74-8227-425C610D454C}" type="presParOf" srcId="{7CDD31E4-DBBD-4777-A3B2-60EF58592ECA}" destId="{78064A6D-E98F-4B34-8B4C-76E1CC6642E8}" srcOrd="15" destOrd="0" presId="urn:microsoft.com/office/officeart/2005/8/layout/bProcess2"/>
    <dgm:cxn modelId="{0A03449B-5186-4431-B7EC-8AD1CCE41700}" type="presParOf" srcId="{7CDD31E4-DBBD-4777-A3B2-60EF58592ECA}" destId="{0FC816C8-DF64-48E6-9B18-2FD26B1973C3}" srcOrd="16" destOrd="0" presId="urn:microsoft.com/office/officeart/2005/8/layout/bProcess2"/>
    <dgm:cxn modelId="{3D788000-6D2E-4FDB-85AC-086D7E3BF209}" type="presParOf" srcId="{0FC816C8-DF64-48E6-9B18-2FD26B1973C3}" destId="{D3120874-3043-4749-94B8-8B4A17902CFB}" srcOrd="0" destOrd="0" presId="urn:microsoft.com/office/officeart/2005/8/layout/bProcess2"/>
    <dgm:cxn modelId="{50C4EEAF-64C6-4BA4-82F2-206CAB1A98C5}" type="presParOf" srcId="{0FC816C8-DF64-48E6-9B18-2FD26B1973C3}" destId="{138AC74A-2CA8-4BA5-B41E-D3F7C0CF4489}" srcOrd="1" destOrd="0" presId="urn:microsoft.com/office/officeart/2005/8/layout/bProcess2"/>
    <dgm:cxn modelId="{D44FF51A-A6BB-4CEF-A7B0-FC9EF776B6BA}" type="presParOf" srcId="{7CDD31E4-DBBD-4777-A3B2-60EF58592ECA}" destId="{C511D874-E9EE-4A47-85A4-1219365A6B83}" srcOrd="17" destOrd="0" presId="urn:microsoft.com/office/officeart/2005/8/layout/bProcess2"/>
    <dgm:cxn modelId="{4DDD5C21-12EF-4FC8-8A8E-55B4D6527B18}" type="presParOf" srcId="{7CDD31E4-DBBD-4777-A3B2-60EF58592ECA}" destId="{1C35F9FE-A2FD-454B-A14E-C4598686A1B5}" srcOrd="18" destOrd="0" presId="urn:microsoft.com/office/officeart/2005/8/layout/bProcess2"/>
    <dgm:cxn modelId="{D6EE51B7-301D-42CA-AA91-4D68EF77117E}" type="presParOf" srcId="{1C35F9FE-A2FD-454B-A14E-C4598686A1B5}" destId="{A0213F3A-54BB-473F-BF06-211B99724797}" srcOrd="0" destOrd="0" presId="urn:microsoft.com/office/officeart/2005/8/layout/bProcess2"/>
    <dgm:cxn modelId="{682D4048-3D2F-4E75-9D32-301561285151}" type="presParOf" srcId="{1C35F9FE-A2FD-454B-A14E-C4598686A1B5}" destId="{E0236C9D-BD49-46A0-9335-B877119E4769}" srcOrd="1" destOrd="0" presId="urn:microsoft.com/office/officeart/2005/8/layout/bProcess2"/>
    <dgm:cxn modelId="{48D68130-7082-4B48-8399-9068D2EC2B4C}" type="presParOf" srcId="{7CDD31E4-DBBD-4777-A3B2-60EF58592ECA}" destId="{D80D51EF-05BB-4119-8404-DE3E2396305F}" srcOrd="19" destOrd="0" presId="urn:microsoft.com/office/officeart/2005/8/layout/bProcess2"/>
    <dgm:cxn modelId="{3DEBED1A-0768-4E79-980C-D43D4A2935DD}" type="presParOf" srcId="{7CDD31E4-DBBD-4777-A3B2-60EF58592ECA}" destId="{E9F32683-697A-4135-94B3-41CCBED9F9FD}" srcOrd="20" destOrd="0" presId="urn:microsoft.com/office/officeart/2005/8/layout/bProcess2"/>
    <dgm:cxn modelId="{825CB053-3553-4B49-96F1-BE9DD5DC93FF}" type="presParOf" srcId="{E9F32683-697A-4135-94B3-41CCBED9F9FD}" destId="{91D47C22-A40A-49CF-BADB-9F4E208E1403}" srcOrd="0" destOrd="0" presId="urn:microsoft.com/office/officeart/2005/8/layout/bProcess2"/>
    <dgm:cxn modelId="{16912DF3-417D-494B-8421-6CB27572AD94}" type="presParOf" srcId="{E9F32683-697A-4135-94B3-41CCBED9F9FD}" destId="{F2FE40A9-9AA8-41C0-A57F-73B445148B4B}" srcOrd="1" destOrd="0" presId="urn:microsoft.com/office/officeart/2005/8/layout/bProcess2"/>
    <dgm:cxn modelId="{62350388-4A43-4583-BF3E-2C574E3E9564}" type="presParOf" srcId="{7CDD31E4-DBBD-4777-A3B2-60EF58592ECA}" destId="{92C94D53-1D5E-446C-8654-FA94ABB79FDB}" srcOrd="21" destOrd="0" presId="urn:microsoft.com/office/officeart/2005/8/layout/bProcess2"/>
    <dgm:cxn modelId="{28267638-BB60-4D81-A3D2-A638709C7E5D}" type="presParOf" srcId="{7CDD31E4-DBBD-4777-A3B2-60EF58592ECA}" destId="{9BCCE41E-A99B-4D65-B243-B949329CDFF0}" srcOrd="2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</a:t>
          </a:r>
          <a:r>
            <a:rPr lang="cs-CZ" sz="1400" kern="1200" dirty="0" smtClean="0"/>
            <a:t>VY_32_INOVACE_12_Mnohoúhelníky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Mnohoúhelníky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DF2673-043F-4C0F-A201-7AD062920A11}">
      <dsp:nvSpPr>
        <dsp:cNvPr id="0" name=""/>
        <dsp:cNvSpPr/>
      </dsp:nvSpPr>
      <dsp:spPr>
        <a:xfrm>
          <a:off x="4078" y="333358"/>
          <a:ext cx="1517231" cy="15172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PŘÍMKA</a:t>
          </a:r>
          <a:endParaRPr lang="cs-CZ" sz="1400" kern="1200" dirty="0"/>
        </a:p>
      </dsp:txBody>
      <dsp:txXfrm>
        <a:off x="226271" y="555551"/>
        <a:ext cx="1072845" cy="1072845"/>
      </dsp:txXfrm>
    </dsp:sp>
    <dsp:sp modelId="{23051C76-C0BB-4550-B78A-D3CAAEFC1022}">
      <dsp:nvSpPr>
        <dsp:cNvPr id="0" name=""/>
        <dsp:cNvSpPr/>
      </dsp:nvSpPr>
      <dsp:spPr>
        <a:xfrm rot="10800000">
          <a:off x="497178" y="2046502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311084-A2B6-4B00-8262-F6285599BCAE}">
      <dsp:nvSpPr>
        <dsp:cNvPr id="0" name=""/>
        <dsp:cNvSpPr/>
      </dsp:nvSpPr>
      <dsp:spPr>
        <a:xfrm>
          <a:off x="256697" y="2634239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ČTVEREC</a:t>
          </a:r>
          <a:endParaRPr lang="cs-CZ" sz="900" kern="1200" dirty="0"/>
        </a:p>
      </dsp:txBody>
      <dsp:txXfrm>
        <a:off x="404900" y="2782442"/>
        <a:ext cx="715587" cy="715587"/>
      </dsp:txXfrm>
    </dsp:sp>
    <dsp:sp modelId="{1BCD531D-2EF4-40CE-841A-69375F2EBF30}">
      <dsp:nvSpPr>
        <dsp:cNvPr id="0" name=""/>
        <dsp:cNvSpPr/>
      </dsp:nvSpPr>
      <dsp:spPr>
        <a:xfrm rot="10800000">
          <a:off x="497178" y="3968454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093066-2DD9-4D5F-8343-130AAE4A3C6E}">
      <dsp:nvSpPr>
        <dsp:cNvPr id="0" name=""/>
        <dsp:cNvSpPr/>
      </dsp:nvSpPr>
      <dsp:spPr>
        <a:xfrm>
          <a:off x="256697" y="4682501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ÚSEČKA</a:t>
          </a:r>
          <a:endParaRPr lang="cs-CZ" sz="900" kern="1200" dirty="0"/>
        </a:p>
      </dsp:txBody>
      <dsp:txXfrm>
        <a:off x="404900" y="4830704"/>
        <a:ext cx="715587" cy="715587"/>
      </dsp:txXfrm>
    </dsp:sp>
    <dsp:sp modelId="{DCCC55CA-8A58-4516-BDFD-272BBB5FAB82}">
      <dsp:nvSpPr>
        <dsp:cNvPr id="0" name=""/>
        <dsp:cNvSpPr/>
      </dsp:nvSpPr>
      <dsp:spPr>
        <a:xfrm rot="5400000">
          <a:off x="1646856" y="4980830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17361D-340B-41B2-AC34-83F347E97BC6}">
      <dsp:nvSpPr>
        <dsp:cNvPr id="0" name=""/>
        <dsp:cNvSpPr/>
      </dsp:nvSpPr>
      <dsp:spPr>
        <a:xfrm>
          <a:off x="2532544" y="4682501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ROVNOBĚŽKA</a:t>
          </a:r>
          <a:endParaRPr lang="cs-CZ" sz="900" kern="1200" dirty="0"/>
        </a:p>
      </dsp:txBody>
      <dsp:txXfrm>
        <a:off x="2680747" y="4830704"/>
        <a:ext cx="715587" cy="715587"/>
      </dsp:txXfrm>
    </dsp:sp>
    <dsp:sp modelId="{EF7CCEEB-5E11-4FCD-BD64-4B3A371932FD}">
      <dsp:nvSpPr>
        <dsp:cNvPr id="0" name=""/>
        <dsp:cNvSpPr/>
      </dsp:nvSpPr>
      <dsp:spPr>
        <a:xfrm>
          <a:off x="2773025" y="3944945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EC30E8-62FE-44AC-8E2C-EC90DB20516F}">
      <dsp:nvSpPr>
        <dsp:cNvPr id="0" name=""/>
        <dsp:cNvSpPr/>
      </dsp:nvSpPr>
      <dsp:spPr>
        <a:xfrm>
          <a:off x="2532544" y="2634239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POLOPŘÍMKA</a:t>
          </a:r>
          <a:endParaRPr lang="cs-CZ" sz="900" kern="1200" dirty="0"/>
        </a:p>
      </dsp:txBody>
      <dsp:txXfrm>
        <a:off x="2680747" y="2782442"/>
        <a:ext cx="715587" cy="715587"/>
      </dsp:txXfrm>
    </dsp:sp>
    <dsp:sp modelId="{647C2C17-2DF7-4369-AEA0-F52409F37E6A}">
      <dsp:nvSpPr>
        <dsp:cNvPr id="0" name=""/>
        <dsp:cNvSpPr/>
      </dsp:nvSpPr>
      <dsp:spPr>
        <a:xfrm>
          <a:off x="2773025" y="1896683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B1607F-E2EF-4BC1-9941-F8B06279113B}">
      <dsp:nvSpPr>
        <dsp:cNvPr id="0" name=""/>
        <dsp:cNvSpPr/>
      </dsp:nvSpPr>
      <dsp:spPr>
        <a:xfrm>
          <a:off x="2532544" y="585977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VÁLEC</a:t>
          </a:r>
          <a:endParaRPr lang="cs-CZ" sz="900" kern="1200" dirty="0"/>
        </a:p>
      </dsp:txBody>
      <dsp:txXfrm>
        <a:off x="2680747" y="734180"/>
        <a:ext cx="715587" cy="715587"/>
      </dsp:txXfrm>
    </dsp:sp>
    <dsp:sp modelId="{28A8F2A4-3D71-4F20-853C-48A8291D7D0C}">
      <dsp:nvSpPr>
        <dsp:cNvPr id="0" name=""/>
        <dsp:cNvSpPr/>
      </dsp:nvSpPr>
      <dsp:spPr>
        <a:xfrm rot="5400000">
          <a:off x="3922703" y="884306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86F38-2EB3-433E-8301-08EEEB6D6B81}">
      <dsp:nvSpPr>
        <dsp:cNvPr id="0" name=""/>
        <dsp:cNvSpPr/>
      </dsp:nvSpPr>
      <dsp:spPr>
        <a:xfrm>
          <a:off x="4808390" y="585977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RŮZNOBĚŽKY</a:t>
          </a:r>
          <a:endParaRPr lang="cs-CZ" sz="900" kern="1200" dirty="0"/>
        </a:p>
      </dsp:txBody>
      <dsp:txXfrm>
        <a:off x="4956593" y="734180"/>
        <a:ext cx="715587" cy="715587"/>
      </dsp:txXfrm>
    </dsp:sp>
    <dsp:sp modelId="{F539BF87-487A-4C99-94E8-FC8BA53B3AF8}">
      <dsp:nvSpPr>
        <dsp:cNvPr id="0" name=""/>
        <dsp:cNvSpPr/>
      </dsp:nvSpPr>
      <dsp:spPr>
        <a:xfrm rot="10800000">
          <a:off x="5048871" y="1920192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411C9D-CE8E-4BBA-9E6C-E6E2D6320E92}">
      <dsp:nvSpPr>
        <dsp:cNvPr id="0" name=""/>
        <dsp:cNvSpPr/>
      </dsp:nvSpPr>
      <dsp:spPr>
        <a:xfrm>
          <a:off x="4808390" y="2634239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KVÁDR</a:t>
          </a:r>
          <a:endParaRPr lang="cs-CZ" sz="900" kern="1200" dirty="0"/>
        </a:p>
      </dsp:txBody>
      <dsp:txXfrm>
        <a:off x="4956593" y="2782442"/>
        <a:ext cx="715587" cy="715587"/>
      </dsp:txXfrm>
    </dsp:sp>
    <dsp:sp modelId="{78064A6D-E98F-4B34-8B4C-76E1CC6642E8}">
      <dsp:nvSpPr>
        <dsp:cNvPr id="0" name=""/>
        <dsp:cNvSpPr/>
      </dsp:nvSpPr>
      <dsp:spPr>
        <a:xfrm rot="10800000">
          <a:off x="5048871" y="3968454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AC74A-2CA8-4BA5-B41E-D3F7C0CF4489}">
      <dsp:nvSpPr>
        <dsp:cNvPr id="0" name=""/>
        <dsp:cNvSpPr/>
      </dsp:nvSpPr>
      <dsp:spPr>
        <a:xfrm>
          <a:off x="4808390" y="4682501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BOD</a:t>
          </a:r>
          <a:endParaRPr lang="cs-CZ" sz="900" kern="1200" dirty="0"/>
        </a:p>
      </dsp:txBody>
      <dsp:txXfrm>
        <a:off x="4956593" y="4830704"/>
        <a:ext cx="715587" cy="715587"/>
      </dsp:txXfrm>
    </dsp:sp>
    <dsp:sp modelId="{C511D874-E9EE-4A47-85A4-1219365A6B83}">
      <dsp:nvSpPr>
        <dsp:cNvPr id="0" name=""/>
        <dsp:cNvSpPr/>
      </dsp:nvSpPr>
      <dsp:spPr>
        <a:xfrm rot="5400000">
          <a:off x="6198549" y="4980830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36C9D-BD49-46A0-9335-B877119E4769}">
      <dsp:nvSpPr>
        <dsp:cNvPr id="0" name=""/>
        <dsp:cNvSpPr/>
      </dsp:nvSpPr>
      <dsp:spPr>
        <a:xfrm>
          <a:off x="7084237" y="4682501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OBDÉLNÍK</a:t>
          </a:r>
          <a:endParaRPr lang="cs-CZ" sz="900" kern="1200" dirty="0"/>
        </a:p>
      </dsp:txBody>
      <dsp:txXfrm>
        <a:off x="7232440" y="4830704"/>
        <a:ext cx="715587" cy="715587"/>
      </dsp:txXfrm>
    </dsp:sp>
    <dsp:sp modelId="{D80D51EF-05BB-4119-8404-DE3E2396305F}">
      <dsp:nvSpPr>
        <dsp:cNvPr id="0" name=""/>
        <dsp:cNvSpPr/>
      </dsp:nvSpPr>
      <dsp:spPr>
        <a:xfrm>
          <a:off x="7324718" y="3944945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E40A9-9AA8-41C0-A57F-73B445148B4B}">
      <dsp:nvSpPr>
        <dsp:cNvPr id="0" name=""/>
        <dsp:cNvSpPr/>
      </dsp:nvSpPr>
      <dsp:spPr>
        <a:xfrm>
          <a:off x="7084237" y="2634239"/>
          <a:ext cx="1011993" cy="101199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lvl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KRYCHLE</a:t>
          </a:r>
          <a:endParaRPr lang="cs-CZ" sz="900" kern="1200" dirty="0"/>
        </a:p>
      </dsp:txBody>
      <dsp:txXfrm>
        <a:off x="7232440" y="2782442"/>
        <a:ext cx="715587" cy="715587"/>
      </dsp:txXfrm>
    </dsp:sp>
    <dsp:sp modelId="{92C94D53-1D5E-446C-8654-FA94ABB79FDB}">
      <dsp:nvSpPr>
        <dsp:cNvPr id="0" name=""/>
        <dsp:cNvSpPr/>
      </dsp:nvSpPr>
      <dsp:spPr>
        <a:xfrm>
          <a:off x="7324718" y="2022992"/>
          <a:ext cx="531030" cy="415334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CCE41E-A99B-4D65-B243-B949329CDFF0}">
      <dsp:nvSpPr>
        <dsp:cNvPr id="0" name=""/>
        <dsp:cNvSpPr/>
      </dsp:nvSpPr>
      <dsp:spPr>
        <a:xfrm>
          <a:off x="6831618" y="333358"/>
          <a:ext cx="1517231" cy="15172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TROJÚHELNÍK</a:t>
          </a:r>
          <a:endParaRPr lang="cs-CZ" sz="1400" kern="1200" dirty="0"/>
        </a:p>
      </dsp:txBody>
      <dsp:txXfrm>
        <a:off x="7053811" y="555551"/>
        <a:ext cx="1072845" cy="10728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8D5004-E24D-4FC1-92FE-04A4316AC893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EF56D8-5AA3-41CC-A09C-B07B5AF442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0255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Motivace</a:t>
            </a:r>
            <a:r>
              <a:rPr lang="cs-CZ" baseline="0" dirty="0" smtClean="0"/>
              <a:t> k učivu – správné řešení = mnohoúhelníky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EF56D8-5AA3-41CC-A09C-B07B5AF4421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7923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Pokud je třeba,</a:t>
            </a:r>
            <a:r>
              <a:rPr lang="cs-CZ" baseline="0" dirty="0" smtClean="0"/>
              <a:t> </a:t>
            </a:r>
            <a:r>
              <a:rPr lang="cs-CZ" dirty="0" smtClean="0"/>
              <a:t> pracujeme s učebnicí matematiky pro 5. ročník – nakladatelství </a:t>
            </a:r>
            <a:r>
              <a:rPr lang="cs-CZ" dirty="0" err="1" smtClean="0"/>
              <a:t>Didaktis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EF56D8-5AA3-41CC-A09C-B07B5AF4421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64455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pracují do </a:t>
            </a:r>
            <a:r>
              <a:rPr lang="cs-CZ" dirty="0" err="1" smtClean="0"/>
              <a:t>geom</a:t>
            </a:r>
            <a:r>
              <a:rPr lang="cs-CZ" dirty="0" smtClean="0"/>
              <a:t>. sešitu i na </a:t>
            </a:r>
            <a:r>
              <a:rPr lang="cs-CZ" dirty="0" err="1" smtClean="0"/>
              <a:t>int</a:t>
            </a:r>
            <a:r>
              <a:rPr lang="cs-CZ" dirty="0" smtClean="0"/>
              <a:t>. tabuli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EF56D8-5AA3-41CC-A09C-B07B5AF4421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383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 ujasnění na </a:t>
            </a:r>
            <a:r>
              <a:rPr lang="cs-CZ" dirty="0" err="1" smtClean="0"/>
              <a:t>int</a:t>
            </a:r>
            <a:r>
              <a:rPr lang="cs-CZ" dirty="0" smtClean="0"/>
              <a:t>. tabuli samostatně vytváří mnohoúhelníky do sešitu.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EF56D8-5AA3-41CC-A09C-B07B5AF4421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200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D83D7-0884-4636-A068-397CD8CF27D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5E3E-C065-478A-A715-C8B610A62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96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D83D7-0884-4636-A068-397CD8CF27D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5E3E-C065-478A-A715-C8B610A62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691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D83D7-0884-4636-A068-397CD8CF27D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5E3E-C065-478A-A715-C8B610A62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4530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D83D7-0884-4636-A068-397CD8CF27D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5E3E-C065-478A-A715-C8B610A62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97957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D83D7-0884-4636-A068-397CD8CF27D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5E3E-C065-478A-A715-C8B610A62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727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D83D7-0884-4636-A068-397CD8CF27D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5E3E-C065-478A-A715-C8B610A62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6983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D83D7-0884-4636-A068-397CD8CF27D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5E3E-C065-478A-A715-C8B610A62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863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D83D7-0884-4636-A068-397CD8CF27D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5E3E-C065-478A-A715-C8B610A62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904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D83D7-0884-4636-A068-397CD8CF27D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5E3E-C065-478A-A715-C8B610A62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805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D83D7-0884-4636-A068-397CD8CF27D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5E3E-C065-478A-A715-C8B610A62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3090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2D83D7-0884-4636-A068-397CD8CF27D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E05E3E-C065-478A-A715-C8B610A62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9144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2D83D7-0884-4636-A068-397CD8CF27D5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E05E3E-C065-478A-A715-C8B610A6245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098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2433854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0519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URČENO PRO ŽÁKY 5. </a:t>
            </a:r>
            <a:r>
              <a:rPr lang="cs-CZ" dirty="0" smtClean="0"/>
              <a:t>ROČNÍKU.</a:t>
            </a:r>
            <a:endParaRPr lang="cs-CZ" dirty="0"/>
          </a:p>
          <a:p>
            <a:r>
              <a:rPr lang="cs-CZ" dirty="0"/>
              <a:t>PREZENTACE NA INTERAKTIVNÍ </a:t>
            </a:r>
            <a:r>
              <a:rPr lang="cs-CZ" dirty="0" smtClean="0"/>
              <a:t>TABULI.</a:t>
            </a:r>
            <a:endParaRPr lang="cs-CZ" dirty="0"/>
          </a:p>
          <a:p>
            <a:r>
              <a:rPr lang="cs-CZ" dirty="0"/>
              <a:t>MATERIÁL SLOUŽÍ </a:t>
            </a:r>
            <a:r>
              <a:rPr lang="cs-CZ" dirty="0" smtClean="0"/>
              <a:t>K SEZNÁMENÍ </a:t>
            </a:r>
            <a:r>
              <a:rPr lang="cs-CZ" dirty="0" smtClean="0"/>
              <a:t>                        A </a:t>
            </a:r>
            <a:r>
              <a:rPr lang="cs-CZ" dirty="0" smtClean="0"/>
              <a:t>PROCVIČENÍ UČIVA O </a:t>
            </a:r>
            <a:r>
              <a:rPr lang="cs-CZ" dirty="0" smtClean="0"/>
              <a:t>MNOHOÚHELNÍCÍCH.</a:t>
            </a:r>
            <a:endParaRPr lang="cs-CZ" dirty="0"/>
          </a:p>
          <a:p>
            <a:r>
              <a:rPr lang="cs-CZ" dirty="0"/>
              <a:t>POMŮCKY: SEŠIT, </a:t>
            </a:r>
            <a:r>
              <a:rPr lang="cs-CZ" dirty="0" smtClean="0"/>
              <a:t>PSACÍ A RÝSOVACÍ </a:t>
            </a:r>
            <a:r>
              <a:rPr lang="cs-CZ" dirty="0"/>
              <a:t>POTŘEBY</a:t>
            </a:r>
          </a:p>
          <a:p>
            <a:r>
              <a:rPr lang="cs-CZ" dirty="0"/>
              <a:t>INOVACE: VYUŽITÍ </a:t>
            </a:r>
            <a:r>
              <a:rPr lang="cs-CZ" dirty="0" smtClean="0"/>
              <a:t>INTERAKTIVNÍ </a:t>
            </a:r>
            <a:r>
              <a:rPr lang="cs-CZ" dirty="0"/>
              <a:t>TABULE </a:t>
            </a:r>
            <a:r>
              <a:rPr lang="cs-CZ" dirty="0" smtClean="0"/>
              <a:t>        K </a:t>
            </a:r>
            <a:r>
              <a:rPr lang="cs-CZ" dirty="0"/>
              <a:t>ROZVOJI </a:t>
            </a:r>
            <a:r>
              <a:rPr lang="cs-CZ" dirty="0" smtClean="0"/>
              <a:t>ZNALOSTÍ A  </a:t>
            </a:r>
            <a:r>
              <a:rPr lang="cs-CZ" dirty="0"/>
              <a:t>DOVEDNOSTÍ </a:t>
            </a:r>
            <a:r>
              <a:rPr lang="cs-CZ" dirty="0" smtClean="0"/>
              <a:t>               V </a:t>
            </a:r>
            <a:r>
              <a:rPr lang="cs-CZ" dirty="0" smtClean="0"/>
              <a:t>OBLASTI </a:t>
            </a:r>
            <a:r>
              <a:rPr lang="cs-CZ" dirty="0" smtClean="0"/>
              <a:t>GEOMETRIE.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417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570186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8000" dirty="0" smtClean="0">
                <a:solidFill>
                  <a:srgbClr val="00B050"/>
                </a:solidFill>
              </a:rPr>
              <a:t>MNHHLNK</a:t>
            </a:r>
            <a:r>
              <a:rPr lang="cs-CZ" dirty="0" smtClean="0">
                <a:solidFill>
                  <a:srgbClr val="00B050"/>
                </a:solidFill>
              </a:rPr>
              <a:t/>
            </a:r>
            <a:br>
              <a:rPr lang="cs-CZ" dirty="0" smtClean="0">
                <a:solidFill>
                  <a:srgbClr val="00B050"/>
                </a:solidFill>
              </a:rPr>
            </a:br>
            <a:r>
              <a:rPr lang="cs-CZ" sz="8000" dirty="0" smtClean="0">
                <a:solidFill>
                  <a:srgbClr val="00B050"/>
                </a:solidFill>
              </a:rPr>
              <a:t>OOÚEÍY</a:t>
            </a:r>
            <a:endParaRPr lang="cs-CZ" sz="8000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Už víš, jaké dnes bude téma hodiny?</a:t>
            </a:r>
          </a:p>
          <a:p>
            <a:pPr marL="0" indent="0">
              <a:buNone/>
            </a:pPr>
            <a:r>
              <a:rPr lang="cs-CZ" dirty="0" smtClean="0"/>
              <a:t>Napiš ho do sešitu na geometrii.</a:t>
            </a:r>
            <a:endParaRPr lang="cs-CZ" dirty="0"/>
          </a:p>
        </p:txBody>
      </p:sp>
      <p:pic>
        <p:nvPicPr>
          <p:cNvPr id="1026" name="Picture 2" descr="C:\Users\Hronková\AppData\Local\Microsoft\Windows\Temporary Internet Files\Content.IE5\AM1I8PN9\MC9002339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8113" y="3898900"/>
            <a:ext cx="2559050" cy="203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9224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Spoj výraz se správnou definicí.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LOMENÁ ČÁRA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MNOHOÚHELNÍK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PRAVIDELNÝ MNOHOÚHELNÍK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ČÁRA, KTERÁ SPOJUJE VÍCE NEŽ 2 BODY, Z NICHŽ ŽÁDNÉ 3 NÁSLEDUJÍCÍ NELEŽÍ NA JEDNÉ </a:t>
            </a:r>
            <a:r>
              <a:rPr lang="cs-CZ" dirty="0" smtClean="0"/>
              <a:t>PŘÍMCE.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1435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NARÝSUJ LOMENOU ČÁRU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6839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Spoj výraz se správnou definicí.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LOMENÁ ČÁRA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MNOHOÚHELNÍK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PRAVIDELNÝ MNOHOÚHELNÍK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ROVINNÝ ÚTVAR OHRANIČENÝ UZAVŘENOU LOMENOU ČÁROU, JENŽ SAMA SEBE </a:t>
            </a:r>
            <a:r>
              <a:rPr lang="cs-CZ" dirty="0" smtClean="0"/>
              <a:t>NEPROTÍNÁ.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4624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VYBER MNOHOÚHELNÍKY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691680" y="2996952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724128" y="234888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3609600" y="3717032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3208828" y="539836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avoúhlý trojúhelník 11"/>
          <p:cNvSpPr/>
          <p:nvPr/>
        </p:nvSpPr>
        <p:spPr>
          <a:xfrm>
            <a:off x="6444208" y="4385680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estiúhelník 12"/>
          <p:cNvSpPr/>
          <p:nvPr/>
        </p:nvSpPr>
        <p:spPr>
          <a:xfrm>
            <a:off x="1187624" y="4941168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ětiva 13"/>
          <p:cNvSpPr/>
          <p:nvPr/>
        </p:nvSpPr>
        <p:spPr>
          <a:xfrm>
            <a:off x="4932040" y="5085184"/>
            <a:ext cx="914400" cy="914400"/>
          </a:xfrm>
          <a:prstGeom prst="chor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6cípá hvězda 14"/>
          <p:cNvSpPr/>
          <p:nvPr/>
        </p:nvSpPr>
        <p:spPr>
          <a:xfrm>
            <a:off x="7596336" y="371703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095284" y="2132856"/>
            <a:ext cx="1836756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osoúhelník 16"/>
          <p:cNvSpPr/>
          <p:nvPr/>
        </p:nvSpPr>
        <p:spPr>
          <a:xfrm>
            <a:off x="7204284" y="1951468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869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Spoj výraz se správnou definicí.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LOMENÁ ČÁRA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MNOHOÚHELNÍK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PRAVIDELNÝ MNOHOÚHELNÍK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VŠECHNY STRANY MAJÍ STEJNOU DÉLKU A VNITŘNÍ ÚHLY JSOU </a:t>
            </a:r>
            <a:r>
              <a:rPr lang="cs-CZ" dirty="0" smtClean="0"/>
              <a:t>SHODNÉ.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6209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VYBER PRAVIDELNÉ MNOHOÚHELNÍKY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35696" y="2780928"/>
            <a:ext cx="91440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380312" y="1844824"/>
            <a:ext cx="1368152" cy="20916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4427984" y="5373216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ravoúhlý trojúhelník 8"/>
          <p:cNvSpPr/>
          <p:nvPr/>
        </p:nvSpPr>
        <p:spPr>
          <a:xfrm>
            <a:off x="3635896" y="2348880"/>
            <a:ext cx="2498576" cy="208823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estiúhelník 9"/>
          <p:cNvSpPr/>
          <p:nvPr/>
        </p:nvSpPr>
        <p:spPr>
          <a:xfrm>
            <a:off x="611560" y="4293096"/>
            <a:ext cx="1996808" cy="235456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estiúhelník 10"/>
          <p:cNvSpPr/>
          <p:nvPr/>
        </p:nvSpPr>
        <p:spPr>
          <a:xfrm>
            <a:off x="5868144" y="2204864"/>
            <a:ext cx="1060704" cy="914400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var L 11"/>
          <p:cNvSpPr/>
          <p:nvPr/>
        </p:nvSpPr>
        <p:spPr>
          <a:xfrm>
            <a:off x="7596336" y="5229200"/>
            <a:ext cx="914400" cy="914400"/>
          </a:xfrm>
          <a:prstGeom prst="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osoúhelník 12"/>
          <p:cNvSpPr/>
          <p:nvPr/>
        </p:nvSpPr>
        <p:spPr>
          <a:xfrm>
            <a:off x="393812" y="2173676"/>
            <a:ext cx="1216152" cy="914400"/>
          </a:xfrm>
          <a:prstGeom prst="parallelogra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478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HRA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HRAJÍ 2 DRUŽSTVA</a:t>
            </a:r>
          </a:p>
          <a:p>
            <a:r>
              <a:rPr lang="cs-CZ" sz="4800" dirty="0" smtClean="0"/>
              <a:t>HÁZÍME S KOSTKOU </a:t>
            </a:r>
          </a:p>
          <a:p>
            <a:r>
              <a:rPr lang="cs-CZ" sz="4800" dirty="0" smtClean="0"/>
              <a:t>POSTUPUJEME ZA 1 PRAVDIVOU INFORMACI</a:t>
            </a:r>
          </a:p>
          <a:p>
            <a:r>
              <a:rPr lang="cs-CZ" sz="4800" dirty="0" smtClean="0"/>
              <a:t>MŮŽEME SE VYHAZOVAT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863989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4708519"/>
              </p:ext>
            </p:extLst>
          </p:nvPr>
        </p:nvGraphicFramePr>
        <p:xfrm>
          <a:off x="467544" y="260648"/>
          <a:ext cx="8352928" cy="6280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1756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SLÁVA VÍTĚZŮM, ČEST </a:t>
            </a:r>
            <a:r>
              <a:rPr lang="cs-CZ" sz="5400" dirty="0" smtClean="0">
                <a:solidFill>
                  <a:srgbClr val="FF0000"/>
                </a:solidFill>
              </a:rPr>
              <a:t>PORAŽENÝM!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Hronková\AppData\Local\Microsoft\Windows\Temporary Internet Files\Content.IE5\S7687CZ2\MC90044045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887787" y="2948781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2404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656100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</TotalTime>
  <Words>274</Words>
  <Application>Microsoft Office PowerPoint</Application>
  <PresentationFormat>Předvádění na obrazovce (4:3)</PresentationFormat>
  <Paragraphs>81</Paragraphs>
  <Slides>13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</vt:lpstr>
      <vt:lpstr>MNHHLNK OOÚEÍY</vt:lpstr>
      <vt:lpstr>Spoj výraz se správnou definicí.</vt:lpstr>
      <vt:lpstr>NARÝSUJ LOMENOU ČÁRU</vt:lpstr>
      <vt:lpstr>Spoj výraz se správnou definicí.</vt:lpstr>
      <vt:lpstr>VYBER MNOHOÚHELNÍKY</vt:lpstr>
      <vt:lpstr>Spoj výraz se správnou definicí.</vt:lpstr>
      <vt:lpstr>VYBER PRAVIDELNÉ MNOHOÚHELNÍKY</vt:lpstr>
      <vt:lpstr>HRA</vt:lpstr>
      <vt:lpstr>Prezentace aplikace PowerPoint</vt:lpstr>
      <vt:lpstr>SLÁVA VÍTĚZŮM, ČEST PORAŽENÝM!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MNHHLNK OOÚEÍY</dc:title>
  <dc:creator>Hronková</dc:creator>
  <cp:lastModifiedBy>Učitel</cp:lastModifiedBy>
  <cp:revision>10</cp:revision>
  <dcterms:created xsi:type="dcterms:W3CDTF">2011-11-14T19:25:59Z</dcterms:created>
  <dcterms:modified xsi:type="dcterms:W3CDTF">2012-03-11T17:17:50Z</dcterms:modified>
</cp:coreProperties>
</file>