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9"/>
  </p:notesMasterIdLst>
  <p:sldIdLst>
    <p:sldId id="274" r:id="rId4"/>
    <p:sldId id="275" r:id="rId5"/>
    <p:sldId id="280" r:id="rId6"/>
    <p:sldId id="276" r:id="rId7"/>
    <p:sldId id="277" r:id="rId8"/>
    <p:sldId id="281" r:id="rId9"/>
    <p:sldId id="278" r:id="rId10"/>
    <p:sldId id="282" r:id="rId11"/>
    <p:sldId id="283" r:id="rId12"/>
    <p:sldId id="284" r:id="rId13"/>
    <p:sldId id="287" r:id="rId14"/>
    <p:sldId id="289" r:id="rId15"/>
    <p:sldId id="288" r:id="rId16"/>
    <p:sldId id="285" r:id="rId17"/>
    <p:sldId id="260" r:id="rId18"/>
  </p:sldIdLst>
  <p:sldSz cx="9144000" cy="6858000" type="screen4x3"/>
  <p:notesSz cx="6858000" cy="9144000"/>
  <p:custShowLst>
    <p:custShow name="Vlastní prezentace _ ukázka" id="0">
      <p:sldLst>
        <p:sld r:id="rId18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1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F4B6159-EEA7-4C48-B100-ADFCE47CC59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D7F46C9-8D93-40D6-A78B-8DEACAE4C8B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32.wmf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wmf"/><Relationship Id="rId5" Type="http://schemas.openxmlformats.org/officeDocument/2006/relationships/image" Target="../media/image30.wmf"/><Relationship Id="rId4" Type="http://schemas.openxmlformats.org/officeDocument/2006/relationships/image" Target="../media/image29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Náš byt I.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VY_32_INOVACE_3A_19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3A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750" y="1052513"/>
          <a:ext cx="8280920" cy="530105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Náš byt. Úvodní list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ukazuje, kde může být náš byt umístěn. Na dalších listech jsou jednotlivé místnosti rozpracovány. První místností je kuchyň – žáci opakují činnosti v kuchyni a věci, které v kuchyni můžeme najít. Další list je určen k procvičení činností v kuchyni: Žáci správná tvrzení přesouvají do rámečku. Pod správnou odpovědí je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Po dokončení úkolu si žáci mohou pustit „potlesk“. Stejným způsobem jsou zpracovány další místnosti – obývací pokoj a dětský pokoj. Na posledních dvou listech se žáci seznámí s ložnicí rodičů, koupelnou a záchodem.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jeho svět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19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232" y="2132856"/>
            <a:ext cx="3559582" cy="3559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Betonové m&amp;ecaron;st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3344" y="404664"/>
            <a:ext cx="3897088" cy="389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2702" y="954306"/>
            <a:ext cx="45777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Rodiny žijí v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panelovém domě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69556" y="4775448"/>
            <a:ext cx="37309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tx2"/>
                </a:solidFill>
              </a:rPr>
              <a:t>n</a:t>
            </a:r>
            <a:r>
              <a:rPr lang="cs-CZ" sz="2800" dirty="0" smtClean="0">
                <a:solidFill>
                  <a:schemeClr val="tx2"/>
                </a:solidFill>
              </a:rPr>
              <a:t>ebo v </a:t>
            </a:r>
            <a:r>
              <a:rPr lang="cs-CZ" sz="2800" b="1" dirty="0" smtClean="0">
                <a:solidFill>
                  <a:srgbClr val="FF0000"/>
                </a:solidFill>
              </a:rPr>
              <a:t>rodinném domě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95736" y="6093296"/>
            <a:ext cx="5292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 každém bytě je několik místností.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20795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001" y="317332"/>
            <a:ext cx="3698151" cy="36981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6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780928"/>
            <a:ext cx="3600400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064650" y="596748"/>
            <a:ext cx="410775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KUCHYŇ</a:t>
            </a:r>
          </a:p>
          <a:p>
            <a:endParaRPr lang="cs-CZ" sz="3200" b="1" dirty="0">
              <a:solidFill>
                <a:srgbClr val="C00000"/>
              </a:solidFill>
            </a:endParaRPr>
          </a:p>
          <a:p>
            <a:r>
              <a:rPr lang="cs-CZ" sz="3200" b="1" dirty="0" smtClean="0">
                <a:solidFill>
                  <a:srgbClr val="C00000"/>
                </a:solidFill>
              </a:rPr>
              <a:t>    - </a:t>
            </a:r>
            <a:r>
              <a:rPr lang="cs-CZ" sz="3200" b="1" dirty="0">
                <a:solidFill>
                  <a:srgbClr val="C00000"/>
                </a:solidFill>
              </a:rPr>
              <a:t>k</a:t>
            </a:r>
            <a:r>
              <a:rPr lang="cs-CZ" sz="3200" b="1" dirty="0" smtClean="0">
                <a:solidFill>
                  <a:srgbClr val="C00000"/>
                </a:solidFill>
              </a:rPr>
              <a:t>uchyňská linka</a:t>
            </a:r>
          </a:p>
        </p:txBody>
      </p:sp>
      <p:sp>
        <p:nvSpPr>
          <p:cNvPr id="10" name="Obdélník 9"/>
          <p:cNvSpPr/>
          <p:nvPr/>
        </p:nvSpPr>
        <p:spPr>
          <a:xfrm>
            <a:off x="899592" y="4720788"/>
            <a:ext cx="3467608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JÍDELNÍ KOUT</a:t>
            </a:r>
          </a:p>
          <a:p>
            <a:endParaRPr lang="cs-CZ" sz="3200" b="1" dirty="0">
              <a:solidFill>
                <a:srgbClr val="C00000"/>
              </a:solidFill>
            </a:endParaRPr>
          </a:p>
          <a:p>
            <a:r>
              <a:rPr lang="cs-CZ" sz="3200" b="1" dirty="0" smtClean="0">
                <a:solidFill>
                  <a:srgbClr val="C00000"/>
                </a:solidFill>
              </a:rPr>
              <a:t>   </a:t>
            </a:r>
            <a:r>
              <a:rPr lang="cs-CZ" sz="2800" b="1" dirty="0" smtClean="0">
                <a:solidFill>
                  <a:srgbClr val="C00000"/>
                </a:solidFill>
              </a:rPr>
              <a:t>- jídelní stůl a židle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27458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99" y="4127289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0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2705" y="614186"/>
            <a:ext cx="2238750" cy="223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4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1295" y="45354"/>
            <a:ext cx="2807582" cy="28075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6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805" y="4127289"/>
            <a:ext cx="1828626" cy="1828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67080" y="332656"/>
            <a:ext cx="52235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7030A0"/>
                </a:solidFill>
              </a:rPr>
              <a:t>V</a:t>
            </a:r>
            <a:r>
              <a:rPr lang="cs-CZ" sz="2800" dirty="0" smtClean="0">
                <a:solidFill>
                  <a:srgbClr val="7030A0"/>
                </a:solidFill>
              </a:rPr>
              <a:t> kuchyni se </a:t>
            </a:r>
            <a:r>
              <a:rPr lang="cs-CZ" sz="2800" dirty="0">
                <a:solidFill>
                  <a:srgbClr val="7030A0"/>
                </a:solidFill>
              </a:rPr>
              <a:t>jídlo </a:t>
            </a:r>
            <a:r>
              <a:rPr lang="cs-CZ" sz="2800" dirty="0" smtClean="0">
                <a:solidFill>
                  <a:srgbClr val="7030A0"/>
                </a:solidFill>
              </a:rPr>
              <a:t>připravuje a vaří.</a:t>
            </a:r>
            <a:endParaRPr lang="cs-CZ" sz="2800" dirty="0">
              <a:solidFill>
                <a:srgbClr val="7030A0"/>
              </a:solidFill>
            </a:endParaRPr>
          </a:p>
        </p:txBody>
      </p:sp>
      <p:pic>
        <p:nvPicPr>
          <p:cNvPr id="8" name="Picture 2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249601"/>
            <a:ext cx="1584176" cy="1584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12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800" y="3889415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24727" y="3068960"/>
            <a:ext cx="64697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 tu: sporák, lednička, mikrovlnná trouba, nádobí.</a:t>
            </a:r>
            <a:endParaRPr lang="cs-CZ" sz="2400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2646098" y="3479928"/>
            <a:ext cx="125702" cy="61718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523605" y="3479928"/>
            <a:ext cx="0" cy="76967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042792" y="3479928"/>
            <a:ext cx="914400" cy="91440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6001294" y="3460724"/>
            <a:ext cx="793153" cy="134309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44016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Veselý obličej 22"/>
          <p:cNvSpPr/>
          <p:nvPr/>
        </p:nvSpPr>
        <p:spPr>
          <a:xfrm>
            <a:off x="7381992" y="4208512"/>
            <a:ext cx="612068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eselý obličej 23"/>
          <p:cNvSpPr/>
          <p:nvPr/>
        </p:nvSpPr>
        <p:spPr>
          <a:xfrm>
            <a:off x="7688026" y="5144616"/>
            <a:ext cx="612068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7381992" y="1244912"/>
            <a:ext cx="612068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9552" y="1052736"/>
            <a:ext cx="3960440" cy="525658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39552" y="415016"/>
            <a:ext cx="8057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V kuchyni                /</a:t>
            </a:r>
            <a:r>
              <a:rPr lang="cs-CZ" sz="2400" dirty="0" smtClean="0"/>
              <a:t>správná tvrzení vlož do rámečku</a:t>
            </a:r>
            <a:endParaRPr lang="cs-CZ" sz="28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4875109" y="973528"/>
            <a:ext cx="0" cy="5415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5138703" y="1113472"/>
            <a:ext cx="3466191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řipravujeme jídlo.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138703" y="2109336"/>
            <a:ext cx="3466191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píme.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56638" y="3068960"/>
            <a:ext cx="3448256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e díváme na televizi.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156638" y="4077072"/>
            <a:ext cx="3448256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večeříme.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156638" y="5013176"/>
            <a:ext cx="3448256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vaříme.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995294" y="598909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102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60648"/>
            <a:ext cx="3567440" cy="3567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560293"/>
            <a:ext cx="410775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OBÝVACÍ POKOJ</a:t>
            </a:r>
          </a:p>
          <a:p>
            <a:endParaRPr lang="cs-CZ" sz="3200" b="1" dirty="0" smtClean="0">
              <a:solidFill>
                <a:srgbClr val="C00000"/>
              </a:solidFill>
            </a:endParaRPr>
          </a:p>
          <a:p>
            <a:r>
              <a:rPr lang="cs-CZ" sz="2800" dirty="0" smtClean="0">
                <a:solidFill>
                  <a:srgbClr val="7030A0"/>
                </a:solidFill>
              </a:rPr>
              <a:t>- Tady společně trávíme    volný čas.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endParaRPr lang="cs-CZ" sz="2800" b="1" dirty="0" smtClean="0"/>
          </a:p>
        </p:txBody>
      </p:sp>
      <p:pic>
        <p:nvPicPr>
          <p:cNvPr id="6" name="Picture 22" descr="C:\Documents and Settings\fixa\Local Settings\Temporary Internet Files\Content.IE5\9E7Q9U2W\MC9000244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3212976"/>
            <a:ext cx="5632315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21143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0" name="Picture 8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306771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5" descr="bytová za&amp;rcaron;ízení,domácnost,gau&amp;ccaron;e,interiéry,nábytek,obývací pokoje,pohovky,stol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276" y="1772816"/>
            <a:ext cx="2016224" cy="20178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4954" y="2158701"/>
            <a:ext cx="2973778" cy="1976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88276" y="692695"/>
            <a:ext cx="79928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V obývacím pokoji je: sedací souprava, křeslo, stolek, televize. </a:t>
            </a:r>
            <a:endParaRPr lang="cs-CZ" sz="2400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1487538" y="1118651"/>
            <a:ext cx="1902751" cy="1230229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3851920" y="1118651"/>
            <a:ext cx="1656184" cy="1950309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5508104" y="1118651"/>
            <a:ext cx="961256" cy="216633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7511696" y="1118651"/>
            <a:ext cx="51809" cy="1230229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11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216" y="4776251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184" y="4776251"/>
            <a:ext cx="1904960" cy="1904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363649" y="4335487"/>
            <a:ext cx="71998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Společně se díváme na televizi nebo můžeme odpočívat.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665455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Veselý obličej 22"/>
          <p:cNvSpPr/>
          <p:nvPr/>
        </p:nvSpPr>
        <p:spPr>
          <a:xfrm>
            <a:off x="7381992" y="4208512"/>
            <a:ext cx="612068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eselý obličej 23"/>
          <p:cNvSpPr/>
          <p:nvPr/>
        </p:nvSpPr>
        <p:spPr>
          <a:xfrm>
            <a:off x="7688026" y="5144616"/>
            <a:ext cx="612068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7381992" y="1244912"/>
            <a:ext cx="612068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6694" y="973528"/>
            <a:ext cx="3960440" cy="525658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39552" y="415016"/>
            <a:ext cx="8057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V obývacím pokoji            /</a:t>
            </a:r>
            <a:r>
              <a:rPr lang="cs-CZ" sz="2400" dirty="0" smtClean="0"/>
              <a:t>správná tvrzení vlož do rámečku</a:t>
            </a:r>
            <a:endParaRPr lang="cs-CZ" sz="28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4875109" y="973528"/>
            <a:ext cx="0" cy="5415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5172626" y="3165055"/>
            <a:ext cx="3466191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řipravujeme jídlo.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138703" y="2109336"/>
            <a:ext cx="3466191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píme.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56638" y="1158905"/>
            <a:ext cx="3448256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e díváme na televizi.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156638" y="4077072"/>
            <a:ext cx="3448256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odpočíváme.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156638" y="5013176"/>
            <a:ext cx="3448256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polečně trávíme volný čas.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995294" y="598909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49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548680"/>
            <a:ext cx="23677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DĚTSKÝ POKOJ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412776"/>
            <a:ext cx="74448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- Tady mají děti hračky, skříň na oblečení a postel na spaní.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6" name="Picture 3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356992"/>
            <a:ext cx="3096344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17" descr="C:\Documents and Settings\fixa\Local Settings\Temporary Internet Files\Content.IE5\XA3IE6WH\MC9000900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2132856"/>
            <a:ext cx="3744416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9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945432"/>
            <a:ext cx="2304256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8" descr="C:\Users\pc\AppData\Local\Microsoft\Windows\Temporary Internet Files\Content.IE5\QZMPSPG8\MP9003988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348880"/>
            <a:ext cx="2120280" cy="1514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1530" y="1700808"/>
            <a:ext cx="1902470" cy="1358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88276" y="692695"/>
            <a:ext cx="79928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V dětském pokoji je: postel,skříň na oblečení, hračky</a:t>
            </a:r>
            <a:endParaRPr lang="cs-CZ" sz="2400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1487538" y="1118651"/>
            <a:ext cx="1902751" cy="1230229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5" idx="2"/>
          </p:cNvCxnSpPr>
          <p:nvPr/>
        </p:nvCxnSpPr>
        <p:spPr>
          <a:xfrm flipH="1">
            <a:off x="4355976" y="1154360"/>
            <a:ext cx="28744" cy="76247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6876256" y="1124744"/>
            <a:ext cx="483857" cy="1302237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63649" y="4335487"/>
            <a:ext cx="52940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 dětském pokoji si hrajeme nebo spíme.</a:t>
            </a:r>
            <a:endParaRPr lang="cs-CZ" sz="2400" dirty="0"/>
          </a:p>
        </p:txBody>
      </p:sp>
      <p:pic>
        <p:nvPicPr>
          <p:cNvPr id="16" name="Picture 6" descr="C:\Documents and Settings\fixa\Local Settings\Temporary Internet Files\Content.IE5\OM5IIXDW\MC90043238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4797152"/>
            <a:ext cx="1842126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Documents and Settings\fixa\Local Settings\Temporary Internet Files\Content.IE5\XA3IE6WH\MC90035887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4725144"/>
            <a:ext cx="2330067" cy="1975924"/>
          </a:xfrm>
          <a:prstGeom prst="rect">
            <a:avLst/>
          </a:prstGeom>
          <a:noFill/>
        </p:spPr>
      </p:pic>
      <p:pic>
        <p:nvPicPr>
          <p:cNvPr id="1030" name="Picture 6" descr="C:\Documents and Settings\fixa\Local Settings\Temporary Internet Files\Content.IE5\B48IUNU6\MC90035237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2348880"/>
            <a:ext cx="1800200" cy="146485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665455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eselý obličej 13"/>
          <p:cNvSpPr/>
          <p:nvPr/>
        </p:nvSpPr>
        <p:spPr>
          <a:xfrm>
            <a:off x="7452320" y="2348880"/>
            <a:ext cx="612068" cy="457200"/>
          </a:xfrm>
          <a:prstGeom prst="smileyFace">
            <a:avLst>
              <a:gd name="adj" fmla="val 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7381992" y="4208512"/>
            <a:ext cx="612068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eselý obličej 23"/>
          <p:cNvSpPr/>
          <p:nvPr/>
        </p:nvSpPr>
        <p:spPr>
          <a:xfrm>
            <a:off x="7688026" y="5144616"/>
            <a:ext cx="612068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7381992" y="1244912"/>
            <a:ext cx="612068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9552" y="980728"/>
            <a:ext cx="3960440" cy="525658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39552" y="415016"/>
            <a:ext cx="8057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V dětském pokoji            /</a:t>
            </a:r>
            <a:r>
              <a:rPr lang="cs-CZ" sz="2400" dirty="0" smtClean="0"/>
              <a:t>správná tvrzení vlož do rámečku</a:t>
            </a:r>
            <a:endParaRPr lang="cs-CZ" sz="28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4875109" y="973528"/>
            <a:ext cx="0" cy="5415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5076056" y="3068960"/>
            <a:ext cx="3466191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řipravujeme jídlo.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076056" y="2132856"/>
            <a:ext cx="3466191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píme.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076056" y="1124744"/>
            <a:ext cx="3448256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si hrajeme.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076056" y="4005064"/>
            <a:ext cx="3448256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odpočíváme.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076056" y="5085184"/>
            <a:ext cx="3448256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píšeme úkoly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995294" y="598909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49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548680"/>
            <a:ext cx="14373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LOŽNICE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412776"/>
            <a:ext cx="27228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- V ložnici spí rodiče.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8" name="Picture 2" descr="C:\Documents and Settings\fixa\Local Settings\Temporary Internet Files\Content.IE5\B48IUNU6\MP90041404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764704"/>
            <a:ext cx="5356000" cy="535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564904"/>
            <a:ext cx="3816424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3568" y="692696"/>
            <a:ext cx="7177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KOUPELNA                                                 ZÁCHOD.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1268760"/>
            <a:ext cx="65160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V koupelně je vana, na záchodě je záchodová mísa.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2050" name="Picture 2" descr="C:\Documents and Settings\fixa\Local Settings\Temporary Internet Files\Content.IE5\9E7Q9U2W\MP90042250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780928"/>
            <a:ext cx="2520280" cy="3784116"/>
          </a:xfrm>
          <a:prstGeom prst="rect">
            <a:avLst/>
          </a:prstGeom>
          <a:noFill/>
        </p:spPr>
      </p:pic>
      <p:cxnSp>
        <p:nvCxnSpPr>
          <p:cNvPr id="9" name="Přímá spojnice se šipkou 11"/>
          <p:cNvCxnSpPr/>
          <p:nvPr/>
        </p:nvCxnSpPr>
        <p:spPr>
          <a:xfrm flipH="1">
            <a:off x="2483768" y="1628800"/>
            <a:ext cx="216024" cy="86409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11"/>
          <p:cNvCxnSpPr>
            <a:endCxn id="2050" idx="0"/>
          </p:cNvCxnSpPr>
          <p:nvPr/>
        </p:nvCxnSpPr>
        <p:spPr>
          <a:xfrm>
            <a:off x="5940152" y="1916832"/>
            <a:ext cx="1188132" cy="86409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3677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997</TotalTime>
  <Words>435</Words>
  <Application>Microsoft Office PowerPoint</Application>
  <PresentationFormat>Předvádění na obrazovce (4:3)</PresentationFormat>
  <Paragraphs>73</Paragraphs>
  <Slides>15</Slides>
  <Notes>2</Notes>
  <HiddenSlides>1</HiddenSlides>
  <MMClips>3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  <vt:variant>
        <vt:lpstr>Vlastní prezentace</vt:lpstr>
      </vt:variant>
      <vt:variant>
        <vt:i4>2</vt:i4>
      </vt:variant>
    </vt:vector>
  </HeadingPairs>
  <TitlesOfParts>
    <vt:vector size="18" baseType="lpstr">
      <vt:lpstr>Motiv systému Office</vt:lpstr>
      <vt:lpstr>Náš byt I. VY_32_INOVACE_3A_19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105</cp:revision>
  <dcterms:created xsi:type="dcterms:W3CDTF">2011-02-01T19:13:05Z</dcterms:created>
  <dcterms:modified xsi:type="dcterms:W3CDTF">2013-01-21T12:22:01Z</dcterms:modified>
</cp:coreProperties>
</file>