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wmf" ContentType="image/x-wm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Layouts/slideLayout1.xml" ContentType="application/vnd.openxmlformats-officedocument.presentationml.slideLayout+xml"/>
  <Override PartName="/docProps/app.xml" ContentType="application/vnd.openxmlformats-officedocument.extended-properties+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258" r:id="rId3"/>
    <p:sldId id="259" r:id="rId4"/>
    <p:sldId id="260" r:id="rId5"/>
    <p:sldId id="261" r:id="rId6"/>
    <p:sldId id="262" r:id="rId7"/>
    <p:sldId id="263" r:id="rId8"/>
    <p:sldId id="264" r:id="rId9"/>
    <p:sldId id="265" r:id="rId10"/>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70" d="100"/>
          <a:sy n="70" d="100"/>
        </p:scale>
        <p:origin x="-1080" y="-96"/>
      </p:cViewPr>
      <p:guideLst>
        <p:guide orient="horz" pos="2160"/>
        <p:guide pos="2880"/>
      </p:guideLst>
    </p:cSldViewPr>
  </p:slideViewPr>
  <p:notesTextViewPr>
    <p:cViewPr>
      <p:scale>
        <a:sx n="1" d="1"/>
        <a:sy n="1" d="1"/>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Kliknutím lze upravit styl.</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cs-CZ"/>
          </a:p>
        </p:txBody>
      </p:sp>
      <p:sp>
        <p:nvSpPr>
          <p:cNvPr id="4" name="Zástupný symbol pro datum 3"/>
          <p:cNvSpPr>
            <a:spLocks noGrp="1"/>
          </p:cNvSpPr>
          <p:nvPr>
            <p:ph type="dt" sz="half" idx="10"/>
          </p:nvPr>
        </p:nvSpPr>
        <p:spPr/>
        <p:txBody>
          <a:bodyPr/>
          <a:lstStyle/>
          <a:p>
            <a:fld id="{4320A417-667D-4EDF-9DA1-F0478032F2DF}" type="datetimeFigureOut">
              <a:rPr lang="cs-CZ" smtClean="0"/>
              <a:pPr/>
              <a:t>23.1.2013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5A37ADD5-37AF-48B0-81BB-B379F61188CF}" type="slidenum">
              <a:rPr lang="cs-CZ" smtClean="0"/>
              <a:pPr/>
              <a:t>‹#›</a:t>
            </a:fld>
            <a:endParaRPr lang="cs-CZ"/>
          </a:p>
        </p:txBody>
      </p:sp>
    </p:spTree>
    <p:extLst>
      <p:ext uri="{BB962C8B-B14F-4D97-AF65-F5344CB8AC3E}">
        <p14:creationId xmlns:p14="http://schemas.microsoft.com/office/powerpoint/2010/main" xmlns="" val="69730157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4320A417-667D-4EDF-9DA1-F0478032F2DF}" type="datetimeFigureOut">
              <a:rPr lang="cs-CZ" smtClean="0"/>
              <a:pPr/>
              <a:t>23.1.2013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5A37ADD5-37AF-48B0-81BB-B379F61188CF}" type="slidenum">
              <a:rPr lang="cs-CZ" smtClean="0"/>
              <a:pPr/>
              <a:t>‹#›</a:t>
            </a:fld>
            <a:endParaRPr lang="cs-CZ"/>
          </a:p>
        </p:txBody>
      </p:sp>
    </p:spTree>
    <p:extLst>
      <p:ext uri="{BB962C8B-B14F-4D97-AF65-F5344CB8AC3E}">
        <p14:creationId xmlns:p14="http://schemas.microsoft.com/office/powerpoint/2010/main" xmlns="" val="21847101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Kliknutím lze upravit styl.</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Zástupný symbol pro datum 3"/>
          <p:cNvSpPr>
            <a:spLocks noGrp="1"/>
          </p:cNvSpPr>
          <p:nvPr>
            <p:ph type="dt" sz="half" idx="10"/>
          </p:nvPr>
        </p:nvSpPr>
        <p:spPr/>
        <p:txBody>
          <a:bodyPr/>
          <a:lstStyle/>
          <a:p>
            <a:fld id="{4320A417-667D-4EDF-9DA1-F0478032F2DF}" type="datetimeFigureOut">
              <a:rPr lang="cs-CZ" smtClean="0"/>
              <a:pPr/>
              <a:t>23.1.2013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5A37ADD5-37AF-48B0-81BB-B379F61188CF}" type="slidenum">
              <a:rPr lang="cs-CZ" smtClean="0"/>
              <a:pPr/>
              <a:t>‹#›</a:t>
            </a:fld>
            <a:endParaRPr lang="cs-CZ"/>
          </a:p>
        </p:txBody>
      </p:sp>
    </p:spTree>
    <p:extLst>
      <p:ext uri="{BB962C8B-B14F-4D97-AF65-F5344CB8AC3E}">
        <p14:creationId xmlns:p14="http://schemas.microsoft.com/office/powerpoint/2010/main" xmlns="" val="276713993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4320A417-667D-4EDF-9DA1-F0478032F2DF}" type="datetimeFigureOut">
              <a:rPr lang="cs-CZ" smtClean="0"/>
              <a:pPr/>
              <a:t>23.1.2013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5A37ADD5-37AF-48B0-81BB-B379F61188CF}" type="slidenum">
              <a:rPr lang="cs-CZ" smtClean="0"/>
              <a:pPr/>
              <a:t>‹#›</a:t>
            </a:fld>
            <a:endParaRPr lang="cs-CZ"/>
          </a:p>
        </p:txBody>
      </p:sp>
    </p:spTree>
    <p:extLst>
      <p:ext uri="{BB962C8B-B14F-4D97-AF65-F5344CB8AC3E}">
        <p14:creationId xmlns:p14="http://schemas.microsoft.com/office/powerpoint/2010/main" xmlns="" val="355556614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Kliknutím lze upravit styl.</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4320A417-667D-4EDF-9DA1-F0478032F2DF}" type="datetimeFigureOut">
              <a:rPr lang="cs-CZ" smtClean="0"/>
              <a:pPr/>
              <a:t>23.1.2013</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5A37ADD5-37AF-48B0-81BB-B379F61188CF}" type="slidenum">
              <a:rPr lang="cs-CZ" smtClean="0"/>
              <a:pPr/>
              <a:t>‹#›</a:t>
            </a:fld>
            <a:endParaRPr lang="cs-CZ"/>
          </a:p>
        </p:txBody>
      </p:sp>
    </p:spTree>
    <p:extLst>
      <p:ext uri="{BB962C8B-B14F-4D97-AF65-F5344CB8AC3E}">
        <p14:creationId xmlns:p14="http://schemas.microsoft.com/office/powerpoint/2010/main" xmlns="" val="349325626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datum 2"/>
          <p:cNvSpPr>
            <a:spLocks noGrp="1"/>
          </p:cNvSpPr>
          <p:nvPr>
            <p:ph type="dt" sz="half" idx="10"/>
          </p:nvPr>
        </p:nvSpPr>
        <p:spPr/>
        <p:txBody>
          <a:bodyPr/>
          <a:lstStyle/>
          <a:p>
            <a:fld id="{4320A417-667D-4EDF-9DA1-F0478032F2DF}" type="datetimeFigureOut">
              <a:rPr lang="cs-CZ" smtClean="0"/>
              <a:pPr/>
              <a:t>23.1.2013</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5A37ADD5-37AF-48B0-81BB-B379F61188CF}" type="slidenum">
              <a:rPr lang="cs-CZ" smtClean="0"/>
              <a:pPr/>
              <a:t>‹#›</a:t>
            </a:fld>
            <a:endParaRPr lang="cs-CZ"/>
          </a:p>
        </p:txBody>
      </p:sp>
    </p:spTree>
    <p:extLst>
      <p:ext uri="{BB962C8B-B14F-4D97-AF65-F5344CB8AC3E}">
        <p14:creationId xmlns:p14="http://schemas.microsoft.com/office/powerpoint/2010/main" xmlns="" val="203563199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4320A417-667D-4EDF-9DA1-F0478032F2DF}" type="datetimeFigureOut">
              <a:rPr lang="cs-CZ" smtClean="0"/>
              <a:pPr/>
              <a:t>23.1.2013</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5A37ADD5-37AF-48B0-81BB-B379F61188CF}" type="slidenum">
              <a:rPr lang="cs-CZ" smtClean="0"/>
              <a:pPr/>
              <a:t>‹#›</a:t>
            </a:fld>
            <a:endParaRPr lang="cs-CZ"/>
          </a:p>
        </p:txBody>
      </p:sp>
    </p:spTree>
    <p:extLst>
      <p:ext uri="{BB962C8B-B14F-4D97-AF65-F5344CB8AC3E}">
        <p14:creationId xmlns:p14="http://schemas.microsoft.com/office/powerpoint/2010/main" xmlns="" val="42221772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Kliknutím lze upravit styl.</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4320A417-667D-4EDF-9DA1-F0478032F2DF}" type="datetimeFigureOut">
              <a:rPr lang="cs-CZ" smtClean="0"/>
              <a:pPr/>
              <a:t>23.1.2013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5A37ADD5-37AF-48B0-81BB-B379F61188CF}" type="slidenum">
              <a:rPr lang="cs-CZ" smtClean="0"/>
              <a:pPr/>
              <a:t>‹#›</a:t>
            </a:fld>
            <a:endParaRPr lang="cs-CZ"/>
          </a:p>
        </p:txBody>
      </p:sp>
    </p:spTree>
    <p:extLst>
      <p:ext uri="{BB962C8B-B14F-4D97-AF65-F5344CB8AC3E}">
        <p14:creationId xmlns:p14="http://schemas.microsoft.com/office/powerpoint/2010/main" xmlns="" val="105319842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Kliknutím lze upravit styl.</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4320A417-667D-4EDF-9DA1-F0478032F2DF}" type="datetimeFigureOut">
              <a:rPr lang="cs-CZ" smtClean="0"/>
              <a:pPr/>
              <a:t>23.1.2013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5A37ADD5-37AF-48B0-81BB-B379F61188CF}" type="slidenum">
              <a:rPr lang="cs-CZ" smtClean="0"/>
              <a:pPr/>
              <a:t>‹#›</a:t>
            </a:fld>
            <a:endParaRPr lang="cs-CZ"/>
          </a:p>
        </p:txBody>
      </p:sp>
    </p:spTree>
    <p:extLst>
      <p:ext uri="{BB962C8B-B14F-4D97-AF65-F5344CB8AC3E}">
        <p14:creationId xmlns:p14="http://schemas.microsoft.com/office/powerpoint/2010/main" xmlns="" val="53591616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svislý text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4320A417-667D-4EDF-9DA1-F0478032F2DF}" type="datetimeFigureOut">
              <a:rPr lang="cs-CZ" smtClean="0"/>
              <a:pPr/>
              <a:t>23.1.2013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5A37ADD5-37AF-48B0-81BB-B379F61188CF}" type="slidenum">
              <a:rPr lang="cs-CZ" smtClean="0"/>
              <a:pPr/>
              <a:t>‹#›</a:t>
            </a:fld>
            <a:endParaRPr lang="cs-CZ"/>
          </a:p>
        </p:txBody>
      </p:sp>
    </p:spTree>
    <p:extLst>
      <p:ext uri="{BB962C8B-B14F-4D97-AF65-F5344CB8AC3E}">
        <p14:creationId xmlns:p14="http://schemas.microsoft.com/office/powerpoint/2010/main" xmlns="" val="95259171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Kliknutím lze upravit styl.</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4320A417-667D-4EDF-9DA1-F0478032F2DF}" type="datetimeFigureOut">
              <a:rPr lang="cs-CZ" smtClean="0"/>
              <a:pPr/>
              <a:t>23.1.2013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5A37ADD5-37AF-48B0-81BB-B379F61188CF}" type="slidenum">
              <a:rPr lang="cs-CZ" smtClean="0"/>
              <a:pPr/>
              <a:t>‹#›</a:t>
            </a:fld>
            <a:endParaRPr lang="cs-CZ"/>
          </a:p>
        </p:txBody>
      </p:sp>
    </p:spTree>
    <p:extLst>
      <p:ext uri="{BB962C8B-B14F-4D97-AF65-F5344CB8AC3E}">
        <p14:creationId xmlns:p14="http://schemas.microsoft.com/office/powerpoint/2010/main" xmlns="" val="42917533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Kliknutím lze upravit styl.</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320A417-667D-4EDF-9DA1-F0478032F2DF}" type="datetimeFigureOut">
              <a:rPr lang="cs-CZ" smtClean="0"/>
              <a:pPr/>
              <a:t>23.1.2013</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A37ADD5-37AF-48B0-81BB-B379F61188CF}" type="slidenum">
              <a:rPr lang="cs-CZ" smtClean="0"/>
              <a:pPr/>
              <a:t>‹#›</a:t>
            </a:fld>
            <a:endParaRPr lang="cs-CZ"/>
          </a:p>
        </p:txBody>
      </p:sp>
    </p:spTree>
    <p:extLst>
      <p:ext uri="{BB962C8B-B14F-4D97-AF65-F5344CB8AC3E}">
        <p14:creationId xmlns:p14="http://schemas.microsoft.com/office/powerpoint/2010/main" xmlns="" val="123139460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openxmlformats.org/officeDocument/2006/relationships/image" Target="../media/image8.wmf"/><Relationship Id="rId13" Type="http://schemas.openxmlformats.org/officeDocument/2006/relationships/image" Target="../media/image13.jpeg"/><Relationship Id="rId3" Type="http://schemas.openxmlformats.org/officeDocument/2006/relationships/image" Target="../media/image3.wmf"/><Relationship Id="rId7" Type="http://schemas.openxmlformats.org/officeDocument/2006/relationships/image" Target="../media/image7.jpeg"/><Relationship Id="rId12" Type="http://schemas.openxmlformats.org/officeDocument/2006/relationships/image" Target="../media/image12.wmf"/><Relationship Id="rId17" Type="http://schemas.openxmlformats.org/officeDocument/2006/relationships/image" Target="../media/image17.png"/><Relationship Id="rId2" Type="http://schemas.openxmlformats.org/officeDocument/2006/relationships/image" Target="../media/image2.wmf"/><Relationship Id="rId16" Type="http://schemas.openxmlformats.org/officeDocument/2006/relationships/image" Target="../media/image16.jpeg"/><Relationship Id="rId1" Type="http://schemas.openxmlformats.org/officeDocument/2006/relationships/slideLayout" Target="../slideLayouts/slideLayout1.xml"/><Relationship Id="rId6" Type="http://schemas.openxmlformats.org/officeDocument/2006/relationships/image" Target="../media/image6.wmf"/><Relationship Id="rId11" Type="http://schemas.openxmlformats.org/officeDocument/2006/relationships/image" Target="../media/image11.wmf"/><Relationship Id="rId5" Type="http://schemas.openxmlformats.org/officeDocument/2006/relationships/image" Target="../media/image5.wmf"/><Relationship Id="rId15" Type="http://schemas.openxmlformats.org/officeDocument/2006/relationships/image" Target="../media/image15.png"/><Relationship Id="rId10" Type="http://schemas.openxmlformats.org/officeDocument/2006/relationships/image" Target="../media/image10.wmf"/><Relationship Id="rId4" Type="http://schemas.openxmlformats.org/officeDocument/2006/relationships/image" Target="../media/image4.jpeg"/><Relationship Id="rId9" Type="http://schemas.openxmlformats.org/officeDocument/2006/relationships/image" Target="../media/image9.wmf"/><Relationship Id="rId14" Type="http://schemas.openxmlformats.org/officeDocument/2006/relationships/image" Target="../media/image14.wmf"/></Relationships>
</file>

<file path=ppt/slides/_rels/slide4.xml.rels><?xml version="1.0" encoding="UTF-8" standalone="yes"?>
<Relationships xmlns="http://schemas.openxmlformats.org/package/2006/relationships"><Relationship Id="rId3" Type="http://schemas.openxmlformats.org/officeDocument/2006/relationships/image" Target="../media/image19.wmf"/><Relationship Id="rId2" Type="http://schemas.openxmlformats.org/officeDocument/2006/relationships/image" Target="../media/image18.wmf"/><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wmf"/><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0.wmf"/><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wmf"/><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p:txBody>
          <a:bodyPr>
            <a:normAutofit fontScale="90000"/>
          </a:bodyPr>
          <a:lstStyle/>
          <a:p>
            <a:r>
              <a:rPr lang="cs-CZ" dirty="0" smtClean="0"/>
              <a:t>Rok - duben</a:t>
            </a:r>
            <a:r>
              <a:rPr lang="cs-CZ" dirty="0"/>
              <a:t/>
            </a:r>
            <a:br>
              <a:rPr lang="cs-CZ" dirty="0"/>
            </a:br>
            <a:r>
              <a:rPr lang="cs-CZ" dirty="0" smtClean="0"/>
              <a:t>VY_32_INOVACE_4A_04</a:t>
            </a:r>
            <a:r>
              <a:rPr lang="cs-CZ" sz="2000" dirty="0" smtClean="0"/>
              <a:t/>
            </a:r>
            <a:br>
              <a:rPr lang="cs-CZ" sz="2000" dirty="0" smtClean="0"/>
            </a:br>
            <a:r>
              <a:rPr lang="cs-CZ" sz="3100" dirty="0"/>
              <a:t>Číslo projektu: CZ.1.07/1.4.00/21.1101</a:t>
            </a:r>
            <a:endParaRPr lang="cs-CZ" sz="3600" dirty="0"/>
          </a:p>
        </p:txBody>
      </p:sp>
      <p:sp>
        <p:nvSpPr>
          <p:cNvPr id="3" name="Podnadpis 2"/>
          <p:cNvSpPr>
            <a:spLocks noGrp="1"/>
          </p:cNvSpPr>
          <p:nvPr>
            <p:ph type="subTitle" idx="1"/>
          </p:nvPr>
        </p:nvSpPr>
        <p:spPr/>
        <p:txBody>
          <a:bodyPr/>
          <a:lstStyle/>
          <a:p>
            <a:r>
              <a:rPr lang="cs-CZ" dirty="0" smtClean="0"/>
              <a:t>Sada 1</a:t>
            </a:r>
          </a:p>
          <a:p>
            <a:r>
              <a:rPr lang="cs-CZ" dirty="0" smtClean="0"/>
              <a:t>MŠ</a:t>
            </a:r>
            <a:r>
              <a:rPr lang="cs-CZ" dirty="0"/>
              <a:t>, ZŠ a </a:t>
            </a:r>
            <a:r>
              <a:rPr lang="cs-CZ" dirty="0" err="1"/>
              <a:t>PrŠ</a:t>
            </a:r>
            <a:r>
              <a:rPr lang="cs-CZ" dirty="0"/>
              <a:t> Trhové Sviny</a:t>
            </a:r>
          </a:p>
          <a:p>
            <a:endParaRPr lang="cs-CZ" dirty="0"/>
          </a:p>
          <a:p>
            <a:endParaRPr lang="cs-CZ" dirty="0"/>
          </a:p>
        </p:txBody>
      </p:sp>
      <p:pic>
        <p:nvPicPr>
          <p:cNvPr id="4" name="Picture 2"/>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971600" y="332656"/>
            <a:ext cx="6984641" cy="152777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Tree>
    <p:extLst>
      <p:ext uri="{BB962C8B-B14F-4D97-AF65-F5344CB8AC3E}">
        <p14:creationId xmlns:p14="http://schemas.microsoft.com/office/powerpoint/2010/main" xmlns="" val="3359909449"/>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395536" y="260648"/>
            <a:ext cx="8291264" cy="6480720"/>
          </a:xfrm>
        </p:spPr>
        <p:txBody>
          <a:bodyPr>
            <a:noAutofit/>
          </a:bodyPr>
          <a:lstStyle/>
          <a:p>
            <a:pPr marL="0" indent="0">
              <a:buNone/>
            </a:pPr>
            <a:r>
              <a:rPr lang="cs-CZ" sz="1800" b="1" dirty="0">
                <a:cs typeface="Times New Roman" pitchFamily="18" charset="0"/>
              </a:rPr>
              <a:t>Identifikátor materiálu</a:t>
            </a:r>
            <a:r>
              <a:rPr lang="cs-CZ" sz="1800" dirty="0">
                <a:cs typeface="Times New Roman" pitchFamily="18" charset="0"/>
              </a:rPr>
              <a:t>: III/2 Inovace a zkvalitnění výuky prostřednictvím ICT, 01</a:t>
            </a:r>
          </a:p>
          <a:p>
            <a:pPr marL="0" indent="0">
              <a:buNone/>
            </a:pPr>
            <a:r>
              <a:rPr lang="cs-CZ" sz="1800" b="1" dirty="0" smtClean="0"/>
              <a:t>Anotace: </a:t>
            </a:r>
            <a:r>
              <a:rPr lang="cs-CZ" sz="1800" dirty="0" smtClean="0"/>
              <a:t>Tento materiál slouží k upevňování a procvičování učiva. Po krátkém motivačním rozhovoru o Velikonocích žáci vybírají obrázky, které patří k Velikonocům. Označují je kroužkem (rukopisné poznámky). V oblast numerace do deseti opakují, která čísla tvoří součet deset. Na této stránce pracují tužkou – rukopisné poznámky. Dále pracují v oblasti numerace do dvaceti – vybírají čísla, která jsou větší než deset, čtou je. Zde pracují pomocí animace - pokud kliknou na správný obrázek, zajíček se otočí. Pokud se zmýlí, číslo se ztratí. Na ploše tedy zůstanou pouze čísla, která odpovídají daným parametrům. Dále sčítají více čísel, přiřazují správné výsledky. Pokud je zvolený výsledek správně, přiletí k motýlku. Vybírají čísla, která jsou menší než         15. </a:t>
            </a:r>
            <a:r>
              <a:rPr lang="cs-CZ" sz="1800" dirty="0"/>
              <a:t>U</a:t>
            </a:r>
            <a:r>
              <a:rPr lang="cs-CZ" sz="1800" dirty="0" smtClean="0"/>
              <a:t>misťují je čarou (rukopisné poznámky) do košíčku.</a:t>
            </a:r>
          </a:p>
          <a:p>
            <a:pPr marL="0" indent="0">
              <a:buNone/>
            </a:pPr>
            <a:r>
              <a:rPr lang="cs-CZ" sz="1800" b="1" dirty="0" smtClean="0"/>
              <a:t>Délka trvání práce s tímto materiálem: </a:t>
            </a:r>
            <a:r>
              <a:rPr lang="cs-CZ" sz="1800" dirty="0" smtClean="0"/>
              <a:t>Zhruba 35 minut</a:t>
            </a:r>
          </a:p>
          <a:p>
            <a:pPr marL="0" indent="0">
              <a:buNone/>
            </a:pPr>
            <a:r>
              <a:rPr lang="cs-CZ" sz="1800" b="1" dirty="0" smtClean="0"/>
              <a:t>Autor</a:t>
            </a:r>
            <a:r>
              <a:rPr lang="cs-CZ" sz="1800" b="1" dirty="0"/>
              <a:t>: </a:t>
            </a:r>
            <a:r>
              <a:rPr lang="cs-CZ" sz="1800" dirty="0"/>
              <a:t>Daniela </a:t>
            </a:r>
            <a:r>
              <a:rPr lang="cs-CZ" sz="1800" dirty="0" err="1"/>
              <a:t>Tájková</a:t>
            </a:r>
            <a:endParaRPr lang="cs-CZ" sz="1800" dirty="0"/>
          </a:p>
          <a:p>
            <a:pPr marL="0" indent="0">
              <a:buNone/>
            </a:pPr>
            <a:r>
              <a:rPr lang="cs-CZ" sz="1800" b="1" dirty="0"/>
              <a:t>Datum </a:t>
            </a:r>
            <a:r>
              <a:rPr lang="cs-CZ" sz="1800" b="1" dirty="0" smtClean="0"/>
              <a:t>vytvoření: </a:t>
            </a:r>
            <a:r>
              <a:rPr lang="cs-CZ" sz="1800" dirty="0" smtClean="0"/>
              <a:t>Podzim 2011</a:t>
            </a:r>
          </a:p>
          <a:p>
            <a:pPr marL="0" indent="0">
              <a:buNone/>
            </a:pPr>
            <a:r>
              <a:rPr lang="cs-CZ" sz="1800" b="1" dirty="0" smtClean="0"/>
              <a:t>Speciální </a:t>
            </a:r>
            <a:r>
              <a:rPr lang="cs-CZ" sz="1800" b="1" dirty="0"/>
              <a:t>vzdělávací potřeby: </a:t>
            </a:r>
            <a:r>
              <a:rPr lang="cs-CZ" sz="1800" dirty="0"/>
              <a:t>ADHD, autismus, MP.</a:t>
            </a:r>
          </a:p>
          <a:p>
            <a:pPr marL="0" indent="0">
              <a:buNone/>
            </a:pPr>
            <a:r>
              <a:rPr lang="cs-CZ" sz="1800" b="1" dirty="0"/>
              <a:t>Vzdělávací obor: </a:t>
            </a:r>
            <a:r>
              <a:rPr lang="cs-CZ" sz="1800" dirty="0" smtClean="0"/>
              <a:t>Matematika</a:t>
            </a:r>
          </a:p>
          <a:p>
            <a:pPr marL="0" indent="0">
              <a:buNone/>
            </a:pPr>
            <a:r>
              <a:rPr lang="cs-CZ" sz="1800" b="1" dirty="0" smtClean="0"/>
              <a:t>Druh </a:t>
            </a:r>
            <a:r>
              <a:rPr lang="cs-CZ" sz="1800" b="1" dirty="0"/>
              <a:t>učebního materiálu</a:t>
            </a:r>
            <a:r>
              <a:rPr lang="cs-CZ" sz="1800" dirty="0"/>
              <a:t>: Interaktivní DUM</a:t>
            </a:r>
          </a:p>
          <a:p>
            <a:pPr marL="0" indent="0">
              <a:buNone/>
            </a:pPr>
            <a:r>
              <a:rPr lang="cs-CZ" sz="1800" b="1" dirty="0" smtClean="0"/>
              <a:t>Inovace:</a:t>
            </a:r>
            <a:r>
              <a:rPr lang="cs-CZ" sz="1800" dirty="0" smtClean="0"/>
              <a:t> Rukopisné poznámky v rámci nového softwaru Microsoft 2010</a:t>
            </a:r>
          </a:p>
          <a:p>
            <a:pPr marL="0" indent="0">
              <a:buNone/>
            </a:pPr>
            <a:r>
              <a:rPr lang="cs-CZ" sz="1800" b="1" dirty="0" smtClean="0"/>
              <a:t>Cílová </a:t>
            </a:r>
            <a:r>
              <a:rPr lang="cs-CZ" sz="1800" b="1" dirty="0"/>
              <a:t>skupina: </a:t>
            </a:r>
            <a:r>
              <a:rPr lang="cs-CZ" sz="1800" dirty="0" smtClean="0"/>
              <a:t>Žák (s </a:t>
            </a:r>
            <a:r>
              <a:rPr lang="cs-CZ" sz="1800" dirty="0" smtClean="0"/>
              <a:t>autismem, lehkou </a:t>
            </a:r>
            <a:r>
              <a:rPr lang="cs-CZ" sz="1800" dirty="0" smtClean="0"/>
              <a:t>MR</a:t>
            </a:r>
            <a:r>
              <a:rPr lang="cs-CZ" sz="1800" dirty="0"/>
              <a:t>).</a:t>
            </a:r>
          </a:p>
          <a:p>
            <a:pPr marL="0" indent="0">
              <a:buNone/>
            </a:pPr>
            <a:r>
              <a:rPr lang="cs-CZ" sz="1800" b="1" dirty="0"/>
              <a:t>Stupeň a typ vzdělávání: </a:t>
            </a:r>
            <a:r>
              <a:rPr lang="cs-CZ" sz="1800" dirty="0"/>
              <a:t>ZŠ speciální, 1.stupeň, 1. období.</a:t>
            </a:r>
          </a:p>
          <a:p>
            <a:pPr marL="0" indent="0">
              <a:buNone/>
            </a:pPr>
            <a:r>
              <a:rPr lang="cs-CZ" sz="1800" b="1" dirty="0"/>
              <a:t>Věková skupina: </a:t>
            </a:r>
            <a:r>
              <a:rPr lang="cs-CZ" sz="1800" dirty="0"/>
              <a:t>6 </a:t>
            </a:r>
            <a:r>
              <a:rPr lang="cs-CZ" sz="1800" dirty="0" smtClean="0"/>
              <a:t>– 9 let</a:t>
            </a:r>
            <a:r>
              <a:rPr lang="cs-CZ" sz="1800" dirty="0"/>
              <a:t>.</a:t>
            </a:r>
          </a:p>
          <a:p>
            <a:pPr marL="0" indent="0">
              <a:buNone/>
            </a:pPr>
            <a:endParaRPr lang="cs-CZ" sz="1800" dirty="0"/>
          </a:p>
        </p:txBody>
      </p:sp>
    </p:spTree>
    <p:extLst>
      <p:ext uri="{BB962C8B-B14F-4D97-AF65-F5344CB8AC3E}">
        <p14:creationId xmlns:p14="http://schemas.microsoft.com/office/powerpoint/2010/main" xmlns="" val="2290991867"/>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sp>
        <p:nvSpPr>
          <p:cNvPr id="2" name="Tlačítko akce: Vlastní 1">
            <a:hlinkClick r:id="" action="ppaction://noaction" highlightClick="1"/>
          </p:cNvPr>
          <p:cNvSpPr/>
          <p:nvPr/>
        </p:nvSpPr>
        <p:spPr>
          <a:xfrm>
            <a:off x="0" y="0"/>
            <a:ext cx="9144000" cy="6858000"/>
          </a:xfrm>
          <a:prstGeom prst="actionButtonBlank">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4" name="TextovéPole 3"/>
          <p:cNvSpPr txBox="1"/>
          <p:nvPr/>
        </p:nvSpPr>
        <p:spPr>
          <a:xfrm>
            <a:off x="683568" y="548680"/>
            <a:ext cx="6649641" cy="400110"/>
          </a:xfrm>
          <a:prstGeom prst="rect">
            <a:avLst/>
          </a:prstGeom>
          <a:noFill/>
        </p:spPr>
        <p:txBody>
          <a:bodyPr wrap="none" rtlCol="0">
            <a:spAutoFit/>
          </a:bodyPr>
          <a:lstStyle/>
          <a:p>
            <a:r>
              <a:rPr lang="cs-CZ" sz="2000" b="1" dirty="0" smtClean="0">
                <a:solidFill>
                  <a:srgbClr val="FF0000"/>
                </a:solidFill>
              </a:rPr>
              <a:t>Vyber obrázky, které se týkají Velikonoc a jara. Zakroužkuj je.</a:t>
            </a:r>
            <a:endParaRPr lang="cs-CZ" sz="2000" b="1" dirty="0">
              <a:solidFill>
                <a:srgbClr val="FF0000"/>
              </a:solidFill>
            </a:endParaRPr>
          </a:p>
        </p:txBody>
      </p:sp>
      <p:pic>
        <p:nvPicPr>
          <p:cNvPr id="1027" name="Picture 3" descr="C:\Users\pc\AppData\Local\Microsoft\Windows\Temporary Internet Files\Content.IE5\HBOG70SQ\MC900304933[1].wmf"/>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1650602" y="1844824"/>
            <a:ext cx="1142808" cy="1048072"/>
          </a:xfrm>
          <a:prstGeom prst="rect">
            <a:avLst/>
          </a:prstGeom>
          <a:noFill/>
          <a:extLst>
            <a:ext uri="{909E8E84-426E-40DD-AFC4-6F175D3DCCD1}">
              <a14:hiddenFill xmlns:a14="http://schemas.microsoft.com/office/drawing/2010/main" xmlns="">
                <a:solidFill>
                  <a:srgbClr val="FFFFFF"/>
                </a:solidFill>
              </a14:hiddenFill>
            </a:ext>
          </a:extLst>
        </p:spPr>
      </p:pic>
      <p:pic>
        <p:nvPicPr>
          <p:cNvPr id="1030" name="Picture 6" descr="C:\Users\pc\AppData\Local\Microsoft\Windows\Temporary Internet Files\Content.IE5\5CFFTATP\MC900336145[1].wmf"/>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395536" y="1360355"/>
            <a:ext cx="816967" cy="1321066"/>
          </a:xfrm>
          <a:prstGeom prst="rect">
            <a:avLst/>
          </a:prstGeom>
          <a:noFill/>
          <a:extLst>
            <a:ext uri="{909E8E84-426E-40DD-AFC4-6F175D3DCCD1}">
              <a14:hiddenFill xmlns:a14="http://schemas.microsoft.com/office/drawing/2010/main" xmlns="">
                <a:solidFill>
                  <a:srgbClr val="FFFFFF"/>
                </a:solidFill>
              </a14:hiddenFill>
            </a:ext>
          </a:extLst>
        </p:spPr>
      </p:pic>
      <p:pic>
        <p:nvPicPr>
          <p:cNvPr id="1031" name="Picture 7" descr="C:\Users\pc\AppData\Local\Microsoft\Windows\Temporary Internet Files\Content.IE5\HBOG70SQ\MC900382561[1].jpg"/>
          <p:cNvPicPr>
            <a:picLocks noChangeAspect="1" noChangeArrowheads="1"/>
          </p:cNvPicPr>
          <p:nvPr/>
        </p:nvPicPr>
        <p:blipFill>
          <a:blip r:embed="rId4" cstate="print">
            <a:extLst>
              <a:ext uri="{28A0092B-C50C-407E-A947-70E740481C1C}">
                <a14:useLocalDpi xmlns:a14="http://schemas.microsoft.com/office/drawing/2010/main" xmlns="" val="0"/>
              </a:ext>
            </a:extLst>
          </a:blip>
          <a:srcRect/>
          <a:stretch>
            <a:fillRect/>
          </a:stretch>
        </p:blipFill>
        <p:spPr bwMode="auto">
          <a:xfrm>
            <a:off x="589012" y="4851679"/>
            <a:ext cx="1406980" cy="1406980"/>
          </a:xfrm>
          <a:prstGeom prst="rect">
            <a:avLst/>
          </a:prstGeom>
          <a:noFill/>
          <a:extLst>
            <a:ext uri="{909E8E84-426E-40DD-AFC4-6F175D3DCCD1}">
              <a14:hiddenFill xmlns:a14="http://schemas.microsoft.com/office/drawing/2010/main" xmlns="">
                <a:solidFill>
                  <a:srgbClr val="FFFFFF"/>
                </a:solidFill>
              </a14:hiddenFill>
            </a:ext>
          </a:extLst>
        </p:spPr>
      </p:pic>
      <p:pic>
        <p:nvPicPr>
          <p:cNvPr id="1032" name="Picture 8" descr="C:\Users\pc\AppData\Local\Microsoft\Windows\Temporary Internet Files\Content.IE5\XWRTYRPH\MC900346523[1].wmf"/>
          <p:cNvPicPr>
            <a:picLocks noChangeAspect="1" noChangeArrowheads="1"/>
          </p:cNvPicPr>
          <p:nvPr/>
        </p:nvPicPr>
        <p:blipFill>
          <a:blip r:embed="rId5" cstate="print">
            <a:extLst>
              <a:ext uri="{28A0092B-C50C-407E-A947-70E740481C1C}">
                <a14:useLocalDpi xmlns:a14="http://schemas.microsoft.com/office/drawing/2010/main" xmlns="" val="0"/>
              </a:ext>
            </a:extLst>
          </a:blip>
          <a:srcRect/>
          <a:stretch>
            <a:fillRect/>
          </a:stretch>
        </p:blipFill>
        <p:spPr bwMode="auto">
          <a:xfrm>
            <a:off x="8000645" y="7149906"/>
            <a:ext cx="150891" cy="133646"/>
          </a:xfrm>
          <a:prstGeom prst="rect">
            <a:avLst/>
          </a:prstGeom>
          <a:noFill/>
          <a:extLst>
            <a:ext uri="{909E8E84-426E-40DD-AFC4-6F175D3DCCD1}">
              <a14:hiddenFill xmlns:a14="http://schemas.microsoft.com/office/drawing/2010/main" xmlns="">
                <a:solidFill>
                  <a:srgbClr val="FFFFFF"/>
                </a:solidFill>
              </a14:hiddenFill>
            </a:ext>
          </a:extLst>
        </p:spPr>
      </p:pic>
      <p:pic>
        <p:nvPicPr>
          <p:cNvPr id="1033" name="Picture 9" descr="C:\Users\pc\AppData\Local\Microsoft\Windows\Temporary Internet Files\Content.IE5\YNWDX9XP\MC900361866[1].wmf"/>
          <p:cNvPicPr>
            <a:picLocks noChangeAspect="1" noChangeArrowheads="1"/>
          </p:cNvPicPr>
          <p:nvPr/>
        </p:nvPicPr>
        <p:blipFill>
          <a:blip r:embed="rId6" cstate="print">
            <a:extLst>
              <a:ext uri="{28A0092B-C50C-407E-A947-70E740481C1C}">
                <a14:useLocalDpi xmlns:a14="http://schemas.microsoft.com/office/drawing/2010/main" xmlns="" val="0"/>
              </a:ext>
            </a:extLst>
          </a:blip>
          <a:srcRect/>
          <a:stretch>
            <a:fillRect/>
          </a:stretch>
        </p:blipFill>
        <p:spPr bwMode="auto">
          <a:xfrm>
            <a:off x="5666640" y="1844824"/>
            <a:ext cx="741075" cy="1330014"/>
          </a:xfrm>
          <a:prstGeom prst="rect">
            <a:avLst/>
          </a:prstGeom>
          <a:noFill/>
          <a:extLst>
            <a:ext uri="{909E8E84-426E-40DD-AFC4-6F175D3DCCD1}">
              <a14:hiddenFill xmlns:a14="http://schemas.microsoft.com/office/drawing/2010/main" xmlns="">
                <a:solidFill>
                  <a:srgbClr val="FFFFFF"/>
                </a:solidFill>
              </a14:hiddenFill>
            </a:ext>
          </a:extLst>
        </p:spPr>
      </p:pic>
      <p:pic>
        <p:nvPicPr>
          <p:cNvPr id="1034" name="Picture 10" descr="C:\Users\pc\AppData\Local\Microsoft\Windows\Temporary Internet Files\Content.IE5\5CFFTATP\MP900422687[1].jpg"/>
          <p:cNvPicPr>
            <a:picLocks noChangeAspect="1" noChangeArrowheads="1"/>
          </p:cNvPicPr>
          <p:nvPr/>
        </p:nvPicPr>
        <p:blipFill>
          <a:blip r:embed="rId7" cstate="print">
            <a:extLst>
              <a:ext uri="{28A0092B-C50C-407E-A947-70E740481C1C}">
                <a14:useLocalDpi xmlns:a14="http://schemas.microsoft.com/office/drawing/2010/main" xmlns="" val="0"/>
              </a:ext>
            </a:extLst>
          </a:blip>
          <a:srcRect/>
          <a:stretch>
            <a:fillRect/>
          </a:stretch>
        </p:blipFill>
        <p:spPr bwMode="auto">
          <a:xfrm>
            <a:off x="5148064" y="5580559"/>
            <a:ext cx="1296144" cy="861733"/>
          </a:xfrm>
          <a:prstGeom prst="rect">
            <a:avLst/>
          </a:prstGeom>
          <a:noFill/>
          <a:extLst>
            <a:ext uri="{909E8E84-426E-40DD-AFC4-6F175D3DCCD1}">
              <a14:hiddenFill xmlns:a14="http://schemas.microsoft.com/office/drawing/2010/main" xmlns="">
                <a:solidFill>
                  <a:srgbClr val="FFFFFF"/>
                </a:solidFill>
              </a14:hiddenFill>
            </a:ext>
          </a:extLst>
        </p:spPr>
      </p:pic>
      <p:pic>
        <p:nvPicPr>
          <p:cNvPr id="1035" name="Picture 11" descr="C:\Users\pc\AppData\Local\Microsoft\Windows\Temporary Internet Files\Content.IE5\HBOG70SQ\MC900396442[1].wmf"/>
          <p:cNvPicPr>
            <a:picLocks noChangeAspect="1" noChangeArrowheads="1"/>
          </p:cNvPicPr>
          <p:nvPr/>
        </p:nvPicPr>
        <p:blipFill>
          <a:blip r:embed="rId8" cstate="print">
            <a:extLst>
              <a:ext uri="{28A0092B-C50C-407E-A947-70E740481C1C}">
                <a14:useLocalDpi xmlns:a14="http://schemas.microsoft.com/office/drawing/2010/main" xmlns="" val="0"/>
              </a:ext>
            </a:extLst>
          </a:blip>
          <a:srcRect/>
          <a:stretch>
            <a:fillRect/>
          </a:stretch>
        </p:blipFill>
        <p:spPr bwMode="auto">
          <a:xfrm>
            <a:off x="3195137" y="5555169"/>
            <a:ext cx="1134964" cy="988389"/>
          </a:xfrm>
          <a:prstGeom prst="rect">
            <a:avLst/>
          </a:prstGeom>
          <a:noFill/>
          <a:extLst>
            <a:ext uri="{909E8E84-426E-40DD-AFC4-6F175D3DCCD1}">
              <a14:hiddenFill xmlns:a14="http://schemas.microsoft.com/office/drawing/2010/main" xmlns="">
                <a:solidFill>
                  <a:srgbClr val="FFFFFF"/>
                </a:solidFill>
              </a14:hiddenFill>
            </a:ext>
          </a:extLst>
        </p:spPr>
      </p:pic>
      <p:pic>
        <p:nvPicPr>
          <p:cNvPr id="1037" name="Picture 13" descr="C:\Program Files\Microsoft Office\MEDIA\CAGCAT10\j0183290.wmf"/>
          <p:cNvPicPr>
            <a:picLocks noChangeAspect="1" noChangeArrowheads="1"/>
          </p:cNvPicPr>
          <p:nvPr/>
        </p:nvPicPr>
        <p:blipFill>
          <a:blip r:embed="rId9" cstate="print">
            <a:extLst>
              <a:ext uri="{28A0092B-C50C-407E-A947-70E740481C1C}">
                <a14:useLocalDpi xmlns:a14="http://schemas.microsoft.com/office/drawing/2010/main" xmlns="" val="0"/>
              </a:ext>
            </a:extLst>
          </a:blip>
          <a:srcRect/>
          <a:stretch>
            <a:fillRect/>
          </a:stretch>
        </p:blipFill>
        <p:spPr bwMode="auto">
          <a:xfrm>
            <a:off x="5508104" y="3826972"/>
            <a:ext cx="1296144" cy="1390347"/>
          </a:xfrm>
          <a:prstGeom prst="rect">
            <a:avLst/>
          </a:prstGeom>
          <a:noFill/>
          <a:extLst>
            <a:ext uri="{909E8E84-426E-40DD-AFC4-6F175D3DCCD1}">
              <a14:hiddenFill xmlns:a14="http://schemas.microsoft.com/office/drawing/2010/main" xmlns="">
                <a:solidFill>
                  <a:srgbClr val="FFFFFF"/>
                </a:solidFill>
              </a14:hiddenFill>
            </a:ext>
          </a:extLst>
        </p:spPr>
      </p:pic>
      <p:pic>
        <p:nvPicPr>
          <p:cNvPr id="1038" name="Picture 14" descr="C:\Users\pc\AppData\Local\Microsoft\Windows\Temporary Internet Files\Content.IE5\YNWDX9XP\MC900396518[1].wmf"/>
          <p:cNvPicPr>
            <a:picLocks noChangeAspect="1" noChangeArrowheads="1"/>
          </p:cNvPicPr>
          <p:nvPr/>
        </p:nvPicPr>
        <p:blipFill>
          <a:blip r:embed="rId10" cstate="print">
            <a:extLst>
              <a:ext uri="{28A0092B-C50C-407E-A947-70E740481C1C}">
                <a14:useLocalDpi xmlns:a14="http://schemas.microsoft.com/office/drawing/2010/main" xmlns="" val="0"/>
              </a:ext>
            </a:extLst>
          </a:blip>
          <a:srcRect/>
          <a:stretch>
            <a:fillRect/>
          </a:stretch>
        </p:blipFill>
        <p:spPr bwMode="auto">
          <a:xfrm>
            <a:off x="6910002" y="2911851"/>
            <a:ext cx="629079" cy="1052706"/>
          </a:xfrm>
          <a:prstGeom prst="rect">
            <a:avLst/>
          </a:prstGeom>
          <a:noFill/>
          <a:extLst>
            <a:ext uri="{909E8E84-426E-40DD-AFC4-6F175D3DCCD1}">
              <a14:hiddenFill xmlns:a14="http://schemas.microsoft.com/office/drawing/2010/main" xmlns="">
                <a:solidFill>
                  <a:srgbClr val="FFFFFF"/>
                </a:solidFill>
              </a14:hiddenFill>
            </a:ext>
          </a:extLst>
        </p:spPr>
      </p:pic>
      <p:pic>
        <p:nvPicPr>
          <p:cNvPr id="1039" name="Picture 15" descr="C:\Users\pc\AppData\Local\Microsoft\Windows\Temporary Internet Files\Content.IE5\XWRTYRPH\MC900239421[1].wmf"/>
          <p:cNvPicPr>
            <a:picLocks noChangeAspect="1" noChangeArrowheads="1"/>
          </p:cNvPicPr>
          <p:nvPr/>
        </p:nvPicPr>
        <p:blipFill>
          <a:blip r:embed="rId11" cstate="print">
            <a:extLst>
              <a:ext uri="{28A0092B-C50C-407E-A947-70E740481C1C}">
                <a14:useLocalDpi xmlns:a14="http://schemas.microsoft.com/office/drawing/2010/main" xmlns="" val="0"/>
              </a:ext>
            </a:extLst>
          </a:blip>
          <a:srcRect/>
          <a:stretch>
            <a:fillRect/>
          </a:stretch>
        </p:blipFill>
        <p:spPr bwMode="auto">
          <a:xfrm>
            <a:off x="7433746" y="5229200"/>
            <a:ext cx="1332215" cy="1372765"/>
          </a:xfrm>
          <a:prstGeom prst="rect">
            <a:avLst/>
          </a:prstGeom>
          <a:noFill/>
          <a:extLst>
            <a:ext uri="{909E8E84-426E-40DD-AFC4-6F175D3DCCD1}">
              <a14:hiddenFill xmlns:a14="http://schemas.microsoft.com/office/drawing/2010/main" xmlns="">
                <a:solidFill>
                  <a:srgbClr val="FFFFFF"/>
                </a:solidFill>
              </a14:hiddenFill>
            </a:ext>
          </a:extLst>
        </p:spPr>
      </p:pic>
      <p:pic>
        <p:nvPicPr>
          <p:cNvPr id="1040" name="Picture 16" descr="C:\Users\pc\AppData\Local\Microsoft\Windows\Temporary Internet Files\Content.IE5\YNWDX9XP\MC900412528[1].wmf"/>
          <p:cNvPicPr>
            <a:picLocks noChangeAspect="1" noChangeArrowheads="1"/>
          </p:cNvPicPr>
          <p:nvPr/>
        </p:nvPicPr>
        <p:blipFill>
          <a:blip r:embed="rId12" cstate="print">
            <a:extLst>
              <a:ext uri="{28A0092B-C50C-407E-A947-70E740481C1C}">
                <a14:useLocalDpi xmlns:a14="http://schemas.microsoft.com/office/drawing/2010/main" xmlns="" val="0"/>
              </a:ext>
            </a:extLst>
          </a:blip>
          <a:srcRect/>
          <a:stretch>
            <a:fillRect/>
          </a:stretch>
        </p:blipFill>
        <p:spPr bwMode="auto">
          <a:xfrm>
            <a:off x="7870418" y="3801777"/>
            <a:ext cx="919586" cy="1106359"/>
          </a:xfrm>
          <a:prstGeom prst="rect">
            <a:avLst/>
          </a:prstGeom>
          <a:noFill/>
          <a:extLst>
            <a:ext uri="{909E8E84-426E-40DD-AFC4-6F175D3DCCD1}">
              <a14:hiddenFill xmlns:a14="http://schemas.microsoft.com/office/drawing/2010/main" xmlns="">
                <a:solidFill>
                  <a:srgbClr val="FFFFFF"/>
                </a:solidFill>
              </a14:hiddenFill>
            </a:ext>
          </a:extLst>
        </p:spPr>
      </p:pic>
      <p:pic>
        <p:nvPicPr>
          <p:cNvPr id="1041" name="Picture 17" descr="C:\Users\pc\AppData\Local\Microsoft\Windows\Temporary Internet Files\Content.IE5\HBOG70SQ\MP900398871[1].jpg"/>
          <p:cNvPicPr>
            <a:picLocks noChangeAspect="1" noChangeArrowheads="1"/>
          </p:cNvPicPr>
          <p:nvPr/>
        </p:nvPicPr>
        <p:blipFill>
          <a:blip r:embed="rId13" cstate="print">
            <a:extLst>
              <a:ext uri="{28A0092B-C50C-407E-A947-70E740481C1C}">
                <a14:useLocalDpi xmlns:a14="http://schemas.microsoft.com/office/drawing/2010/main" xmlns="" val="0"/>
              </a:ext>
            </a:extLst>
          </a:blip>
          <a:srcRect/>
          <a:stretch>
            <a:fillRect/>
          </a:stretch>
        </p:blipFill>
        <p:spPr bwMode="auto">
          <a:xfrm>
            <a:off x="7433746" y="1707841"/>
            <a:ext cx="1527048" cy="1090749"/>
          </a:xfrm>
          <a:prstGeom prst="rect">
            <a:avLst/>
          </a:prstGeom>
          <a:noFill/>
          <a:extLst>
            <a:ext uri="{909E8E84-426E-40DD-AFC4-6F175D3DCCD1}">
              <a14:hiddenFill xmlns:a14="http://schemas.microsoft.com/office/drawing/2010/main" xmlns="">
                <a:solidFill>
                  <a:srgbClr val="FFFFFF"/>
                </a:solidFill>
              </a14:hiddenFill>
            </a:ext>
          </a:extLst>
        </p:spPr>
      </p:pic>
      <p:pic>
        <p:nvPicPr>
          <p:cNvPr id="1042" name="Picture 18" descr="C:\Users\pc\AppData\Local\Microsoft\Windows\Temporary Internet Files\Content.IE5\XWRTYRPH\MC900441407[1].wmf"/>
          <p:cNvPicPr>
            <a:picLocks noChangeAspect="1" noChangeArrowheads="1"/>
          </p:cNvPicPr>
          <p:nvPr/>
        </p:nvPicPr>
        <p:blipFill>
          <a:blip r:embed="rId14" cstate="print">
            <a:extLst>
              <a:ext uri="{28A0092B-C50C-407E-A947-70E740481C1C}">
                <a14:useLocalDpi xmlns:a14="http://schemas.microsoft.com/office/drawing/2010/main" xmlns="" val="0"/>
              </a:ext>
            </a:extLst>
          </a:blip>
          <a:srcRect/>
          <a:stretch>
            <a:fillRect/>
          </a:stretch>
        </p:blipFill>
        <p:spPr bwMode="auto">
          <a:xfrm>
            <a:off x="3344576" y="2229152"/>
            <a:ext cx="1699138" cy="805011"/>
          </a:xfrm>
          <a:prstGeom prst="rect">
            <a:avLst/>
          </a:prstGeom>
          <a:noFill/>
          <a:extLst>
            <a:ext uri="{909E8E84-426E-40DD-AFC4-6F175D3DCCD1}">
              <a14:hiddenFill xmlns:a14="http://schemas.microsoft.com/office/drawing/2010/main" xmlns="">
                <a:solidFill>
                  <a:srgbClr val="FFFFFF"/>
                </a:solidFill>
              </a14:hiddenFill>
            </a:ext>
          </a:extLst>
        </p:spPr>
      </p:pic>
      <p:pic>
        <p:nvPicPr>
          <p:cNvPr id="1044" name="Picture 20" descr="C:\Users\pc\AppData\Local\Microsoft\Windows\Temporary Internet Files\Content.IE5\YNWDX9XP\MC900441796[1].png"/>
          <p:cNvPicPr>
            <a:picLocks noChangeAspect="1" noChangeArrowheads="1"/>
          </p:cNvPicPr>
          <p:nvPr/>
        </p:nvPicPr>
        <p:blipFill>
          <a:blip r:embed="rId15" cstate="print">
            <a:extLst>
              <a:ext uri="{28A0092B-C50C-407E-A947-70E740481C1C}">
                <a14:useLocalDpi xmlns:a14="http://schemas.microsoft.com/office/drawing/2010/main" xmlns="" val="0"/>
              </a:ext>
            </a:extLst>
          </a:blip>
          <a:srcRect/>
          <a:stretch>
            <a:fillRect/>
          </a:stretch>
        </p:blipFill>
        <p:spPr bwMode="auto">
          <a:xfrm>
            <a:off x="2043906" y="3606006"/>
            <a:ext cx="1611313" cy="1611313"/>
          </a:xfrm>
          <a:prstGeom prst="rect">
            <a:avLst/>
          </a:prstGeom>
          <a:noFill/>
          <a:extLst>
            <a:ext uri="{909E8E84-426E-40DD-AFC4-6F175D3DCCD1}">
              <a14:hiddenFill xmlns:a14="http://schemas.microsoft.com/office/drawing/2010/main" xmlns="">
                <a:solidFill>
                  <a:srgbClr val="FFFFFF"/>
                </a:solidFill>
              </a14:hiddenFill>
            </a:ext>
          </a:extLst>
        </p:spPr>
      </p:pic>
      <p:pic>
        <p:nvPicPr>
          <p:cNvPr id="1045" name="Picture 21" descr="C:\Users\pc\AppData\Local\Microsoft\Windows\Temporary Internet Files\Content.IE5\5CFFTATP\MP900444860[1].jpg"/>
          <p:cNvPicPr>
            <a:picLocks noChangeAspect="1" noChangeArrowheads="1"/>
          </p:cNvPicPr>
          <p:nvPr/>
        </p:nvPicPr>
        <p:blipFill>
          <a:blip r:embed="rId16" cstate="print">
            <a:extLst>
              <a:ext uri="{28A0092B-C50C-407E-A947-70E740481C1C}">
                <a14:useLocalDpi xmlns:a14="http://schemas.microsoft.com/office/drawing/2010/main" xmlns="" val="0"/>
              </a:ext>
            </a:extLst>
          </a:blip>
          <a:srcRect/>
          <a:stretch>
            <a:fillRect/>
          </a:stretch>
        </p:blipFill>
        <p:spPr bwMode="auto">
          <a:xfrm>
            <a:off x="3920424" y="3275424"/>
            <a:ext cx="1268756" cy="979835"/>
          </a:xfrm>
          <a:prstGeom prst="rect">
            <a:avLst/>
          </a:prstGeom>
          <a:noFill/>
          <a:extLst>
            <a:ext uri="{909E8E84-426E-40DD-AFC4-6F175D3DCCD1}">
              <a14:hiddenFill xmlns:a14="http://schemas.microsoft.com/office/drawing/2010/main" xmlns="">
                <a:solidFill>
                  <a:srgbClr val="FFFFFF"/>
                </a:solidFill>
              </a14:hiddenFill>
            </a:ext>
          </a:extLst>
        </p:spPr>
      </p:pic>
      <p:pic>
        <p:nvPicPr>
          <p:cNvPr id="1046" name="Picture 22" descr="C:\Users\pc\AppData\Local\Microsoft\Windows\Temporary Internet Files\Content.IE5\5CFFTATP\MC900438035[1].png"/>
          <p:cNvPicPr>
            <a:picLocks noChangeAspect="1" noChangeArrowheads="1"/>
          </p:cNvPicPr>
          <p:nvPr/>
        </p:nvPicPr>
        <p:blipFill>
          <a:blip r:embed="rId17" cstate="print">
            <a:extLst>
              <a:ext uri="{28A0092B-C50C-407E-A947-70E740481C1C}">
                <a14:useLocalDpi xmlns:a14="http://schemas.microsoft.com/office/drawing/2010/main" xmlns="" val="0"/>
              </a:ext>
            </a:extLst>
          </a:blip>
          <a:srcRect/>
          <a:stretch>
            <a:fillRect/>
          </a:stretch>
        </p:blipFill>
        <p:spPr bwMode="auto">
          <a:xfrm>
            <a:off x="623057" y="2952840"/>
            <a:ext cx="1178892" cy="1178892"/>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xmlns="" val="3319233650"/>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2" name="Tlačítko akce: Vlastní 1">
            <a:hlinkClick r:id="" action="ppaction://noaction" highlightClick="1"/>
          </p:cNvPr>
          <p:cNvSpPr/>
          <p:nvPr/>
        </p:nvSpPr>
        <p:spPr>
          <a:xfrm>
            <a:off x="0" y="0"/>
            <a:ext cx="9144000" cy="6858000"/>
          </a:xfrm>
          <a:prstGeom prst="actionButtonBlank">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grpSp>
        <p:nvGrpSpPr>
          <p:cNvPr id="38" name="Skupina 37"/>
          <p:cNvGrpSpPr/>
          <p:nvPr/>
        </p:nvGrpSpPr>
        <p:grpSpPr>
          <a:xfrm>
            <a:off x="5734180" y="3353616"/>
            <a:ext cx="857645" cy="1478575"/>
            <a:chOff x="5528548" y="3301230"/>
            <a:chExt cx="857645" cy="1478575"/>
          </a:xfrm>
        </p:grpSpPr>
        <p:pic>
          <p:nvPicPr>
            <p:cNvPr id="56" name="Picture 2" descr="C:\Users\pc\AppData\Local\Microsoft\Windows\Temporary Internet Files\Content.IE5\5CFFTATP\MC900208408[1].wmf"/>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5528548" y="3301230"/>
              <a:ext cx="857645" cy="1478575"/>
            </a:xfrm>
            <a:prstGeom prst="rect">
              <a:avLst/>
            </a:prstGeom>
            <a:noFill/>
            <a:extLst>
              <a:ext uri="{909E8E84-426E-40DD-AFC4-6F175D3DCCD1}">
                <a14:hiddenFill xmlns:a14="http://schemas.microsoft.com/office/drawing/2010/main" xmlns="">
                  <a:solidFill>
                    <a:srgbClr val="FFFFFF"/>
                  </a:solidFill>
                </a14:hiddenFill>
              </a:ext>
            </a:extLst>
          </p:spPr>
        </p:pic>
        <p:sp>
          <p:nvSpPr>
            <p:cNvPr id="6" name="TextovéPole 5"/>
            <p:cNvSpPr txBox="1"/>
            <p:nvPr/>
          </p:nvSpPr>
          <p:spPr>
            <a:xfrm>
              <a:off x="5758510" y="3619442"/>
              <a:ext cx="301686" cy="369332"/>
            </a:xfrm>
            <a:prstGeom prst="rect">
              <a:avLst/>
            </a:prstGeom>
            <a:noFill/>
          </p:spPr>
          <p:txBody>
            <a:bodyPr wrap="none" rtlCol="0">
              <a:spAutoFit/>
            </a:bodyPr>
            <a:lstStyle/>
            <a:p>
              <a:r>
                <a:rPr lang="cs-CZ" b="1" dirty="0" smtClean="0"/>
                <a:t>9</a:t>
              </a:r>
              <a:endParaRPr lang="cs-CZ" b="1" dirty="0"/>
            </a:p>
          </p:txBody>
        </p:sp>
        <p:sp>
          <p:nvSpPr>
            <p:cNvPr id="10" name="TextovéPole 9"/>
            <p:cNvSpPr txBox="1"/>
            <p:nvPr/>
          </p:nvSpPr>
          <p:spPr>
            <a:xfrm>
              <a:off x="5806528" y="4211998"/>
              <a:ext cx="301686" cy="369332"/>
            </a:xfrm>
            <a:prstGeom prst="rect">
              <a:avLst/>
            </a:prstGeom>
            <a:noFill/>
          </p:spPr>
          <p:txBody>
            <a:bodyPr wrap="none" rtlCol="0">
              <a:spAutoFit/>
            </a:bodyPr>
            <a:lstStyle/>
            <a:p>
              <a:r>
                <a:rPr lang="cs-CZ" b="1" dirty="0" smtClean="0"/>
                <a:t>2</a:t>
              </a:r>
              <a:endParaRPr lang="cs-CZ" b="1" dirty="0"/>
            </a:p>
          </p:txBody>
        </p:sp>
      </p:grpSp>
      <p:pic>
        <p:nvPicPr>
          <p:cNvPr id="2055" name="Picture 7" descr="C:\Users\pc\AppData\Local\Microsoft\Windows\Temporary Internet Files\Content.IE5\5CFFTATP\MC900441395[1].wmf"/>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683568" y="768423"/>
            <a:ext cx="2304256" cy="1652465"/>
          </a:xfrm>
          <a:prstGeom prst="rect">
            <a:avLst/>
          </a:prstGeom>
          <a:noFill/>
          <a:extLst>
            <a:ext uri="{909E8E84-426E-40DD-AFC4-6F175D3DCCD1}">
              <a14:hiddenFill xmlns:a14="http://schemas.microsoft.com/office/drawing/2010/main" xmlns="">
                <a:solidFill>
                  <a:srgbClr val="FFFFFF"/>
                </a:solidFill>
              </a14:hiddenFill>
            </a:ext>
          </a:extLst>
        </p:spPr>
      </p:pic>
      <p:sp>
        <p:nvSpPr>
          <p:cNvPr id="11" name="TextovéPole 10"/>
          <p:cNvSpPr txBox="1"/>
          <p:nvPr/>
        </p:nvSpPr>
        <p:spPr>
          <a:xfrm>
            <a:off x="395536" y="260648"/>
            <a:ext cx="5513817" cy="400110"/>
          </a:xfrm>
          <a:prstGeom prst="rect">
            <a:avLst/>
          </a:prstGeom>
          <a:noFill/>
        </p:spPr>
        <p:txBody>
          <a:bodyPr wrap="none" rtlCol="0">
            <a:spAutoFit/>
          </a:bodyPr>
          <a:lstStyle/>
          <a:p>
            <a:r>
              <a:rPr lang="cs-CZ" sz="2000" b="1" dirty="0" smtClean="0"/>
              <a:t>Přiřaď slepičce taková vajíčka, kde je součet deset</a:t>
            </a:r>
            <a:r>
              <a:rPr lang="cs-CZ" dirty="0" smtClean="0"/>
              <a:t>.</a:t>
            </a:r>
            <a:endParaRPr lang="cs-CZ" dirty="0"/>
          </a:p>
        </p:txBody>
      </p:sp>
      <p:sp>
        <p:nvSpPr>
          <p:cNvPr id="12" name="TextovéPole 11"/>
          <p:cNvSpPr txBox="1"/>
          <p:nvPr/>
        </p:nvSpPr>
        <p:spPr>
          <a:xfrm>
            <a:off x="5806528" y="259327"/>
            <a:ext cx="1677319" cy="400110"/>
          </a:xfrm>
          <a:prstGeom prst="rect">
            <a:avLst/>
          </a:prstGeom>
          <a:noFill/>
        </p:spPr>
        <p:txBody>
          <a:bodyPr wrap="none" rtlCol="0">
            <a:spAutoFit/>
          </a:bodyPr>
          <a:lstStyle/>
          <a:p>
            <a:r>
              <a:rPr lang="cs-CZ" sz="2000" b="1" dirty="0" smtClean="0"/>
              <a:t>Ostatní škrtni</a:t>
            </a:r>
            <a:r>
              <a:rPr lang="cs-CZ" dirty="0" smtClean="0"/>
              <a:t>.</a:t>
            </a:r>
            <a:endParaRPr lang="cs-CZ" dirty="0"/>
          </a:p>
        </p:txBody>
      </p:sp>
      <p:grpSp>
        <p:nvGrpSpPr>
          <p:cNvPr id="40" name="Skupina 39"/>
          <p:cNvGrpSpPr/>
          <p:nvPr/>
        </p:nvGrpSpPr>
        <p:grpSpPr>
          <a:xfrm>
            <a:off x="4200336" y="2326407"/>
            <a:ext cx="857645" cy="1478575"/>
            <a:chOff x="4302470" y="2087460"/>
            <a:chExt cx="857645" cy="1478575"/>
          </a:xfrm>
        </p:grpSpPr>
        <p:pic>
          <p:nvPicPr>
            <p:cNvPr id="53" name="Picture 2" descr="C:\Users\pc\AppData\Local\Microsoft\Windows\Temporary Internet Files\Content.IE5\5CFFTATP\MC900208408[1].wmf"/>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4302470" y="2087460"/>
              <a:ext cx="857645" cy="1478575"/>
            </a:xfrm>
            <a:prstGeom prst="rect">
              <a:avLst/>
            </a:prstGeom>
            <a:noFill/>
            <a:extLst>
              <a:ext uri="{909E8E84-426E-40DD-AFC4-6F175D3DCCD1}">
                <a14:hiddenFill xmlns:a14="http://schemas.microsoft.com/office/drawing/2010/main" xmlns="">
                  <a:solidFill>
                    <a:srgbClr val="FFFFFF"/>
                  </a:solidFill>
                </a14:hiddenFill>
              </a:ext>
            </a:extLst>
          </p:spPr>
        </p:pic>
        <p:sp>
          <p:nvSpPr>
            <p:cNvPr id="13" name="TextovéPole 12"/>
            <p:cNvSpPr txBox="1"/>
            <p:nvPr/>
          </p:nvSpPr>
          <p:spPr>
            <a:xfrm>
              <a:off x="4571612" y="3090911"/>
              <a:ext cx="301686" cy="369332"/>
            </a:xfrm>
            <a:prstGeom prst="rect">
              <a:avLst/>
            </a:prstGeom>
            <a:noFill/>
          </p:spPr>
          <p:txBody>
            <a:bodyPr wrap="none" rtlCol="0">
              <a:spAutoFit/>
            </a:bodyPr>
            <a:lstStyle/>
            <a:p>
              <a:r>
                <a:rPr lang="cs-CZ" b="1" dirty="0" smtClean="0"/>
                <a:t>5</a:t>
              </a:r>
              <a:endParaRPr lang="cs-CZ" b="1" dirty="0"/>
            </a:p>
          </p:txBody>
        </p:sp>
        <p:sp>
          <p:nvSpPr>
            <p:cNvPr id="14" name="TextovéPole 13"/>
            <p:cNvSpPr txBox="1"/>
            <p:nvPr/>
          </p:nvSpPr>
          <p:spPr>
            <a:xfrm>
              <a:off x="4583182" y="2277421"/>
              <a:ext cx="301686" cy="369332"/>
            </a:xfrm>
            <a:prstGeom prst="rect">
              <a:avLst/>
            </a:prstGeom>
            <a:noFill/>
          </p:spPr>
          <p:txBody>
            <a:bodyPr wrap="none" rtlCol="0">
              <a:spAutoFit/>
            </a:bodyPr>
            <a:lstStyle/>
            <a:p>
              <a:r>
                <a:rPr lang="cs-CZ" b="1" dirty="0" smtClean="0"/>
                <a:t>5</a:t>
              </a:r>
              <a:endParaRPr lang="cs-CZ" b="1" dirty="0"/>
            </a:p>
          </p:txBody>
        </p:sp>
      </p:grpSp>
      <p:grpSp>
        <p:nvGrpSpPr>
          <p:cNvPr id="34" name="Skupina 33"/>
          <p:cNvGrpSpPr/>
          <p:nvPr/>
        </p:nvGrpSpPr>
        <p:grpSpPr>
          <a:xfrm>
            <a:off x="7429864" y="867608"/>
            <a:ext cx="857645" cy="1478575"/>
            <a:chOff x="7471318" y="872527"/>
            <a:chExt cx="857645" cy="1478575"/>
          </a:xfrm>
        </p:grpSpPr>
        <p:pic>
          <p:nvPicPr>
            <p:cNvPr id="50" name="Picture 2" descr="C:\Users\pc\AppData\Local\Microsoft\Windows\Temporary Internet Files\Content.IE5\5CFFTATP\MC900208408[1].wmf"/>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7471318" y="872527"/>
              <a:ext cx="857645" cy="1478575"/>
            </a:xfrm>
            <a:prstGeom prst="rect">
              <a:avLst/>
            </a:prstGeom>
            <a:noFill/>
            <a:extLst>
              <a:ext uri="{909E8E84-426E-40DD-AFC4-6F175D3DCCD1}">
                <a14:hiddenFill xmlns:a14="http://schemas.microsoft.com/office/drawing/2010/main" xmlns="">
                  <a:solidFill>
                    <a:srgbClr val="FFFFFF"/>
                  </a:solidFill>
                </a14:hiddenFill>
              </a:ext>
            </a:extLst>
          </p:spPr>
        </p:pic>
        <p:sp>
          <p:nvSpPr>
            <p:cNvPr id="31" name="TextovéPole 30"/>
            <p:cNvSpPr txBox="1"/>
            <p:nvPr/>
          </p:nvSpPr>
          <p:spPr>
            <a:xfrm>
              <a:off x="7730508" y="1902794"/>
              <a:ext cx="301686" cy="369332"/>
            </a:xfrm>
            <a:prstGeom prst="rect">
              <a:avLst/>
            </a:prstGeom>
            <a:noFill/>
          </p:spPr>
          <p:txBody>
            <a:bodyPr wrap="none" rtlCol="0">
              <a:spAutoFit/>
            </a:bodyPr>
            <a:lstStyle/>
            <a:p>
              <a:r>
                <a:rPr lang="cs-CZ" b="1" dirty="0" smtClean="0"/>
                <a:t>4</a:t>
              </a:r>
              <a:endParaRPr lang="cs-CZ" b="1" dirty="0"/>
            </a:p>
          </p:txBody>
        </p:sp>
        <p:sp>
          <p:nvSpPr>
            <p:cNvPr id="2056" name="TextovéPole 2055"/>
            <p:cNvSpPr txBox="1"/>
            <p:nvPr/>
          </p:nvSpPr>
          <p:spPr>
            <a:xfrm>
              <a:off x="7720076" y="1091252"/>
              <a:ext cx="301686" cy="369332"/>
            </a:xfrm>
            <a:prstGeom prst="rect">
              <a:avLst/>
            </a:prstGeom>
            <a:noFill/>
          </p:spPr>
          <p:txBody>
            <a:bodyPr wrap="none" rtlCol="0">
              <a:spAutoFit/>
            </a:bodyPr>
            <a:lstStyle/>
            <a:p>
              <a:r>
                <a:rPr lang="cs-CZ" b="1" dirty="0" smtClean="0"/>
                <a:t>8</a:t>
              </a:r>
              <a:endParaRPr lang="cs-CZ" b="1" dirty="0"/>
            </a:p>
          </p:txBody>
        </p:sp>
      </p:grpSp>
      <p:grpSp>
        <p:nvGrpSpPr>
          <p:cNvPr id="41" name="Skupina 40"/>
          <p:cNvGrpSpPr/>
          <p:nvPr/>
        </p:nvGrpSpPr>
        <p:grpSpPr>
          <a:xfrm>
            <a:off x="2723621" y="3540566"/>
            <a:ext cx="857645" cy="1478575"/>
            <a:chOff x="2706243" y="3108829"/>
            <a:chExt cx="857645" cy="1478575"/>
          </a:xfrm>
        </p:grpSpPr>
        <p:pic>
          <p:nvPicPr>
            <p:cNvPr id="55" name="Picture 2" descr="C:\Users\pc\AppData\Local\Microsoft\Windows\Temporary Internet Files\Content.IE5\5CFFTATP\MC900208408[1].wmf"/>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2706243" y="3108829"/>
              <a:ext cx="857645" cy="1478575"/>
            </a:xfrm>
            <a:prstGeom prst="rect">
              <a:avLst/>
            </a:prstGeom>
            <a:noFill/>
            <a:extLst>
              <a:ext uri="{909E8E84-426E-40DD-AFC4-6F175D3DCCD1}">
                <a14:hiddenFill xmlns:a14="http://schemas.microsoft.com/office/drawing/2010/main" xmlns="">
                  <a:solidFill>
                    <a:srgbClr val="FFFFFF"/>
                  </a:solidFill>
                </a14:hiddenFill>
              </a:ext>
            </a:extLst>
          </p:spPr>
        </p:pic>
        <p:sp>
          <p:nvSpPr>
            <p:cNvPr id="30" name="TextovéPole 29"/>
            <p:cNvSpPr txBox="1"/>
            <p:nvPr/>
          </p:nvSpPr>
          <p:spPr>
            <a:xfrm>
              <a:off x="2963083" y="4017585"/>
              <a:ext cx="301686" cy="369332"/>
            </a:xfrm>
            <a:prstGeom prst="rect">
              <a:avLst/>
            </a:prstGeom>
            <a:noFill/>
          </p:spPr>
          <p:txBody>
            <a:bodyPr wrap="none" rtlCol="0">
              <a:spAutoFit/>
            </a:bodyPr>
            <a:lstStyle/>
            <a:p>
              <a:r>
                <a:rPr lang="cs-CZ" b="1" dirty="0" smtClean="0"/>
                <a:t>9</a:t>
              </a:r>
              <a:endParaRPr lang="cs-CZ" b="1" dirty="0"/>
            </a:p>
          </p:txBody>
        </p:sp>
        <p:sp>
          <p:nvSpPr>
            <p:cNvPr id="2058" name="TextovéPole 2057"/>
            <p:cNvSpPr txBox="1"/>
            <p:nvPr/>
          </p:nvSpPr>
          <p:spPr>
            <a:xfrm>
              <a:off x="2963083" y="3463589"/>
              <a:ext cx="301686" cy="369332"/>
            </a:xfrm>
            <a:prstGeom prst="rect">
              <a:avLst/>
            </a:prstGeom>
            <a:noFill/>
          </p:spPr>
          <p:txBody>
            <a:bodyPr wrap="none" rtlCol="0">
              <a:spAutoFit/>
            </a:bodyPr>
            <a:lstStyle/>
            <a:p>
              <a:r>
                <a:rPr lang="cs-CZ" b="1" dirty="0" smtClean="0"/>
                <a:t>1</a:t>
              </a:r>
              <a:endParaRPr lang="cs-CZ" b="1" dirty="0"/>
            </a:p>
          </p:txBody>
        </p:sp>
      </p:grpSp>
      <p:grpSp>
        <p:nvGrpSpPr>
          <p:cNvPr id="36" name="Skupina 35"/>
          <p:cNvGrpSpPr/>
          <p:nvPr/>
        </p:nvGrpSpPr>
        <p:grpSpPr>
          <a:xfrm>
            <a:off x="7483847" y="2917512"/>
            <a:ext cx="857645" cy="1478575"/>
            <a:chOff x="7368752" y="2969719"/>
            <a:chExt cx="857645" cy="1478575"/>
          </a:xfrm>
        </p:grpSpPr>
        <p:pic>
          <p:nvPicPr>
            <p:cNvPr id="1026" name="Picture 2" descr="C:\Users\pc\AppData\Local\Microsoft\Windows\Temporary Internet Files\Content.IE5\5CFFTATP\MC900208408[1].wmf"/>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7368752" y="2969719"/>
              <a:ext cx="857645" cy="1478575"/>
            </a:xfrm>
            <a:prstGeom prst="rect">
              <a:avLst/>
            </a:prstGeom>
            <a:noFill/>
            <a:extLst>
              <a:ext uri="{909E8E84-426E-40DD-AFC4-6F175D3DCCD1}">
                <a14:hiddenFill xmlns:a14="http://schemas.microsoft.com/office/drawing/2010/main" xmlns="">
                  <a:solidFill>
                    <a:srgbClr val="FFFFFF"/>
                  </a:solidFill>
                </a14:hiddenFill>
              </a:ext>
            </a:extLst>
          </p:spPr>
        </p:pic>
        <p:sp>
          <p:nvSpPr>
            <p:cNvPr id="17" name="TextovéPole 16"/>
            <p:cNvSpPr txBox="1"/>
            <p:nvPr/>
          </p:nvSpPr>
          <p:spPr>
            <a:xfrm>
              <a:off x="7602786" y="3656800"/>
              <a:ext cx="301686" cy="369332"/>
            </a:xfrm>
            <a:prstGeom prst="rect">
              <a:avLst/>
            </a:prstGeom>
            <a:noFill/>
          </p:spPr>
          <p:txBody>
            <a:bodyPr wrap="none" rtlCol="0">
              <a:spAutoFit/>
            </a:bodyPr>
            <a:lstStyle/>
            <a:p>
              <a:r>
                <a:rPr lang="cs-CZ" b="1" dirty="0" smtClean="0"/>
                <a:t>7</a:t>
              </a:r>
              <a:endParaRPr lang="cs-CZ" b="1" dirty="0"/>
            </a:p>
          </p:txBody>
        </p:sp>
        <p:sp>
          <p:nvSpPr>
            <p:cNvPr id="2060" name="TextovéPole 2059"/>
            <p:cNvSpPr txBox="1"/>
            <p:nvPr/>
          </p:nvSpPr>
          <p:spPr>
            <a:xfrm>
              <a:off x="7570943" y="3196420"/>
              <a:ext cx="301686" cy="369332"/>
            </a:xfrm>
            <a:prstGeom prst="rect">
              <a:avLst/>
            </a:prstGeom>
            <a:noFill/>
          </p:spPr>
          <p:txBody>
            <a:bodyPr wrap="none" rtlCol="0">
              <a:spAutoFit/>
            </a:bodyPr>
            <a:lstStyle/>
            <a:p>
              <a:r>
                <a:rPr lang="cs-CZ" b="1" dirty="0" smtClean="0"/>
                <a:t>5</a:t>
              </a:r>
              <a:endParaRPr lang="cs-CZ" b="1" dirty="0"/>
            </a:p>
          </p:txBody>
        </p:sp>
      </p:grpSp>
      <p:grpSp>
        <p:nvGrpSpPr>
          <p:cNvPr id="37" name="Skupina 36"/>
          <p:cNvGrpSpPr/>
          <p:nvPr/>
        </p:nvGrpSpPr>
        <p:grpSpPr>
          <a:xfrm>
            <a:off x="7289058" y="4848607"/>
            <a:ext cx="857645" cy="1478575"/>
            <a:chOff x="7443806" y="4837436"/>
            <a:chExt cx="857645" cy="1478575"/>
          </a:xfrm>
        </p:grpSpPr>
        <p:pic>
          <p:nvPicPr>
            <p:cNvPr id="59" name="Picture 2" descr="C:\Users\pc\AppData\Local\Microsoft\Windows\Temporary Internet Files\Content.IE5\5CFFTATP\MC900208408[1].wmf"/>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7443806" y="4837436"/>
              <a:ext cx="857645" cy="1478575"/>
            </a:xfrm>
            <a:prstGeom prst="rect">
              <a:avLst/>
            </a:prstGeom>
            <a:noFill/>
            <a:extLst>
              <a:ext uri="{909E8E84-426E-40DD-AFC4-6F175D3DCCD1}">
                <a14:hiddenFill xmlns:a14="http://schemas.microsoft.com/office/drawing/2010/main" xmlns="">
                  <a:solidFill>
                    <a:srgbClr val="FFFFFF"/>
                  </a:solidFill>
                </a14:hiddenFill>
              </a:ext>
            </a:extLst>
          </p:spPr>
        </p:pic>
        <p:sp>
          <p:nvSpPr>
            <p:cNvPr id="2059" name="TextovéPole 2058"/>
            <p:cNvSpPr txBox="1"/>
            <p:nvPr/>
          </p:nvSpPr>
          <p:spPr>
            <a:xfrm>
              <a:off x="7753629" y="5510122"/>
              <a:ext cx="301686" cy="369332"/>
            </a:xfrm>
            <a:prstGeom prst="rect">
              <a:avLst/>
            </a:prstGeom>
            <a:noFill/>
          </p:spPr>
          <p:txBody>
            <a:bodyPr wrap="none" rtlCol="0">
              <a:spAutoFit/>
            </a:bodyPr>
            <a:lstStyle/>
            <a:p>
              <a:r>
                <a:rPr lang="cs-CZ" b="1" dirty="0" smtClean="0"/>
                <a:t>6</a:t>
              </a:r>
              <a:endParaRPr lang="cs-CZ" b="1" dirty="0"/>
            </a:p>
          </p:txBody>
        </p:sp>
        <p:sp>
          <p:nvSpPr>
            <p:cNvPr id="2070" name="TextovéPole 2069"/>
            <p:cNvSpPr txBox="1"/>
            <p:nvPr/>
          </p:nvSpPr>
          <p:spPr>
            <a:xfrm>
              <a:off x="7705223" y="5057118"/>
              <a:ext cx="301686" cy="369332"/>
            </a:xfrm>
            <a:prstGeom prst="rect">
              <a:avLst/>
            </a:prstGeom>
            <a:noFill/>
          </p:spPr>
          <p:txBody>
            <a:bodyPr wrap="none" rtlCol="0">
              <a:spAutoFit/>
            </a:bodyPr>
            <a:lstStyle/>
            <a:p>
              <a:r>
                <a:rPr lang="cs-CZ" b="1" dirty="0" smtClean="0"/>
                <a:t>4</a:t>
              </a:r>
              <a:endParaRPr lang="cs-CZ" b="1" dirty="0"/>
            </a:p>
          </p:txBody>
        </p:sp>
      </p:grpSp>
      <p:grpSp>
        <p:nvGrpSpPr>
          <p:cNvPr id="42" name="Skupina 41"/>
          <p:cNvGrpSpPr/>
          <p:nvPr/>
        </p:nvGrpSpPr>
        <p:grpSpPr>
          <a:xfrm>
            <a:off x="3945432" y="5071209"/>
            <a:ext cx="857645" cy="1478575"/>
            <a:chOff x="3575749" y="5092397"/>
            <a:chExt cx="857645" cy="1478575"/>
          </a:xfrm>
        </p:grpSpPr>
        <p:pic>
          <p:nvPicPr>
            <p:cNvPr id="61" name="Picture 2" descr="C:\Users\pc\AppData\Local\Microsoft\Windows\Temporary Internet Files\Content.IE5\5CFFTATP\MC900208408[1].wmf"/>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3575749" y="5092397"/>
              <a:ext cx="857645" cy="1478575"/>
            </a:xfrm>
            <a:prstGeom prst="rect">
              <a:avLst/>
            </a:prstGeom>
            <a:noFill/>
            <a:extLst>
              <a:ext uri="{909E8E84-426E-40DD-AFC4-6F175D3DCCD1}">
                <a14:hiddenFill xmlns:a14="http://schemas.microsoft.com/office/drawing/2010/main" xmlns="">
                  <a:solidFill>
                    <a:srgbClr val="FFFFFF"/>
                  </a:solidFill>
                </a14:hiddenFill>
              </a:ext>
            </a:extLst>
          </p:spPr>
        </p:pic>
        <p:sp>
          <p:nvSpPr>
            <p:cNvPr id="2082" name="TextovéPole 2081"/>
            <p:cNvSpPr txBox="1"/>
            <p:nvPr/>
          </p:nvSpPr>
          <p:spPr>
            <a:xfrm>
              <a:off x="3833012" y="5728094"/>
              <a:ext cx="301686" cy="369332"/>
            </a:xfrm>
            <a:prstGeom prst="rect">
              <a:avLst/>
            </a:prstGeom>
            <a:noFill/>
          </p:spPr>
          <p:txBody>
            <a:bodyPr wrap="none" rtlCol="0">
              <a:spAutoFit/>
            </a:bodyPr>
            <a:lstStyle/>
            <a:p>
              <a:r>
                <a:rPr lang="cs-CZ" b="1" dirty="0" smtClean="0"/>
                <a:t>9</a:t>
              </a:r>
              <a:endParaRPr lang="cs-CZ" b="1" dirty="0"/>
            </a:p>
          </p:txBody>
        </p:sp>
        <p:sp>
          <p:nvSpPr>
            <p:cNvPr id="2083" name="TextovéPole 2082"/>
            <p:cNvSpPr txBox="1"/>
            <p:nvPr/>
          </p:nvSpPr>
          <p:spPr>
            <a:xfrm>
              <a:off x="3853729" y="5197895"/>
              <a:ext cx="301686" cy="369332"/>
            </a:xfrm>
            <a:prstGeom prst="rect">
              <a:avLst/>
            </a:prstGeom>
            <a:noFill/>
          </p:spPr>
          <p:txBody>
            <a:bodyPr wrap="none" rtlCol="0">
              <a:spAutoFit/>
            </a:bodyPr>
            <a:lstStyle/>
            <a:p>
              <a:r>
                <a:rPr lang="cs-CZ" b="1" dirty="0" smtClean="0"/>
                <a:t>5</a:t>
              </a:r>
              <a:endParaRPr lang="cs-CZ" b="1" dirty="0"/>
            </a:p>
          </p:txBody>
        </p:sp>
      </p:grpSp>
      <p:grpSp>
        <p:nvGrpSpPr>
          <p:cNvPr id="44" name="Skupina 43"/>
          <p:cNvGrpSpPr/>
          <p:nvPr/>
        </p:nvGrpSpPr>
        <p:grpSpPr>
          <a:xfrm>
            <a:off x="1406873" y="5039125"/>
            <a:ext cx="857645" cy="1478575"/>
            <a:chOff x="1118841" y="4961352"/>
            <a:chExt cx="857645" cy="1478575"/>
          </a:xfrm>
        </p:grpSpPr>
        <p:pic>
          <p:nvPicPr>
            <p:cNvPr id="54" name="Picture 2" descr="C:\Users\pc\AppData\Local\Microsoft\Windows\Temporary Internet Files\Content.IE5\5CFFTATP\MC900208408[1].wmf"/>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1118841" y="4961352"/>
              <a:ext cx="857645" cy="1478575"/>
            </a:xfrm>
            <a:prstGeom prst="rect">
              <a:avLst/>
            </a:prstGeom>
            <a:noFill/>
            <a:extLst>
              <a:ext uri="{909E8E84-426E-40DD-AFC4-6F175D3DCCD1}">
                <a14:hiddenFill xmlns:a14="http://schemas.microsoft.com/office/drawing/2010/main" xmlns="">
                  <a:solidFill>
                    <a:srgbClr val="FFFFFF"/>
                  </a:solidFill>
                </a14:hiddenFill>
              </a:ext>
            </a:extLst>
          </p:spPr>
        </p:pic>
        <p:sp>
          <p:nvSpPr>
            <p:cNvPr id="2084" name="TextovéPole 2083"/>
            <p:cNvSpPr txBox="1"/>
            <p:nvPr/>
          </p:nvSpPr>
          <p:spPr>
            <a:xfrm>
              <a:off x="1414118" y="5647019"/>
              <a:ext cx="301686" cy="369332"/>
            </a:xfrm>
            <a:prstGeom prst="rect">
              <a:avLst/>
            </a:prstGeom>
            <a:noFill/>
          </p:spPr>
          <p:txBody>
            <a:bodyPr wrap="none" rtlCol="0">
              <a:spAutoFit/>
            </a:bodyPr>
            <a:lstStyle/>
            <a:p>
              <a:r>
                <a:rPr lang="cs-CZ" b="1" dirty="0" smtClean="0"/>
                <a:t>7</a:t>
              </a:r>
              <a:endParaRPr lang="cs-CZ" b="1" dirty="0"/>
            </a:p>
          </p:txBody>
        </p:sp>
        <p:sp>
          <p:nvSpPr>
            <p:cNvPr id="2085" name="TextovéPole 2084"/>
            <p:cNvSpPr txBox="1"/>
            <p:nvPr/>
          </p:nvSpPr>
          <p:spPr>
            <a:xfrm>
              <a:off x="1414118" y="5140790"/>
              <a:ext cx="366877" cy="369332"/>
            </a:xfrm>
            <a:prstGeom prst="rect">
              <a:avLst/>
            </a:prstGeom>
            <a:noFill/>
          </p:spPr>
          <p:txBody>
            <a:bodyPr wrap="square" rtlCol="0">
              <a:spAutoFit/>
            </a:bodyPr>
            <a:lstStyle/>
            <a:p>
              <a:r>
                <a:rPr lang="cs-CZ" b="1" dirty="0" smtClean="0"/>
                <a:t>3</a:t>
              </a:r>
              <a:endParaRPr lang="cs-CZ" b="1" dirty="0"/>
            </a:p>
          </p:txBody>
        </p:sp>
      </p:grpSp>
      <p:grpSp>
        <p:nvGrpSpPr>
          <p:cNvPr id="43" name="Skupina 42"/>
          <p:cNvGrpSpPr/>
          <p:nvPr/>
        </p:nvGrpSpPr>
        <p:grpSpPr>
          <a:xfrm>
            <a:off x="1004796" y="3159140"/>
            <a:ext cx="857645" cy="1478575"/>
            <a:chOff x="985295" y="3138041"/>
            <a:chExt cx="857645" cy="1478575"/>
          </a:xfrm>
        </p:grpSpPr>
        <p:pic>
          <p:nvPicPr>
            <p:cNvPr id="62" name="Picture 2" descr="C:\Users\pc\AppData\Local\Microsoft\Windows\Temporary Internet Files\Content.IE5\5CFFTATP\MC900208408[1].wmf"/>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985295" y="3138041"/>
              <a:ext cx="857645" cy="1478575"/>
            </a:xfrm>
            <a:prstGeom prst="rect">
              <a:avLst/>
            </a:prstGeom>
            <a:noFill/>
            <a:extLst>
              <a:ext uri="{909E8E84-426E-40DD-AFC4-6F175D3DCCD1}">
                <a14:hiddenFill xmlns:a14="http://schemas.microsoft.com/office/drawing/2010/main" xmlns="">
                  <a:solidFill>
                    <a:srgbClr val="FFFFFF"/>
                  </a:solidFill>
                </a14:hiddenFill>
              </a:ext>
            </a:extLst>
          </p:spPr>
        </p:pic>
        <p:sp>
          <p:nvSpPr>
            <p:cNvPr id="2048" name="TextovéPole 2047"/>
            <p:cNvSpPr txBox="1"/>
            <p:nvPr/>
          </p:nvSpPr>
          <p:spPr>
            <a:xfrm>
              <a:off x="1263275" y="3463589"/>
              <a:ext cx="301686" cy="369332"/>
            </a:xfrm>
            <a:prstGeom prst="rect">
              <a:avLst/>
            </a:prstGeom>
            <a:noFill/>
          </p:spPr>
          <p:txBody>
            <a:bodyPr wrap="none" rtlCol="0">
              <a:spAutoFit/>
            </a:bodyPr>
            <a:lstStyle/>
            <a:p>
              <a:r>
                <a:rPr lang="cs-CZ" b="1" dirty="0" smtClean="0"/>
                <a:t>6</a:t>
              </a:r>
              <a:endParaRPr lang="cs-CZ" b="1" dirty="0"/>
            </a:p>
          </p:txBody>
        </p:sp>
        <p:sp>
          <p:nvSpPr>
            <p:cNvPr id="4" name="TextovéPole 3"/>
            <p:cNvSpPr txBox="1"/>
            <p:nvPr/>
          </p:nvSpPr>
          <p:spPr>
            <a:xfrm>
              <a:off x="1245977" y="4193291"/>
              <a:ext cx="301686" cy="369332"/>
            </a:xfrm>
            <a:prstGeom prst="rect">
              <a:avLst/>
            </a:prstGeom>
            <a:noFill/>
          </p:spPr>
          <p:txBody>
            <a:bodyPr wrap="none" rtlCol="0">
              <a:spAutoFit/>
            </a:bodyPr>
            <a:lstStyle/>
            <a:p>
              <a:r>
                <a:rPr lang="cs-CZ" b="1" dirty="0" smtClean="0"/>
                <a:t>4</a:t>
              </a:r>
              <a:endParaRPr lang="cs-CZ" b="1" dirty="0"/>
            </a:p>
          </p:txBody>
        </p:sp>
      </p:grpSp>
      <p:grpSp>
        <p:nvGrpSpPr>
          <p:cNvPr id="39" name="Skupina 38"/>
          <p:cNvGrpSpPr/>
          <p:nvPr/>
        </p:nvGrpSpPr>
        <p:grpSpPr>
          <a:xfrm>
            <a:off x="5480530" y="5000120"/>
            <a:ext cx="857645" cy="1478575"/>
            <a:chOff x="5595197" y="5241784"/>
            <a:chExt cx="857645" cy="1478575"/>
          </a:xfrm>
        </p:grpSpPr>
        <p:pic>
          <p:nvPicPr>
            <p:cNvPr id="60" name="Picture 2" descr="C:\Users\pc\AppData\Local\Microsoft\Windows\Temporary Internet Files\Content.IE5\5CFFTATP\MC900208408[1].wmf"/>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5595197" y="5241784"/>
              <a:ext cx="857645" cy="1478575"/>
            </a:xfrm>
            <a:prstGeom prst="rect">
              <a:avLst/>
            </a:prstGeom>
            <a:noFill/>
            <a:extLst>
              <a:ext uri="{909E8E84-426E-40DD-AFC4-6F175D3DCCD1}">
                <a14:hiddenFill xmlns:a14="http://schemas.microsoft.com/office/drawing/2010/main" xmlns="">
                  <a:solidFill>
                    <a:srgbClr val="FFFFFF"/>
                  </a:solidFill>
                </a14:hiddenFill>
              </a:ext>
            </a:extLst>
          </p:spPr>
        </p:pic>
        <p:sp>
          <p:nvSpPr>
            <p:cNvPr id="2049" name="TextovéPole 2048"/>
            <p:cNvSpPr txBox="1"/>
            <p:nvPr/>
          </p:nvSpPr>
          <p:spPr>
            <a:xfrm>
              <a:off x="5885680" y="5886009"/>
              <a:ext cx="301686" cy="369332"/>
            </a:xfrm>
            <a:prstGeom prst="rect">
              <a:avLst/>
            </a:prstGeom>
            <a:noFill/>
          </p:spPr>
          <p:txBody>
            <a:bodyPr wrap="none" rtlCol="0">
              <a:spAutoFit/>
            </a:bodyPr>
            <a:lstStyle/>
            <a:p>
              <a:r>
                <a:rPr lang="cs-CZ" b="1" dirty="0" smtClean="0"/>
                <a:t>5</a:t>
              </a:r>
              <a:endParaRPr lang="cs-CZ" b="1" dirty="0"/>
            </a:p>
          </p:txBody>
        </p:sp>
        <p:sp>
          <p:nvSpPr>
            <p:cNvPr id="5" name="TextovéPole 4"/>
            <p:cNvSpPr txBox="1"/>
            <p:nvPr/>
          </p:nvSpPr>
          <p:spPr>
            <a:xfrm>
              <a:off x="5861317" y="5510122"/>
              <a:ext cx="301686" cy="369332"/>
            </a:xfrm>
            <a:prstGeom prst="rect">
              <a:avLst/>
            </a:prstGeom>
            <a:noFill/>
          </p:spPr>
          <p:txBody>
            <a:bodyPr wrap="none" rtlCol="0">
              <a:spAutoFit/>
            </a:bodyPr>
            <a:lstStyle/>
            <a:p>
              <a:r>
                <a:rPr lang="cs-CZ" b="1" dirty="0" smtClean="0"/>
                <a:t>5</a:t>
              </a:r>
              <a:endParaRPr lang="cs-CZ" b="1" dirty="0"/>
            </a:p>
          </p:txBody>
        </p:sp>
      </p:grpSp>
      <p:grpSp>
        <p:nvGrpSpPr>
          <p:cNvPr id="35" name="Skupina 34"/>
          <p:cNvGrpSpPr/>
          <p:nvPr/>
        </p:nvGrpSpPr>
        <p:grpSpPr>
          <a:xfrm>
            <a:off x="5833278" y="1331012"/>
            <a:ext cx="857645" cy="1478575"/>
            <a:chOff x="5782216" y="1326443"/>
            <a:chExt cx="857645" cy="1478575"/>
          </a:xfrm>
        </p:grpSpPr>
        <p:pic>
          <p:nvPicPr>
            <p:cNvPr id="58" name="Picture 2" descr="C:\Users\pc\AppData\Local\Microsoft\Windows\Temporary Internet Files\Content.IE5\5CFFTATP\MC900208408[1].wmf"/>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5782216" y="1326443"/>
              <a:ext cx="857645" cy="1478575"/>
            </a:xfrm>
            <a:prstGeom prst="rect">
              <a:avLst/>
            </a:prstGeom>
            <a:noFill/>
            <a:extLst>
              <a:ext uri="{909E8E84-426E-40DD-AFC4-6F175D3DCCD1}">
                <a14:hiddenFill xmlns:a14="http://schemas.microsoft.com/office/drawing/2010/main" xmlns="">
                  <a:solidFill>
                    <a:srgbClr val="FFFFFF"/>
                  </a:solidFill>
                </a14:hiddenFill>
              </a:ext>
            </a:extLst>
          </p:spPr>
        </p:pic>
        <p:sp>
          <p:nvSpPr>
            <p:cNvPr id="7" name="TextovéPole 6"/>
            <p:cNvSpPr txBox="1"/>
            <p:nvPr/>
          </p:nvSpPr>
          <p:spPr>
            <a:xfrm>
              <a:off x="6070637" y="1615383"/>
              <a:ext cx="301686" cy="369332"/>
            </a:xfrm>
            <a:prstGeom prst="rect">
              <a:avLst/>
            </a:prstGeom>
            <a:noFill/>
          </p:spPr>
          <p:txBody>
            <a:bodyPr wrap="none" rtlCol="0">
              <a:spAutoFit/>
            </a:bodyPr>
            <a:lstStyle/>
            <a:p>
              <a:r>
                <a:rPr lang="cs-CZ" b="1" dirty="0" smtClean="0"/>
                <a:t>5</a:t>
              </a:r>
              <a:endParaRPr lang="cs-CZ" b="1" dirty="0"/>
            </a:p>
          </p:txBody>
        </p:sp>
        <p:sp>
          <p:nvSpPr>
            <p:cNvPr id="9" name="TextovéPole 8"/>
            <p:cNvSpPr txBox="1"/>
            <p:nvPr/>
          </p:nvSpPr>
          <p:spPr>
            <a:xfrm>
              <a:off x="6084507" y="2341614"/>
              <a:ext cx="301686" cy="369332"/>
            </a:xfrm>
            <a:prstGeom prst="rect">
              <a:avLst/>
            </a:prstGeom>
            <a:noFill/>
          </p:spPr>
          <p:txBody>
            <a:bodyPr wrap="none" rtlCol="0">
              <a:spAutoFit/>
            </a:bodyPr>
            <a:lstStyle/>
            <a:p>
              <a:r>
                <a:rPr lang="cs-CZ" b="1" dirty="0" smtClean="0"/>
                <a:t>5</a:t>
              </a:r>
              <a:endParaRPr lang="cs-CZ" b="1" dirty="0"/>
            </a:p>
          </p:txBody>
        </p:sp>
      </p:grpSp>
    </p:spTree>
    <p:extLst>
      <p:ext uri="{BB962C8B-B14F-4D97-AF65-F5344CB8AC3E}">
        <p14:creationId xmlns:p14="http://schemas.microsoft.com/office/powerpoint/2010/main" xmlns="" val="359855028"/>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ovéPole 3"/>
          <p:cNvSpPr txBox="1"/>
          <p:nvPr/>
        </p:nvSpPr>
        <p:spPr>
          <a:xfrm>
            <a:off x="539552" y="692696"/>
            <a:ext cx="4613442" cy="461665"/>
          </a:xfrm>
          <a:prstGeom prst="rect">
            <a:avLst/>
          </a:prstGeom>
          <a:noFill/>
        </p:spPr>
        <p:txBody>
          <a:bodyPr wrap="none" rtlCol="0">
            <a:spAutoFit/>
          </a:bodyPr>
          <a:lstStyle/>
          <a:p>
            <a:r>
              <a:rPr lang="cs-CZ" sz="2400" b="1" dirty="0" smtClean="0">
                <a:solidFill>
                  <a:srgbClr val="FF0000"/>
                </a:solidFill>
              </a:rPr>
              <a:t>Vyber čísla, která jsou větší než 10.</a:t>
            </a:r>
            <a:endParaRPr lang="cs-CZ" sz="2400" b="1" dirty="0">
              <a:solidFill>
                <a:srgbClr val="FF0000"/>
              </a:solidFill>
            </a:endParaRPr>
          </a:p>
        </p:txBody>
      </p:sp>
    </p:spTree>
    <p:extLst>
      <p:ext uri="{BB962C8B-B14F-4D97-AF65-F5344CB8AC3E}">
        <p14:creationId xmlns:p14="http://schemas.microsoft.com/office/powerpoint/2010/main" xmlns="" val="3319755558"/>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sp>
        <p:nvSpPr>
          <p:cNvPr id="3" name="Tlačítko akce: Vlastní 2">
            <a:hlinkClick r:id="" action="ppaction://noaction" highlightClick="1"/>
          </p:cNvPr>
          <p:cNvSpPr/>
          <p:nvPr/>
        </p:nvSpPr>
        <p:spPr>
          <a:xfrm>
            <a:off x="-27624" y="0"/>
            <a:ext cx="9171624" cy="6861213"/>
          </a:xfrm>
          <a:prstGeom prst="actionButtonBlank">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pic>
        <p:nvPicPr>
          <p:cNvPr id="10" name="Picture 2" descr="C:\Program Files\Microsoft Office\MEDIA\CAGCAT10\j0304933.wmf"/>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6715581" y="4533168"/>
            <a:ext cx="2205972" cy="2274093"/>
          </a:xfrm>
          <a:prstGeom prst="rect">
            <a:avLst/>
          </a:prstGeom>
          <a:noFill/>
          <a:extLst>
            <a:ext uri="{909E8E84-426E-40DD-AFC4-6F175D3DCCD1}">
              <a14:hiddenFill xmlns:a14="http://schemas.microsoft.com/office/drawing/2010/main" xmlns="">
                <a:solidFill>
                  <a:srgbClr val="FFFFFF"/>
                </a:solidFill>
              </a14:hiddenFill>
            </a:ext>
          </a:extLst>
        </p:spPr>
      </p:pic>
      <p:pic>
        <p:nvPicPr>
          <p:cNvPr id="11" name="Picture 2" descr="C:\Program Files\Microsoft Office\MEDIA\CAGCAT10\j0304933.wmf"/>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4545099" y="4587121"/>
            <a:ext cx="2205972" cy="2274093"/>
          </a:xfrm>
          <a:prstGeom prst="rect">
            <a:avLst/>
          </a:prstGeom>
          <a:noFill/>
          <a:extLst>
            <a:ext uri="{909E8E84-426E-40DD-AFC4-6F175D3DCCD1}">
              <a14:hiddenFill xmlns:a14="http://schemas.microsoft.com/office/drawing/2010/main" xmlns="">
                <a:solidFill>
                  <a:srgbClr val="FFFFFF"/>
                </a:solidFill>
              </a14:hiddenFill>
            </a:ext>
          </a:extLst>
        </p:spPr>
      </p:pic>
      <p:pic>
        <p:nvPicPr>
          <p:cNvPr id="12" name="Picture 2" descr="C:\Program Files\Microsoft Office\MEDIA\CAGCAT10\j0304933.wmf"/>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2313476" y="4533169"/>
            <a:ext cx="2205972" cy="2274093"/>
          </a:xfrm>
          <a:prstGeom prst="rect">
            <a:avLst/>
          </a:prstGeom>
          <a:noFill/>
          <a:extLst>
            <a:ext uri="{909E8E84-426E-40DD-AFC4-6F175D3DCCD1}">
              <a14:hiddenFill xmlns:a14="http://schemas.microsoft.com/office/drawing/2010/main" xmlns="">
                <a:solidFill>
                  <a:srgbClr val="FFFFFF"/>
                </a:solidFill>
              </a14:hiddenFill>
            </a:ext>
          </a:extLst>
        </p:spPr>
      </p:pic>
      <p:pic>
        <p:nvPicPr>
          <p:cNvPr id="13" name="Picture 2" descr="C:\Program Files\Microsoft Office\MEDIA\CAGCAT10\j0304933.wmf"/>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107504" y="4513695"/>
            <a:ext cx="2205972" cy="2274093"/>
          </a:xfrm>
          <a:prstGeom prst="rect">
            <a:avLst/>
          </a:prstGeom>
          <a:noFill/>
          <a:extLst>
            <a:ext uri="{909E8E84-426E-40DD-AFC4-6F175D3DCCD1}">
              <a14:hiddenFill xmlns:a14="http://schemas.microsoft.com/office/drawing/2010/main" xmlns="">
                <a:solidFill>
                  <a:srgbClr val="FFFFFF"/>
                </a:solidFill>
              </a14:hiddenFill>
            </a:ext>
          </a:extLst>
        </p:spPr>
      </p:pic>
      <p:pic>
        <p:nvPicPr>
          <p:cNvPr id="5" name="Picture 2" descr="C:\Program Files\Microsoft Office\MEDIA\CAGCAT10\j0304933.wmf"/>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7092280" y="2446040"/>
            <a:ext cx="2205972" cy="2274093"/>
          </a:xfrm>
          <a:prstGeom prst="rect">
            <a:avLst/>
          </a:prstGeom>
          <a:noFill/>
          <a:extLst>
            <a:ext uri="{909E8E84-426E-40DD-AFC4-6F175D3DCCD1}">
              <a14:hiddenFill xmlns:a14="http://schemas.microsoft.com/office/drawing/2010/main" xmlns="">
                <a:solidFill>
                  <a:srgbClr val="FFFFFF"/>
                </a:solidFill>
              </a14:hiddenFill>
            </a:ext>
          </a:extLst>
        </p:spPr>
      </p:pic>
      <p:pic>
        <p:nvPicPr>
          <p:cNvPr id="3074" name="Picture 2" descr="C:\Program Files\Microsoft Office\MEDIA\CAGCAT10\j0304933.wmf"/>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5076056" y="2474810"/>
            <a:ext cx="2205972" cy="2274093"/>
          </a:xfrm>
          <a:prstGeom prst="rect">
            <a:avLst/>
          </a:prstGeom>
          <a:noFill/>
          <a:extLst>
            <a:ext uri="{909E8E84-426E-40DD-AFC4-6F175D3DCCD1}">
              <a14:hiddenFill xmlns:a14="http://schemas.microsoft.com/office/drawing/2010/main" xmlns="">
                <a:solidFill>
                  <a:srgbClr val="FFFFFF"/>
                </a:solidFill>
              </a14:hiddenFill>
            </a:ext>
          </a:extLst>
        </p:spPr>
      </p:pic>
      <p:pic>
        <p:nvPicPr>
          <p:cNvPr id="9" name="Picture 2" descr="C:\Program Files\Microsoft Office\MEDIA\CAGCAT10\j0304933.wmf"/>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2916359" y="2380371"/>
            <a:ext cx="2205972" cy="2274093"/>
          </a:xfrm>
          <a:prstGeom prst="rect">
            <a:avLst/>
          </a:prstGeom>
          <a:noFill/>
          <a:extLst>
            <a:ext uri="{909E8E84-426E-40DD-AFC4-6F175D3DCCD1}">
              <a14:hiddenFill xmlns:a14="http://schemas.microsoft.com/office/drawing/2010/main" xmlns="">
                <a:solidFill>
                  <a:srgbClr val="FFFFFF"/>
                </a:solidFill>
              </a14:hiddenFill>
            </a:ext>
          </a:extLst>
        </p:spPr>
      </p:pic>
      <p:pic>
        <p:nvPicPr>
          <p:cNvPr id="8" name="Picture 2" descr="C:\Program Files\Microsoft Office\MEDIA\CAGCAT10\j0304933.wmf"/>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384677" y="2302382"/>
            <a:ext cx="2205972" cy="2274093"/>
          </a:xfrm>
          <a:prstGeom prst="rect">
            <a:avLst/>
          </a:prstGeom>
          <a:noFill/>
          <a:extLst>
            <a:ext uri="{909E8E84-426E-40DD-AFC4-6F175D3DCCD1}">
              <a14:hiddenFill xmlns:a14="http://schemas.microsoft.com/office/drawing/2010/main" xmlns="">
                <a:solidFill>
                  <a:srgbClr val="FFFFFF"/>
                </a:solidFill>
              </a14:hiddenFill>
            </a:ext>
          </a:extLst>
        </p:spPr>
      </p:pic>
      <p:pic>
        <p:nvPicPr>
          <p:cNvPr id="15" name="Picture 2" descr="C:\Program Files\Microsoft Office\MEDIA\CAGCAT10\j0304933.wmf"/>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6938028" y="205408"/>
            <a:ext cx="2205972" cy="2274093"/>
          </a:xfrm>
          <a:prstGeom prst="rect">
            <a:avLst/>
          </a:prstGeom>
          <a:noFill/>
          <a:extLst>
            <a:ext uri="{909E8E84-426E-40DD-AFC4-6F175D3DCCD1}">
              <a14:hiddenFill xmlns:a14="http://schemas.microsoft.com/office/drawing/2010/main" xmlns="">
                <a:solidFill>
                  <a:srgbClr val="FFFFFF"/>
                </a:solidFill>
              </a14:hiddenFill>
            </a:ext>
          </a:extLst>
        </p:spPr>
      </p:pic>
      <p:pic>
        <p:nvPicPr>
          <p:cNvPr id="14" name="Picture 2" descr="C:\Program Files\Microsoft Office\MEDIA\CAGCAT10\j0304933.wmf"/>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4761106" y="200717"/>
            <a:ext cx="2205972" cy="2274093"/>
          </a:xfrm>
          <a:prstGeom prst="rect">
            <a:avLst/>
          </a:prstGeom>
          <a:noFill/>
          <a:extLst>
            <a:ext uri="{909E8E84-426E-40DD-AFC4-6F175D3DCCD1}">
              <a14:hiddenFill xmlns:a14="http://schemas.microsoft.com/office/drawing/2010/main" xmlns="">
                <a:solidFill>
                  <a:srgbClr val="FFFFFF"/>
                </a:solidFill>
              </a14:hiddenFill>
            </a:ext>
          </a:extLst>
        </p:spPr>
      </p:pic>
      <p:pic>
        <p:nvPicPr>
          <p:cNvPr id="6" name="Picture 2" descr="C:\Program Files\Microsoft Office\MEDIA\CAGCAT10\j0304933.wmf"/>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2555134" y="28289"/>
            <a:ext cx="2205972" cy="2274093"/>
          </a:xfrm>
          <a:prstGeom prst="rect">
            <a:avLst/>
          </a:prstGeom>
          <a:noFill/>
          <a:extLst>
            <a:ext uri="{909E8E84-426E-40DD-AFC4-6F175D3DCCD1}">
              <a14:hiddenFill xmlns:a14="http://schemas.microsoft.com/office/drawing/2010/main" xmlns="">
                <a:solidFill>
                  <a:srgbClr val="FFFFFF"/>
                </a:solidFill>
              </a14:hiddenFill>
            </a:ext>
          </a:extLst>
        </p:spPr>
      </p:pic>
      <p:pic>
        <p:nvPicPr>
          <p:cNvPr id="7" name="Picture 2" descr="C:\Program Files\Microsoft Office\MEDIA\CAGCAT10\j0304933.wmf"/>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251520" y="0"/>
            <a:ext cx="2205972" cy="2274093"/>
          </a:xfrm>
          <a:prstGeom prst="rect">
            <a:avLst/>
          </a:prstGeom>
          <a:noFill/>
          <a:extLst>
            <a:ext uri="{909E8E84-426E-40DD-AFC4-6F175D3DCCD1}">
              <a14:hiddenFill xmlns:a14="http://schemas.microsoft.com/office/drawing/2010/main" xmlns="">
                <a:solidFill>
                  <a:srgbClr val="FFFFFF"/>
                </a:solidFill>
              </a14:hiddenFill>
            </a:ext>
          </a:extLst>
        </p:spPr>
      </p:pic>
      <p:sp>
        <p:nvSpPr>
          <p:cNvPr id="4" name="TextovéPole 3"/>
          <p:cNvSpPr txBox="1"/>
          <p:nvPr/>
        </p:nvSpPr>
        <p:spPr>
          <a:xfrm>
            <a:off x="674766" y="880789"/>
            <a:ext cx="535724" cy="923330"/>
          </a:xfrm>
          <a:prstGeom prst="rect">
            <a:avLst/>
          </a:prstGeom>
          <a:noFill/>
        </p:spPr>
        <p:txBody>
          <a:bodyPr wrap="none" rtlCol="0">
            <a:spAutoFit/>
          </a:bodyPr>
          <a:lstStyle/>
          <a:p>
            <a:r>
              <a:rPr lang="cs-CZ" sz="5400" b="1" dirty="0" smtClean="0">
                <a:solidFill>
                  <a:srgbClr val="FF0000"/>
                </a:solidFill>
              </a:rPr>
              <a:t>8</a:t>
            </a:r>
            <a:endParaRPr lang="cs-CZ" sz="5400" b="1" dirty="0">
              <a:solidFill>
                <a:srgbClr val="FF0000"/>
              </a:solidFill>
            </a:endParaRPr>
          </a:p>
        </p:txBody>
      </p:sp>
      <p:sp>
        <p:nvSpPr>
          <p:cNvPr id="16" name="TextovéPole 15"/>
          <p:cNvSpPr txBox="1"/>
          <p:nvPr/>
        </p:nvSpPr>
        <p:spPr>
          <a:xfrm>
            <a:off x="2973071" y="980728"/>
            <a:ext cx="886781" cy="923330"/>
          </a:xfrm>
          <a:prstGeom prst="rect">
            <a:avLst/>
          </a:prstGeom>
          <a:noFill/>
        </p:spPr>
        <p:txBody>
          <a:bodyPr wrap="none" rtlCol="0">
            <a:spAutoFit/>
          </a:bodyPr>
          <a:lstStyle/>
          <a:p>
            <a:r>
              <a:rPr lang="cs-CZ" sz="5400" b="1" dirty="0" smtClean="0">
                <a:solidFill>
                  <a:srgbClr val="FF0000"/>
                </a:solidFill>
              </a:rPr>
              <a:t>12</a:t>
            </a:r>
            <a:endParaRPr lang="cs-CZ" sz="5400" b="1" dirty="0">
              <a:solidFill>
                <a:srgbClr val="FF0000"/>
              </a:solidFill>
            </a:endParaRPr>
          </a:p>
        </p:txBody>
      </p:sp>
      <p:sp>
        <p:nvSpPr>
          <p:cNvPr id="17" name="TextovéPole 16"/>
          <p:cNvSpPr txBox="1"/>
          <p:nvPr/>
        </p:nvSpPr>
        <p:spPr>
          <a:xfrm>
            <a:off x="5122331" y="1052736"/>
            <a:ext cx="886781" cy="923330"/>
          </a:xfrm>
          <a:prstGeom prst="rect">
            <a:avLst/>
          </a:prstGeom>
          <a:noFill/>
        </p:spPr>
        <p:txBody>
          <a:bodyPr wrap="none" rtlCol="0">
            <a:spAutoFit/>
          </a:bodyPr>
          <a:lstStyle/>
          <a:p>
            <a:r>
              <a:rPr lang="cs-CZ" sz="5400" b="1" dirty="0" smtClean="0">
                <a:solidFill>
                  <a:srgbClr val="FF0000"/>
                </a:solidFill>
              </a:rPr>
              <a:t>16</a:t>
            </a:r>
            <a:endParaRPr lang="cs-CZ" sz="5400" b="1" dirty="0">
              <a:solidFill>
                <a:srgbClr val="FF0000"/>
              </a:solidFill>
            </a:endParaRPr>
          </a:p>
        </p:txBody>
      </p:sp>
      <p:sp>
        <p:nvSpPr>
          <p:cNvPr id="18" name="TextovéPole 17"/>
          <p:cNvSpPr txBox="1"/>
          <p:nvPr/>
        </p:nvSpPr>
        <p:spPr>
          <a:xfrm>
            <a:off x="7297459" y="1128406"/>
            <a:ext cx="535724" cy="923330"/>
          </a:xfrm>
          <a:prstGeom prst="rect">
            <a:avLst/>
          </a:prstGeom>
          <a:noFill/>
        </p:spPr>
        <p:txBody>
          <a:bodyPr wrap="none" rtlCol="0">
            <a:spAutoFit/>
          </a:bodyPr>
          <a:lstStyle/>
          <a:p>
            <a:r>
              <a:rPr lang="cs-CZ" sz="5400" b="1" dirty="0" smtClean="0">
                <a:solidFill>
                  <a:srgbClr val="FF0000"/>
                </a:solidFill>
              </a:rPr>
              <a:t>4</a:t>
            </a:r>
            <a:endParaRPr lang="cs-CZ" sz="5400" b="1" dirty="0">
              <a:solidFill>
                <a:srgbClr val="FF0000"/>
              </a:solidFill>
            </a:endParaRPr>
          </a:p>
        </p:txBody>
      </p:sp>
      <p:sp>
        <p:nvSpPr>
          <p:cNvPr id="19" name="TextovéPole 18"/>
          <p:cNvSpPr txBox="1"/>
          <p:nvPr/>
        </p:nvSpPr>
        <p:spPr>
          <a:xfrm>
            <a:off x="600882" y="3193496"/>
            <a:ext cx="886781" cy="923330"/>
          </a:xfrm>
          <a:prstGeom prst="rect">
            <a:avLst/>
          </a:prstGeom>
          <a:noFill/>
        </p:spPr>
        <p:txBody>
          <a:bodyPr wrap="none" rtlCol="0">
            <a:spAutoFit/>
          </a:bodyPr>
          <a:lstStyle/>
          <a:p>
            <a:r>
              <a:rPr lang="cs-CZ" sz="5400" b="1" dirty="0" smtClean="0">
                <a:solidFill>
                  <a:srgbClr val="FF0000"/>
                </a:solidFill>
              </a:rPr>
              <a:t>11</a:t>
            </a:r>
            <a:endParaRPr lang="cs-CZ" sz="5400" b="1" dirty="0">
              <a:solidFill>
                <a:srgbClr val="FF0000"/>
              </a:solidFill>
            </a:endParaRPr>
          </a:p>
        </p:txBody>
      </p:sp>
      <p:sp>
        <p:nvSpPr>
          <p:cNvPr id="20" name="TextovéPole 19"/>
          <p:cNvSpPr txBox="1"/>
          <p:nvPr/>
        </p:nvSpPr>
        <p:spPr>
          <a:xfrm>
            <a:off x="3148600" y="3284984"/>
            <a:ext cx="535724" cy="923330"/>
          </a:xfrm>
          <a:prstGeom prst="rect">
            <a:avLst/>
          </a:prstGeom>
          <a:noFill/>
        </p:spPr>
        <p:txBody>
          <a:bodyPr wrap="none" rtlCol="0">
            <a:spAutoFit/>
          </a:bodyPr>
          <a:lstStyle/>
          <a:p>
            <a:r>
              <a:rPr lang="cs-CZ" sz="5400" b="1" dirty="0" smtClean="0">
                <a:solidFill>
                  <a:srgbClr val="FF0000"/>
                </a:solidFill>
              </a:rPr>
              <a:t>9</a:t>
            </a:r>
            <a:endParaRPr lang="cs-CZ" sz="5400" b="1" dirty="0">
              <a:solidFill>
                <a:srgbClr val="FF0000"/>
              </a:solidFill>
            </a:endParaRPr>
          </a:p>
        </p:txBody>
      </p:sp>
      <p:sp>
        <p:nvSpPr>
          <p:cNvPr id="21" name="TextovéPole 20"/>
          <p:cNvSpPr txBox="1"/>
          <p:nvPr/>
        </p:nvSpPr>
        <p:spPr>
          <a:xfrm>
            <a:off x="5420701" y="3439428"/>
            <a:ext cx="886781" cy="923330"/>
          </a:xfrm>
          <a:prstGeom prst="rect">
            <a:avLst/>
          </a:prstGeom>
          <a:noFill/>
        </p:spPr>
        <p:txBody>
          <a:bodyPr wrap="none" rtlCol="0">
            <a:spAutoFit/>
          </a:bodyPr>
          <a:lstStyle/>
          <a:p>
            <a:r>
              <a:rPr lang="cs-CZ" sz="5400" b="1" dirty="0" smtClean="0">
                <a:solidFill>
                  <a:srgbClr val="FF0000"/>
                </a:solidFill>
              </a:rPr>
              <a:t>14</a:t>
            </a:r>
            <a:endParaRPr lang="cs-CZ" sz="5400" b="1" dirty="0">
              <a:solidFill>
                <a:srgbClr val="FF0000"/>
              </a:solidFill>
            </a:endParaRPr>
          </a:p>
        </p:txBody>
      </p:sp>
      <p:sp>
        <p:nvSpPr>
          <p:cNvPr id="22" name="TextovéPole 21"/>
          <p:cNvSpPr txBox="1"/>
          <p:nvPr/>
        </p:nvSpPr>
        <p:spPr>
          <a:xfrm>
            <a:off x="7375176" y="3439428"/>
            <a:ext cx="886781" cy="923330"/>
          </a:xfrm>
          <a:prstGeom prst="rect">
            <a:avLst/>
          </a:prstGeom>
          <a:noFill/>
        </p:spPr>
        <p:txBody>
          <a:bodyPr wrap="none" rtlCol="0">
            <a:spAutoFit/>
          </a:bodyPr>
          <a:lstStyle/>
          <a:p>
            <a:r>
              <a:rPr lang="cs-CZ" sz="5400" b="1" dirty="0" smtClean="0">
                <a:solidFill>
                  <a:srgbClr val="FF0000"/>
                </a:solidFill>
              </a:rPr>
              <a:t>13</a:t>
            </a:r>
            <a:endParaRPr lang="cs-CZ" sz="5400" b="1" dirty="0">
              <a:solidFill>
                <a:srgbClr val="FF0000"/>
              </a:solidFill>
            </a:endParaRPr>
          </a:p>
        </p:txBody>
      </p:sp>
      <p:sp>
        <p:nvSpPr>
          <p:cNvPr id="23" name="TextovéPole 22"/>
          <p:cNvSpPr txBox="1"/>
          <p:nvPr/>
        </p:nvSpPr>
        <p:spPr>
          <a:xfrm>
            <a:off x="600882" y="5445224"/>
            <a:ext cx="535724" cy="923330"/>
          </a:xfrm>
          <a:prstGeom prst="rect">
            <a:avLst/>
          </a:prstGeom>
          <a:noFill/>
        </p:spPr>
        <p:txBody>
          <a:bodyPr wrap="none" rtlCol="0">
            <a:spAutoFit/>
          </a:bodyPr>
          <a:lstStyle/>
          <a:p>
            <a:r>
              <a:rPr lang="cs-CZ" sz="5400" b="1" dirty="0" smtClean="0">
                <a:solidFill>
                  <a:srgbClr val="FF0000"/>
                </a:solidFill>
              </a:rPr>
              <a:t>7</a:t>
            </a:r>
            <a:endParaRPr lang="cs-CZ" sz="5400" b="1" dirty="0">
              <a:solidFill>
                <a:srgbClr val="FF0000"/>
              </a:solidFill>
            </a:endParaRPr>
          </a:p>
        </p:txBody>
      </p:sp>
      <p:sp>
        <p:nvSpPr>
          <p:cNvPr id="24" name="TextovéPole 23"/>
          <p:cNvSpPr txBox="1"/>
          <p:nvPr/>
        </p:nvSpPr>
        <p:spPr>
          <a:xfrm>
            <a:off x="2590649" y="5449434"/>
            <a:ext cx="886781" cy="923330"/>
          </a:xfrm>
          <a:prstGeom prst="rect">
            <a:avLst/>
          </a:prstGeom>
          <a:noFill/>
        </p:spPr>
        <p:txBody>
          <a:bodyPr wrap="none" rtlCol="0">
            <a:spAutoFit/>
          </a:bodyPr>
          <a:lstStyle/>
          <a:p>
            <a:r>
              <a:rPr lang="cs-CZ" sz="5400" b="1" dirty="0" smtClean="0">
                <a:solidFill>
                  <a:srgbClr val="FF0000"/>
                </a:solidFill>
              </a:rPr>
              <a:t>19</a:t>
            </a:r>
            <a:endParaRPr lang="cs-CZ" sz="5400" b="1" dirty="0">
              <a:solidFill>
                <a:srgbClr val="FF0000"/>
              </a:solidFill>
            </a:endParaRPr>
          </a:p>
        </p:txBody>
      </p:sp>
      <p:sp>
        <p:nvSpPr>
          <p:cNvPr id="25" name="TextovéPole 24"/>
          <p:cNvSpPr txBox="1"/>
          <p:nvPr/>
        </p:nvSpPr>
        <p:spPr>
          <a:xfrm>
            <a:off x="4977310" y="5480302"/>
            <a:ext cx="886781" cy="923330"/>
          </a:xfrm>
          <a:prstGeom prst="rect">
            <a:avLst/>
          </a:prstGeom>
          <a:noFill/>
        </p:spPr>
        <p:txBody>
          <a:bodyPr wrap="none" rtlCol="0">
            <a:spAutoFit/>
          </a:bodyPr>
          <a:lstStyle/>
          <a:p>
            <a:r>
              <a:rPr lang="cs-CZ" sz="5400" b="1" dirty="0" smtClean="0">
                <a:solidFill>
                  <a:srgbClr val="FF0000"/>
                </a:solidFill>
              </a:rPr>
              <a:t>15</a:t>
            </a:r>
            <a:endParaRPr lang="cs-CZ" sz="5400" b="1" dirty="0">
              <a:solidFill>
                <a:srgbClr val="FF0000"/>
              </a:solidFill>
            </a:endParaRPr>
          </a:p>
        </p:txBody>
      </p:sp>
      <p:sp>
        <p:nvSpPr>
          <p:cNvPr id="26" name="TextovéPole 25"/>
          <p:cNvSpPr txBox="1"/>
          <p:nvPr/>
        </p:nvSpPr>
        <p:spPr>
          <a:xfrm>
            <a:off x="7092280" y="5480302"/>
            <a:ext cx="886781" cy="923330"/>
          </a:xfrm>
          <a:prstGeom prst="rect">
            <a:avLst/>
          </a:prstGeom>
          <a:noFill/>
        </p:spPr>
        <p:txBody>
          <a:bodyPr wrap="none" rtlCol="0">
            <a:spAutoFit/>
          </a:bodyPr>
          <a:lstStyle/>
          <a:p>
            <a:r>
              <a:rPr lang="cs-CZ" sz="5400" b="1" dirty="0" smtClean="0">
                <a:solidFill>
                  <a:srgbClr val="FF0000"/>
                </a:solidFill>
              </a:rPr>
              <a:t>19</a:t>
            </a:r>
            <a:endParaRPr lang="cs-CZ" sz="5400" b="1" dirty="0">
              <a:solidFill>
                <a:srgbClr val="FF0000"/>
              </a:solidFill>
            </a:endParaRPr>
          </a:p>
        </p:txBody>
      </p:sp>
    </p:spTree>
    <p:extLst>
      <p:ext uri="{BB962C8B-B14F-4D97-AF65-F5344CB8AC3E}">
        <p14:creationId xmlns:p14="http://schemas.microsoft.com/office/powerpoint/2010/main" xmlns="" val="3599464108"/>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exit" presetSubtype="4" fill="hold" grpId="0" nodeType="clickEffect">
                                  <p:stCondLst>
                                    <p:cond delay="0"/>
                                  </p:stCondLst>
                                  <p:childTnLst>
                                    <p:anim calcmode="lin" valueType="num">
                                      <p:cBhvr additive="base">
                                        <p:cTn id="6" dur="500"/>
                                        <p:tgtEl>
                                          <p:spTgt spid="4"/>
                                        </p:tgtEl>
                                        <p:attrNameLst>
                                          <p:attrName>ppt_x</p:attrName>
                                        </p:attrNameLst>
                                      </p:cBhvr>
                                      <p:tavLst>
                                        <p:tav tm="0">
                                          <p:val>
                                            <p:strVal val="ppt_x"/>
                                          </p:val>
                                        </p:tav>
                                        <p:tav tm="100000">
                                          <p:val>
                                            <p:strVal val="ppt_x"/>
                                          </p:val>
                                        </p:tav>
                                      </p:tavLst>
                                    </p:anim>
                                    <p:anim calcmode="lin" valueType="num">
                                      <p:cBhvr additive="base">
                                        <p:cTn id="7" dur="500"/>
                                        <p:tgtEl>
                                          <p:spTgt spid="4"/>
                                        </p:tgtEl>
                                        <p:attrNameLst>
                                          <p:attrName>ppt_y</p:attrName>
                                        </p:attrNameLst>
                                      </p:cBhvr>
                                      <p:tavLst>
                                        <p:tav tm="0">
                                          <p:val>
                                            <p:strVal val="ppt_y"/>
                                          </p:val>
                                        </p:tav>
                                        <p:tav tm="100000">
                                          <p:val>
                                            <p:strVal val="1+ppt_h/2"/>
                                          </p:val>
                                        </p:tav>
                                      </p:tavLst>
                                    </p:anim>
                                    <p:set>
                                      <p:cBhvr>
                                        <p:cTn id="8" dur="1" fill="hold">
                                          <p:stCondLst>
                                            <p:cond delay="499"/>
                                          </p:stCondLst>
                                        </p:cTn>
                                        <p:tgtEl>
                                          <p:spTgt spid="4"/>
                                        </p:tgtEl>
                                        <p:attrNameLst>
                                          <p:attrName>style.visibility</p:attrName>
                                        </p:attrNameLst>
                                      </p:cBhvr>
                                      <p:to>
                                        <p:strVal val="hidden"/>
                                      </p:to>
                                    </p:set>
                                  </p:childTnLst>
                                </p:cTn>
                              </p:par>
                            </p:childTnLst>
                          </p:cTn>
                        </p:par>
                      </p:childTnLst>
                    </p:cTn>
                  </p:par>
                </p:childTnLst>
              </p:cTn>
              <p:nextCondLst>
                <p:cond evt="onClick" delay="0">
                  <p:tgtEl>
                    <p:spTgt spid="4"/>
                  </p:tgtEl>
                </p:cond>
              </p:nextCondLst>
            </p:seq>
            <p:seq concurrent="1" nextAc="seek">
              <p:cTn id="9" restart="whenNotActive" fill="hold" evtFilter="cancelBubble" nodeType="interactiveSeq">
                <p:stCondLst>
                  <p:cond evt="onClick" delay="0">
                    <p:tgtEl>
                      <p:spTgt spid="18"/>
                    </p:tgtEl>
                  </p:cond>
                </p:stCondLst>
                <p:endSync evt="end" delay="0">
                  <p:rtn val="all"/>
                </p:endSync>
                <p:childTnLst>
                  <p:par>
                    <p:cTn id="10" fill="hold">
                      <p:stCondLst>
                        <p:cond delay="0"/>
                      </p:stCondLst>
                      <p:childTnLst>
                        <p:par>
                          <p:cTn id="11" fill="hold">
                            <p:stCondLst>
                              <p:cond delay="0"/>
                            </p:stCondLst>
                            <p:childTnLst>
                              <p:par>
                                <p:cTn id="12" presetID="2" presetClass="exit" presetSubtype="4" fill="hold" grpId="0" nodeType="clickEffect">
                                  <p:stCondLst>
                                    <p:cond delay="0"/>
                                  </p:stCondLst>
                                  <p:childTnLst>
                                    <p:anim calcmode="lin" valueType="num">
                                      <p:cBhvr additive="base">
                                        <p:cTn id="13" dur="500"/>
                                        <p:tgtEl>
                                          <p:spTgt spid="18"/>
                                        </p:tgtEl>
                                        <p:attrNameLst>
                                          <p:attrName>ppt_x</p:attrName>
                                        </p:attrNameLst>
                                      </p:cBhvr>
                                      <p:tavLst>
                                        <p:tav tm="0">
                                          <p:val>
                                            <p:strVal val="ppt_x"/>
                                          </p:val>
                                        </p:tav>
                                        <p:tav tm="100000">
                                          <p:val>
                                            <p:strVal val="ppt_x"/>
                                          </p:val>
                                        </p:tav>
                                      </p:tavLst>
                                    </p:anim>
                                    <p:anim calcmode="lin" valueType="num">
                                      <p:cBhvr additive="base">
                                        <p:cTn id="14" dur="500"/>
                                        <p:tgtEl>
                                          <p:spTgt spid="18"/>
                                        </p:tgtEl>
                                        <p:attrNameLst>
                                          <p:attrName>ppt_y</p:attrName>
                                        </p:attrNameLst>
                                      </p:cBhvr>
                                      <p:tavLst>
                                        <p:tav tm="0">
                                          <p:val>
                                            <p:strVal val="ppt_y"/>
                                          </p:val>
                                        </p:tav>
                                        <p:tav tm="100000">
                                          <p:val>
                                            <p:strVal val="1+ppt_h/2"/>
                                          </p:val>
                                        </p:tav>
                                      </p:tavLst>
                                    </p:anim>
                                    <p:set>
                                      <p:cBhvr>
                                        <p:cTn id="15" dur="1" fill="hold">
                                          <p:stCondLst>
                                            <p:cond delay="499"/>
                                          </p:stCondLst>
                                        </p:cTn>
                                        <p:tgtEl>
                                          <p:spTgt spid="18"/>
                                        </p:tgtEl>
                                        <p:attrNameLst>
                                          <p:attrName>style.visibility</p:attrName>
                                        </p:attrNameLst>
                                      </p:cBhvr>
                                      <p:to>
                                        <p:strVal val="hidden"/>
                                      </p:to>
                                    </p:set>
                                  </p:childTnLst>
                                </p:cTn>
                              </p:par>
                            </p:childTnLst>
                          </p:cTn>
                        </p:par>
                      </p:childTnLst>
                    </p:cTn>
                  </p:par>
                </p:childTnLst>
              </p:cTn>
              <p:nextCondLst>
                <p:cond evt="onClick" delay="0">
                  <p:tgtEl>
                    <p:spTgt spid="18"/>
                  </p:tgtEl>
                </p:cond>
              </p:nextCondLst>
            </p:seq>
            <p:seq concurrent="1" nextAc="seek">
              <p:cTn id="16" restart="whenNotActive" fill="hold" evtFilter="cancelBubble" nodeType="interactiveSeq">
                <p:stCondLst>
                  <p:cond evt="onClick" delay="0">
                    <p:tgtEl>
                      <p:spTgt spid="20"/>
                    </p:tgtEl>
                  </p:cond>
                </p:stCondLst>
                <p:endSync evt="end" delay="0">
                  <p:rtn val="all"/>
                </p:endSync>
                <p:childTnLst>
                  <p:par>
                    <p:cTn id="17" fill="hold">
                      <p:stCondLst>
                        <p:cond delay="0"/>
                      </p:stCondLst>
                      <p:childTnLst>
                        <p:par>
                          <p:cTn id="18" fill="hold">
                            <p:stCondLst>
                              <p:cond delay="0"/>
                            </p:stCondLst>
                            <p:childTnLst>
                              <p:par>
                                <p:cTn id="19" presetID="2" presetClass="exit" presetSubtype="4" fill="hold" grpId="0" nodeType="clickEffect">
                                  <p:stCondLst>
                                    <p:cond delay="0"/>
                                  </p:stCondLst>
                                  <p:childTnLst>
                                    <p:anim calcmode="lin" valueType="num">
                                      <p:cBhvr additive="base">
                                        <p:cTn id="20" dur="500"/>
                                        <p:tgtEl>
                                          <p:spTgt spid="20"/>
                                        </p:tgtEl>
                                        <p:attrNameLst>
                                          <p:attrName>ppt_x</p:attrName>
                                        </p:attrNameLst>
                                      </p:cBhvr>
                                      <p:tavLst>
                                        <p:tav tm="0">
                                          <p:val>
                                            <p:strVal val="ppt_x"/>
                                          </p:val>
                                        </p:tav>
                                        <p:tav tm="100000">
                                          <p:val>
                                            <p:strVal val="ppt_x"/>
                                          </p:val>
                                        </p:tav>
                                      </p:tavLst>
                                    </p:anim>
                                    <p:anim calcmode="lin" valueType="num">
                                      <p:cBhvr additive="base">
                                        <p:cTn id="21" dur="500"/>
                                        <p:tgtEl>
                                          <p:spTgt spid="20"/>
                                        </p:tgtEl>
                                        <p:attrNameLst>
                                          <p:attrName>ppt_y</p:attrName>
                                        </p:attrNameLst>
                                      </p:cBhvr>
                                      <p:tavLst>
                                        <p:tav tm="0">
                                          <p:val>
                                            <p:strVal val="ppt_y"/>
                                          </p:val>
                                        </p:tav>
                                        <p:tav tm="100000">
                                          <p:val>
                                            <p:strVal val="1+ppt_h/2"/>
                                          </p:val>
                                        </p:tav>
                                      </p:tavLst>
                                    </p:anim>
                                    <p:set>
                                      <p:cBhvr>
                                        <p:cTn id="22" dur="1" fill="hold">
                                          <p:stCondLst>
                                            <p:cond delay="499"/>
                                          </p:stCondLst>
                                        </p:cTn>
                                        <p:tgtEl>
                                          <p:spTgt spid="20"/>
                                        </p:tgtEl>
                                        <p:attrNameLst>
                                          <p:attrName>style.visibility</p:attrName>
                                        </p:attrNameLst>
                                      </p:cBhvr>
                                      <p:to>
                                        <p:strVal val="hidden"/>
                                      </p:to>
                                    </p:set>
                                  </p:childTnLst>
                                </p:cTn>
                              </p:par>
                            </p:childTnLst>
                          </p:cTn>
                        </p:par>
                      </p:childTnLst>
                    </p:cTn>
                  </p:par>
                </p:childTnLst>
              </p:cTn>
              <p:nextCondLst>
                <p:cond evt="onClick" delay="0">
                  <p:tgtEl>
                    <p:spTgt spid="20"/>
                  </p:tgtEl>
                </p:cond>
              </p:nextCondLst>
            </p:seq>
            <p:seq concurrent="1" nextAc="seek">
              <p:cTn id="23" restart="whenNotActive" fill="hold" evtFilter="cancelBubble" nodeType="interactiveSeq">
                <p:stCondLst>
                  <p:cond evt="onClick" delay="0">
                    <p:tgtEl>
                      <p:spTgt spid="23"/>
                    </p:tgtEl>
                  </p:cond>
                </p:stCondLst>
                <p:endSync evt="end" delay="0">
                  <p:rtn val="all"/>
                </p:endSync>
                <p:childTnLst>
                  <p:par>
                    <p:cTn id="24" fill="hold">
                      <p:stCondLst>
                        <p:cond delay="0"/>
                      </p:stCondLst>
                      <p:childTnLst>
                        <p:par>
                          <p:cTn id="25" fill="hold">
                            <p:stCondLst>
                              <p:cond delay="0"/>
                            </p:stCondLst>
                            <p:childTnLst>
                              <p:par>
                                <p:cTn id="26" presetID="2" presetClass="exit" presetSubtype="4" fill="hold" grpId="0" nodeType="clickEffect">
                                  <p:stCondLst>
                                    <p:cond delay="0"/>
                                  </p:stCondLst>
                                  <p:childTnLst>
                                    <p:anim calcmode="lin" valueType="num">
                                      <p:cBhvr additive="base">
                                        <p:cTn id="27" dur="500"/>
                                        <p:tgtEl>
                                          <p:spTgt spid="23"/>
                                        </p:tgtEl>
                                        <p:attrNameLst>
                                          <p:attrName>ppt_x</p:attrName>
                                        </p:attrNameLst>
                                      </p:cBhvr>
                                      <p:tavLst>
                                        <p:tav tm="0">
                                          <p:val>
                                            <p:strVal val="ppt_x"/>
                                          </p:val>
                                        </p:tav>
                                        <p:tav tm="100000">
                                          <p:val>
                                            <p:strVal val="ppt_x"/>
                                          </p:val>
                                        </p:tav>
                                      </p:tavLst>
                                    </p:anim>
                                    <p:anim calcmode="lin" valueType="num">
                                      <p:cBhvr additive="base">
                                        <p:cTn id="28" dur="500"/>
                                        <p:tgtEl>
                                          <p:spTgt spid="23"/>
                                        </p:tgtEl>
                                        <p:attrNameLst>
                                          <p:attrName>ppt_y</p:attrName>
                                        </p:attrNameLst>
                                      </p:cBhvr>
                                      <p:tavLst>
                                        <p:tav tm="0">
                                          <p:val>
                                            <p:strVal val="ppt_y"/>
                                          </p:val>
                                        </p:tav>
                                        <p:tav tm="100000">
                                          <p:val>
                                            <p:strVal val="1+ppt_h/2"/>
                                          </p:val>
                                        </p:tav>
                                      </p:tavLst>
                                    </p:anim>
                                    <p:set>
                                      <p:cBhvr>
                                        <p:cTn id="29" dur="1" fill="hold">
                                          <p:stCondLst>
                                            <p:cond delay="499"/>
                                          </p:stCondLst>
                                        </p:cTn>
                                        <p:tgtEl>
                                          <p:spTgt spid="23"/>
                                        </p:tgtEl>
                                        <p:attrNameLst>
                                          <p:attrName>style.visibility</p:attrName>
                                        </p:attrNameLst>
                                      </p:cBhvr>
                                      <p:to>
                                        <p:strVal val="hidden"/>
                                      </p:to>
                                    </p:set>
                                  </p:childTnLst>
                                </p:cTn>
                              </p:par>
                            </p:childTnLst>
                          </p:cTn>
                        </p:par>
                      </p:childTnLst>
                    </p:cTn>
                  </p:par>
                </p:childTnLst>
              </p:cTn>
              <p:nextCondLst>
                <p:cond evt="onClick" delay="0">
                  <p:tgtEl>
                    <p:spTgt spid="23"/>
                  </p:tgtEl>
                </p:cond>
              </p:nextCondLst>
            </p:seq>
            <p:seq concurrent="1" nextAc="seek">
              <p:cTn id="30" restart="whenNotActive" fill="hold" evtFilter="cancelBubble" nodeType="interactiveSeq">
                <p:stCondLst>
                  <p:cond evt="onClick" delay="0">
                    <p:tgtEl>
                      <p:spTgt spid="16"/>
                    </p:tgtEl>
                  </p:cond>
                </p:stCondLst>
                <p:endSync evt="end" delay="0">
                  <p:rtn val="all"/>
                </p:endSync>
                <p:childTnLst>
                  <p:par>
                    <p:cTn id="31" fill="hold">
                      <p:stCondLst>
                        <p:cond delay="0"/>
                      </p:stCondLst>
                      <p:childTnLst>
                        <p:par>
                          <p:cTn id="32" fill="hold">
                            <p:stCondLst>
                              <p:cond delay="0"/>
                            </p:stCondLst>
                            <p:childTnLst>
                              <p:par>
                                <p:cTn id="33" presetID="8" presetClass="emph" presetSubtype="0" fill="hold" grpId="0" nodeType="clickEffect">
                                  <p:stCondLst>
                                    <p:cond delay="0"/>
                                  </p:stCondLst>
                                  <p:childTnLst>
                                    <p:animRot by="21600000">
                                      <p:cBhvr>
                                        <p:cTn id="34" dur="2000" fill="hold"/>
                                        <p:tgtEl>
                                          <p:spTgt spid="16"/>
                                        </p:tgtEl>
                                        <p:attrNameLst>
                                          <p:attrName>r</p:attrName>
                                        </p:attrNameLst>
                                      </p:cBhvr>
                                    </p:animRot>
                                  </p:childTnLst>
                                </p:cTn>
                              </p:par>
                            </p:childTnLst>
                          </p:cTn>
                        </p:par>
                      </p:childTnLst>
                    </p:cTn>
                  </p:par>
                </p:childTnLst>
              </p:cTn>
              <p:nextCondLst>
                <p:cond evt="onClick" delay="0">
                  <p:tgtEl>
                    <p:spTgt spid="16"/>
                  </p:tgtEl>
                </p:cond>
              </p:nextCondLst>
            </p:seq>
            <p:seq concurrent="1" nextAc="seek">
              <p:cTn id="35" restart="whenNotActive" fill="hold" evtFilter="cancelBubble" nodeType="interactiveSeq">
                <p:stCondLst>
                  <p:cond evt="onClick" delay="0">
                    <p:tgtEl>
                      <p:spTgt spid="17"/>
                    </p:tgtEl>
                  </p:cond>
                </p:stCondLst>
                <p:endSync evt="end" delay="0">
                  <p:rtn val="all"/>
                </p:endSync>
                <p:childTnLst>
                  <p:par>
                    <p:cTn id="36" fill="hold">
                      <p:stCondLst>
                        <p:cond delay="0"/>
                      </p:stCondLst>
                      <p:childTnLst>
                        <p:par>
                          <p:cTn id="37" fill="hold">
                            <p:stCondLst>
                              <p:cond delay="0"/>
                            </p:stCondLst>
                            <p:childTnLst>
                              <p:par>
                                <p:cTn id="38" presetID="8" presetClass="emph" presetSubtype="0" fill="hold" grpId="0" nodeType="clickEffect">
                                  <p:stCondLst>
                                    <p:cond delay="0"/>
                                  </p:stCondLst>
                                  <p:childTnLst>
                                    <p:animRot by="21600000">
                                      <p:cBhvr>
                                        <p:cTn id="39" dur="2000" fill="hold"/>
                                        <p:tgtEl>
                                          <p:spTgt spid="17"/>
                                        </p:tgtEl>
                                        <p:attrNameLst>
                                          <p:attrName>r</p:attrName>
                                        </p:attrNameLst>
                                      </p:cBhvr>
                                    </p:animRot>
                                  </p:childTnLst>
                                </p:cTn>
                              </p:par>
                            </p:childTnLst>
                          </p:cTn>
                        </p:par>
                      </p:childTnLst>
                    </p:cTn>
                  </p:par>
                </p:childTnLst>
              </p:cTn>
              <p:nextCondLst>
                <p:cond evt="onClick" delay="0">
                  <p:tgtEl>
                    <p:spTgt spid="17"/>
                  </p:tgtEl>
                </p:cond>
              </p:nextCondLst>
            </p:seq>
            <p:seq concurrent="1" nextAc="seek">
              <p:cTn id="40" restart="whenNotActive" fill="hold" evtFilter="cancelBubble" nodeType="interactiveSeq">
                <p:stCondLst>
                  <p:cond evt="onClick" delay="0">
                    <p:tgtEl>
                      <p:spTgt spid="19"/>
                    </p:tgtEl>
                  </p:cond>
                </p:stCondLst>
                <p:endSync evt="end" delay="0">
                  <p:rtn val="all"/>
                </p:endSync>
                <p:childTnLst>
                  <p:par>
                    <p:cTn id="41" fill="hold">
                      <p:stCondLst>
                        <p:cond delay="0"/>
                      </p:stCondLst>
                      <p:childTnLst>
                        <p:par>
                          <p:cTn id="42" fill="hold">
                            <p:stCondLst>
                              <p:cond delay="0"/>
                            </p:stCondLst>
                            <p:childTnLst>
                              <p:par>
                                <p:cTn id="43" presetID="8" presetClass="emph" presetSubtype="0" fill="hold" grpId="0" nodeType="clickEffect">
                                  <p:stCondLst>
                                    <p:cond delay="0"/>
                                  </p:stCondLst>
                                  <p:childTnLst>
                                    <p:animRot by="21600000">
                                      <p:cBhvr>
                                        <p:cTn id="44" dur="2000" fill="hold"/>
                                        <p:tgtEl>
                                          <p:spTgt spid="19"/>
                                        </p:tgtEl>
                                        <p:attrNameLst>
                                          <p:attrName>r</p:attrName>
                                        </p:attrNameLst>
                                      </p:cBhvr>
                                    </p:animRot>
                                  </p:childTnLst>
                                </p:cTn>
                              </p:par>
                            </p:childTnLst>
                          </p:cTn>
                        </p:par>
                      </p:childTnLst>
                    </p:cTn>
                  </p:par>
                </p:childTnLst>
              </p:cTn>
              <p:nextCondLst>
                <p:cond evt="onClick" delay="0">
                  <p:tgtEl>
                    <p:spTgt spid="19"/>
                  </p:tgtEl>
                </p:cond>
              </p:nextCondLst>
            </p:seq>
            <p:seq concurrent="1" nextAc="seek">
              <p:cTn id="45" restart="whenNotActive" fill="hold" evtFilter="cancelBubble" nodeType="interactiveSeq">
                <p:stCondLst>
                  <p:cond evt="onClick" delay="0">
                    <p:tgtEl>
                      <p:spTgt spid="21"/>
                    </p:tgtEl>
                  </p:cond>
                </p:stCondLst>
                <p:endSync evt="end" delay="0">
                  <p:rtn val="all"/>
                </p:endSync>
                <p:childTnLst>
                  <p:par>
                    <p:cTn id="46" fill="hold">
                      <p:stCondLst>
                        <p:cond delay="0"/>
                      </p:stCondLst>
                      <p:childTnLst>
                        <p:par>
                          <p:cTn id="47" fill="hold">
                            <p:stCondLst>
                              <p:cond delay="0"/>
                            </p:stCondLst>
                            <p:childTnLst>
                              <p:par>
                                <p:cTn id="48" presetID="8" presetClass="emph" presetSubtype="0" fill="hold" grpId="0" nodeType="clickEffect">
                                  <p:stCondLst>
                                    <p:cond delay="0"/>
                                  </p:stCondLst>
                                  <p:childTnLst>
                                    <p:animRot by="21600000">
                                      <p:cBhvr>
                                        <p:cTn id="49" dur="2000" fill="hold"/>
                                        <p:tgtEl>
                                          <p:spTgt spid="21"/>
                                        </p:tgtEl>
                                        <p:attrNameLst>
                                          <p:attrName>r</p:attrName>
                                        </p:attrNameLst>
                                      </p:cBhvr>
                                    </p:animRot>
                                  </p:childTnLst>
                                </p:cTn>
                              </p:par>
                            </p:childTnLst>
                          </p:cTn>
                        </p:par>
                      </p:childTnLst>
                    </p:cTn>
                  </p:par>
                </p:childTnLst>
              </p:cTn>
              <p:nextCondLst>
                <p:cond evt="onClick" delay="0">
                  <p:tgtEl>
                    <p:spTgt spid="21"/>
                  </p:tgtEl>
                </p:cond>
              </p:nextCondLst>
            </p:seq>
            <p:seq concurrent="1" nextAc="seek">
              <p:cTn id="50" restart="whenNotActive" fill="hold" evtFilter="cancelBubble" nodeType="interactiveSeq">
                <p:stCondLst>
                  <p:cond evt="onClick" delay="0">
                    <p:tgtEl>
                      <p:spTgt spid="22"/>
                    </p:tgtEl>
                  </p:cond>
                </p:stCondLst>
                <p:endSync evt="end" delay="0">
                  <p:rtn val="all"/>
                </p:endSync>
                <p:childTnLst>
                  <p:par>
                    <p:cTn id="51" fill="hold">
                      <p:stCondLst>
                        <p:cond delay="0"/>
                      </p:stCondLst>
                      <p:childTnLst>
                        <p:par>
                          <p:cTn id="52" fill="hold">
                            <p:stCondLst>
                              <p:cond delay="0"/>
                            </p:stCondLst>
                            <p:childTnLst>
                              <p:par>
                                <p:cTn id="53" presetID="8" presetClass="emph" presetSubtype="0" fill="hold" grpId="0" nodeType="clickEffect">
                                  <p:stCondLst>
                                    <p:cond delay="0"/>
                                  </p:stCondLst>
                                  <p:childTnLst>
                                    <p:animRot by="21600000">
                                      <p:cBhvr>
                                        <p:cTn id="54" dur="2000" fill="hold"/>
                                        <p:tgtEl>
                                          <p:spTgt spid="22"/>
                                        </p:tgtEl>
                                        <p:attrNameLst>
                                          <p:attrName>r</p:attrName>
                                        </p:attrNameLst>
                                      </p:cBhvr>
                                    </p:animRot>
                                  </p:childTnLst>
                                </p:cTn>
                              </p:par>
                            </p:childTnLst>
                          </p:cTn>
                        </p:par>
                      </p:childTnLst>
                    </p:cTn>
                  </p:par>
                </p:childTnLst>
              </p:cTn>
              <p:nextCondLst>
                <p:cond evt="onClick" delay="0">
                  <p:tgtEl>
                    <p:spTgt spid="22"/>
                  </p:tgtEl>
                </p:cond>
              </p:nextCondLst>
            </p:seq>
            <p:seq concurrent="1" nextAc="seek">
              <p:cTn id="55" restart="whenNotActive" fill="hold" evtFilter="cancelBubble" nodeType="interactiveSeq">
                <p:stCondLst>
                  <p:cond evt="onClick" delay="0">
                    <p:tgtEl>
                      <p:spTgt spid="24"/>
                    </p:tgtEl>
                  </p:cond>
                </p:stCondLst>
                <p:endSync evt="end" delay="0">
                  <p:rtn val="all"/>
                </p:endSync>
                <p:childTnLst>
                  <p:par>
                    <p:cTn id="56" fill="hold">
                      <p:stCondLst>
                        <p:cond delay="0"/>
                      </p:stCondLst>
                      <p:childTnLst>
                        <p:par>
                          <p:cTn id="57" fill="hold">
                            <p:stCondLst>
                              <p:cond delay="0"/>
                            </p:stCondLst>
                            <p:childTnLst>
                              <p:par>
                                <p:cTn id="58" presetID="8" presetClass="emph" presetSubtype="0" fill="hold" grpId="0" nodeType="clickEffect">
                                  <p:stCondLst>
                                    <p:cond delay="0"/>
                                  </p:stCondLst>
                                  <p:childTnLst>
                                    <p:animRot by="21600000">
                                      <p:cBhvr>
                                        <p:cTn id="59" dur="2000" fill="hold"/>
                                        <p:tgtEl>
                                          <p:spTgt spid="24"/>
                                        </p:tgtEl>
                                        <p:attrNameLst>
                                          <p:attrName>r</p:attrName>
                                        </p:attrNameLst>
                                      </p:cBhvr>
                                    </p:animRot>
                                  </p:childTnLst>
                                </p:cTn>
                              </p:par>
                            </p:childTnLst>
                          </p:cTn>
                        </p:par>
                      </p:childTnLst>
                    </p:cTn>
                  </p:par>
                </p:childTnLst>
              </p:cTn>
              <p:nextCondLst>
                <p:cond evt="onClick" delay="0">
                  <p:tgtEl>
                    <p:spTgt spid="24"/>
                  </p:tgtEl>
                </p:cond>
              </p:nextCondLst>
            </p:seq>
            <p:seq concurrent="1" nextAc="seek">
              <p:cTn id="60" restart="whenNotActive" fill="hold" evtFilter="cancelBubble" nodeType="interactiveSeq">
                <p:stCondLst>
                  <p:cond evt="onClick" delay="0">
                    <p:tgtEl>
                      <p:spTgt spid="25"/>
                    </p:tgtEl>
                  </p:cond>
                </p:stCondLst>
                <p:endSync evt="end" delay="0">
                  <p:rtn val="all"/>
                </p:endSync>
                <p:childTnLst>
                  <p:par>
                    <p:cTn id="61" fill="hold">
                      <p:stCondLst>
                        <p:cond delay="0"/>
                      </p:stCondLst>
                      <p:childTnLst>
                        <p:par>
                          <p:cTn id="62" fill="hold">
                            <p:stCondLst>
                              <p:cond delay="0"/>
                            </p:stCondLst>
                            <p:childTnLst>
                              <p:par>
                                <p:cTn id="63" presetID="8" presetClass="emph" presetSubtype="0" fill="hold" grpId="0" nodeType="clickEffect">
                                  <p:stCondLst>
                                    <p:cond delay="0"/>
                                  </p:stCondLst>
                                  <p:childTnLst>
                                    <p:animRot by="21600000">
                                      <p:cBhvr>
                                        <p:cTn id="64" dur="2000" fill="hold"/>
                                        <p:tgtEl>
                                          <p:spTgt spid="25"/>
                                        </p:tgtEl>
                                        <p:attrNameLst>
                                          <p:attrName>r</p:attrName>
                                        </p:attrNameLst>
                                      </p:cBhvr>
                                    </p:animRot>
                                  </p:childTnLst>
                                </p:cTn>
                              </p:par>
                            </p:childTnLst>
                          </p:cTn>
                        </p:par>
                      </p:childTnLst>
                    </p:cTn>
                  </p:par>
                </p:childTnLst>
              </p:cTn>
              <p:nextCondLst>
                <p:cond evt="onClick" delay="0">
                  <p:tgtEl>
                    <p:spTgt spid="25"/>
                  </p:tgtEl>
                </p:cond>
              </p:nextCondLst>
            </p:seq>
            <p:seq concurrent="1" nextAc="seek">
              <p:cTn id="65" restart="whenNotActive" fill="hold" evtFilter="cancelBubble" nodeType="interactiveSeq">
                <p:stCondLst>
                  <p:cond evt="onClick" delay="0">
                    <p:tgtEl>
                      <p:spTgt spid="26"/>
                    </p:tgtEl>
                  </p:cond>
                </p:stCondLst>
                <p:endSync evt="end" delay="0">
                  <p:rtn val="all"/>
                </p:endSync>
                <p:childTnLst>
                  <p:par>
                    <p:cTn id="66" fill="hold">
                      <p:stCondLst>
                        <p:cond delay="0"/>
                      </p:stCondLst>
                      <p:childTnLst>
                        <p:par>
                          <p:cTn id="67" fill="hold">
                            <p:stCondLst>
                              <p:cond delay="0"/>
                            </p:stCondLst>
                            <p:childTnLst>
                              <p:par>
                                <p:cTn id="68" presetID="8" presetClass="emph" presetSubtype="0" fill="hold" grpId="0" nodeType="clickEffect">
                                  <p:stCondLst>
                                    <p:cond delay="0"/>
                                  </p:stCondLst>
                                  <p:childTnLst>
                                    <p:animRot by="21600000">
                                      <p:cBhvr>
                                        <p:cTn id="69" dur="2000" fill="hold"/>
                                        <p:tgtEl>
                                          <p:spTgt spid="26"/>
                                        </p:tgtEl>
                                        <p:attrNameLst>
                                          <p:attrName>r</p:attrName>
                                        </p:attrNameLst>
                                      </p:cBhvr>
                                    </p:animRot>
                                  </p:childTnLst>
                                </p:cTn>
                              </p:par>
                            </p:childTnLst>
                          </p:cTn>
                        </p:par>
                      </p:childTnLst>
                    </p:cTn>
                  </p:par>
                </p:childTnLst>
              </p:cTn>
              <p:nextCondLst>
                <p:cond evt="onClick" delay="0">
                  <p:tgtEl>
                    <p:spTgt spid="26"/>
                  </p:tgtEl>
                </p:cond>
              </p:nextCondLst>
            </p:seq>
          </p:childTnLst>
        </p:cTn>
      </p:par>
    </p:tnLst>
    <p:bldLst>
      <p:bldP spid="4" grpId="0"/>
      <p:bldP spid="16" grpId="0"/>
      <p:bldP spid="17" grpId="0"/>
      <p:bldP spid="18" grpId="0"/>
      <p:bldP spid="19" grpId="0"/>
      <p:bldP spid="20" grpId="0"/>
      <p:bldP spid="21" grpId="0"/>
      <p:bldP spid="22" grpId="0"/>
      <p:bldP spid="23" grpId="0"/>
      <p:bldP spid="24" grpId="0"/>
      <p:bldP spid="25" grpId="0"/>
      <p:bldP spid="26"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2" name="Tlačítko akce: Vlastní 1">
            <a:hlinkClick r:id="" action="ppaction://noaction" highlightClick="1"/>
          </p:cNvPr>
          <p:cNvSpPr/>
          <p:nvPr/>
        </p:nvSpPr>
        <p:spPr>
          <a:xfrm>
            <a:off x="0" y="0"/>
            <a:ext cx="9144000" cy="6858000"/>
          </a:xfrm>
          <a:prstGeom prst="actionButtonBlank">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pic>
        <p:nvPicPr>
          <p:cNvPr id="8" name="Picture 2" descr="C:\Users\pc\AppData\Local\Microsoft\Windows\Temporary Internet Files\Content.IE5\YNWDX9XP\MC900192900[1].wmf"/>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3347864" y="1393122"/>
            <a:ext cx="2119770" cy="1732229"/>
          </a:xfrm>
          <a:prstGeom prst="rect">
            <a:avLst/>
          </a:prstGeom>
          <a:noFill/>
          <a:extLst>
            <a:ext uri="{909E8E84-426E-40DD-AFC4-6F175D3DCCD1}">
              <a14:hiddenFill xmlns:a14="http://schemas.microsoft.com/office/drawing/2010/main" xmlns="">
                <a:solidFill>
                  <a:srgbClr val="FFFFFF"/>
                </a:solidFill>
              </a14:hiddenFill>
            </a:ext>
          </a:extLst>
        </p:spPr>
      </p:pic>
      <p:pic>
        <p:nvPicPr>
          <p:cNvPr id="9" name="Picture 2" descr="C:\Users\pc\AppData\Local\Microsoft\Windows\Temporary Internet Files\Content.IE5\YNWDX9XP\MC900192900[1].wmf"/>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3631949" y="3717032"/>
            <a:ext cx="2119770" cy="1732229"/>
          </a:xfrm>
          <a:prstGeom prst="rect">
            <a:avLst/>
          </a:prstGeom>
          <a:noFill/>
          <a:extLst>
            <a:ext uri="{909E8E84-426E-40DD-AFC4-6F175D3DCCD1}">
              <a14:hiddenFill xmlns:a14="http://schemas.microsoft.com/office/drawing/2010/main" xmlns="">
                <a:solidFill>
                  <a:srgbClr val="FFFFFF"/>
                </a:solidFill>
              </a14:hiddenFill>
            </a:ext>
          </a:extLst>
        </p:spPr>
      </p:pic>
      <p:pic>
        <p:nvPicPr>
          <p:cNvPr id="10" name="Picture 2" descr="C:\Users\pc\AppData\Local\Microsoft\Windows\Temporary Internet Files\Content.IE5\YNWDX9XP\MC900192900[1].wmf"/>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6516216" y="3573016"/>
            <a:ext cx="2119770" cy="1732229"/>
          </a:xfrm>
          <a:prstGeom prst="rect">
            <a:avLst/>
          </a:prstGeom>
          <a:noFill/>
          <a:extLst>
            <a:ext uri="{909E8E84-426E-40DD-AFC4-6F175D3DCCD1}">
              <a14:hiddenFill xmlns:a14="http://schemas.microsoft.com/office/drawing/2010/main" xmlns="">
                <a:solidFill>
                  <a:srgbClr val="FFFFFF"/>
                </a:solidFill>
              </a14:hiddenFill>
            </a:ext>
          </a:extLst>
        </p:spPr>
      </p:pic>
      <p:pic>
        <p:nvPicPr>
          <p:cNvPr id="11" name="Picture 2" descr="C:\Users\pc\AppData\Local\Microsoft\Windows\Temporary Internet Files\Content.IE5\YNWDX9XP\MC900192900[1].wmf"/>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6471334" y="1311449"/>
            <a:ext cx="2119770" cy="1732229"/>
          </a:xfrm>
          <a:prstGeom prst="rect">
            <a:avLst/>
          </a:prstGeom>
          <a:noFill/>
          <a:extLst>
            <a:ext uri="{909E8E84-426E-40DD-AFC4-6F175D3DCCD1}">
              <a14:hiddenFill xmlns:a14="http://schemas.microsoft.com/office/drawing/2010/main" xmlns="">
                <a:solidFill>
                  <a:srgbClr val="FFFFFF"/>
                </a:solidFill>
              </a14:hiddenFill>
            </a:ext>
          </a:extLst>
        </p:spPr>
      </p:pic>
      <p:pic>
        <p:nvPicPr>
          <p:cNvPr id="14" name="Picture 2" descr="C:\Users\pc\AppData\Local\Microsoft\Windows\Temporary Internet Files\Content.IE5\YNWDX9XP\MC900192900[1].wmf"/>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529936" y="3741944"/>
            <a:ext cx="2119770" cy="1732229"/>
          </a:xfrm>
          <a:prstGeom prst="rect">
            <a:avLst/>
          </a:prstGeom>
          <a:noFill/>
          <a:extLst>
            <a:ext uri="{909E8E84-426E-40DD-AFC4-6F175D3DCCD1}">
              <a14:hiddenFill xmlns:a14="http://schemas.microsoft.com/office/drawing/2010/main" xmlns="">
                <a:solidFill>
                  <a:srgbClr val="FFFFFF"/>
                </a:solidFill>
              </a14:hiddenFill>
            </a:ext>
          </a:extLst>
        </p:spPr>
      </p:pic>
      <p:pic>
        <p:nvPicPr>
          <p:cNvPr id="15" name="Picture 2" descr="C:\Users\pc\AppData\Local\Microsoft\Windows\Temporary Internet Files\Content.IE5\YNWDX9XP\MC900192900[1].wmf"/>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289764" y="1412776"/>
            <a:ext cx="2119770" cy="1732229"/>
          </a:xfrm>
          <a:prstGeom prst="rect">
            <a:avLst/>
          </a:prstGeom>
          <a:noFill/>
          <a:extLst>
            <a:ext uri="{909E8E84-426E-40DD-AFC4-6F175D3DCCD1}">
              <a14:hiddenFill xmlns:a14="http://schemas.microsoft.com/office/drawing/2010/main" xmlns="">
                <a:solidFill>
                  <a:srgbClr val="FFFFFF"/>
                </a:solidFill>
              </a14:hiddenFill>
            </a:ext>
          </a:extLst>
        </p:spPr>
      </p:pic>
      <p:sp>
        <p:nvSpPr>
          <p:cNvPr id="17" name="TextovéPole 16"/>
          <p:cNvSpPr txBox="1"/>
          <p:nvPr/>
        </p:nvSpPr>
        <p:spPr>
          <a:xfrm>
            <a:off x="289764" y="438439"/>
            <a:ext cx="7710380" cy="369332"/>
          </a:xfrm>
          <a:prstGeom prst="rect">
            <a:avLst/>
          </a:prstGeom>
          <a:noFill/>
        </p:spPr>
        <p:txBody>
          <a:bodyPr wrap="none" rtlCol="0">
            <a:spAutoFit/>
          </a:bodyPr>
          <a:lstStyle/>
          <a:p>
            <a:r>
              <a:rPr lang="cs-CZ" b="1" dirty="0" smtClean="0"/>
              <a:t>Spočítej dohromady všechna křídla u každého motýla. Přiřaď správný výsledek.</a:t>
            </a:r>
          </a:p>
        </p:txBody>
      </p:sp>
      <p:sp>
        <p:nvSpPr>
          <p:cNvPr id="18" name="Obdélník 17"/>
          <p:cNvSpPr/>
          <p:nvPr/>
        </p:nvSpPr>
        <p:spPr>
          <a:xfrm>
            <a:off x="921008" y="5975187"/>
            <a:ext cx="576542" cy="504056"/>
          </a:xfrm>
          <a:prstGeom prst="rect">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800" b="1" dirty="0" smtClean="0">
                <a:solidFill>
                  <a:srgbClr val="FF0000"/>
                </a:solidFill>
              </a:rPr>
              <a:t>14</a:t>
            </a:r>
            <a:endParaRPr lang="cs-CZ" sz="2800" b="1" dirty="0">
              <a:solidFill>
                <a:srgbClr val="FF0000"/>
              </a:solidFill>
            </a:endParaRPr>
          </a:p>
        </p:txBody>
      </p:sp>
      <p:sp>
        <p:nvSpPr>
          <p:cNvPr id="20" name="Obdélník 19"/>
          <p:cNvSpPr/>
          <p:nvPr/>
        </p:nvSpPr>
        <p:spPr>
          <a:xfrm>
            <a:off x="3638593" y="5979145"/>
            <a:ext cx="576542" cy="504056"/>
          </a:xfrm>
          <a:prstGeom prst="rect">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800" b="1" dirty="0" smtClean="0">
                <a:solidFill>
                  <a:srgbClr val="FF0000"/>
                </a:solidFill>
              </a:rPr>
              <a:t>16</a:t>
            </a:r>
            <a:endParaRPr lang="cs-CZ" sz="2800" b="1" dirty="0">
              <a:solidFill>
                <a:srgbClr val="FF0000"/>
              </a:solidFill>
            </a:endParaRPr>
          </a:p>
        </p:txBody>
      </p:sp>
      <p:sp>
        <p:nvSpPr>
          <p:cNvPr id="21" name="Obdélník 20"/>
          <p:cNvSpPr/>
          <p:nvPr/>
        </p:nvSpPr>
        <p:spPr>
          <a:xfrm>
            <a:off x="5049919" y="5979145"/>
            <a:ext cx="576542" cy="504056"/>
          </a:xfrm>
          <a:prstGeom prst="rect">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800" b="1" dirty="0" smtClean="0">
                <a:solidFill>
                  <a:srgbClr val="FF0000"/>
                </a:solidFill>
              </a:rPr>
              <a:t>19</a:t>
            </a:r>
            <a:endParaRPr lang="cs-CZ" sz="2800" b="1" dirty="0">
              <a:solidFill>
                <a:srgbClr val="FF0000"/>
              </a:solidFill>
            </a:endParaRPr>
          </a:p>
        </p:txBody>
      </p:sp>
      <p:sp>
        <p:nvSpPr>
          <p:cNvPr id="22" name="Obdélník 21"/>
          <p:cNvSpPr/>
          <p:nvPr/>
        </p:nvSpPr>
        <p:spPr>
          <a:xfrm>
            <a:off x="2243378" y="5935000"/>
            <a:ext cx="576542" cy="504056"/>
          </a:xfrm>
          <a:prstGeom prst="rect">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800" b="1" dirty="0" smtClean="0">
                <a:solidFill>
                  <a:srgbClr val="FF0000"/>
                </a:solidFill>
              </a:rPr>
              <a:t>11</a:t>
            </a:r>
            <a:endParaRPr lang="cs-CZ" sz="2800" b="1" dirty="0">
              <a:solidFill>
                <a:srgbClr val="FF0000"/>
              </a:solidFill>
            </a:endParaRPr>
          </a:p>
        </p:txBody>
      </p:sp>
      <p:sp>
        <p:nvSpPr>
          <p:cNvPr id="23" name="Obdélník 22"/>
          <p:cNvSpPr/>
          <p:nvPr/>
        </p:nvSpPr>
        <p:spPr>
          <a:xfrm>
            <a:off x="6299953" y="5935000"/>
            <a:ext cx="576542" cy="504056"/>
          </a:xfrm>
          <a:prstGeom prst="rect">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800" b="1" dirty="0" smtClean="0">
                <a:solidFill>
                  <a:srgbClr val="FF0000"/>
                </a:solidFill>
              </a:rPr>
              <a:t>15</a:t>
            </a:r>
            <a:endParaRPr lang="cs-CZ" sz="2800" b="1" dirty="0">
              <a:solidFill>
                <a:srgbClr val="FF0000"/>
              </a:solidFill>
            </a:endParaRPr>
          </a:p>
        </p:txBody>
      </p:sp>
      <p:sp>
        <p:nvSpPr>
          <p:cNvPr id="24" name="Obdélník 23"/>
          <p:cNvSpPr/>
          <p:nvPr/>
        </p:nvSpPr>
        <p:spPr>
          <a:xfrm>
            <a:off x="7635068" y="5986567"/>
            <a:ext cx="576542" cy="504056"/>
          </a:xfrm>
          <a:prstGeom prst="rect">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800" b="1" dirty="0" smtClean="0">
                <a:solidFill>
                  <a:srgbClr val="FF0000"/>
                </a:solidFill>
              </a:rPr>
              <a:t>17</a:t>
            </a:r>
            <a:endParaRPr lang="cs-CZ" sz="2800" b="1" dirty="0">
              <a:solidFill>
                <a:srgbClr val="FF0000"/>
              </a:solidFill>
            </a:endParaRPr>
          </a:p>
        </p:txBody>
      </p:sp>
      <p:sp>
        <p:nvSpPr>
          <p:cNvPr id="19" name="TextovéPole 18"/>
          <p:cNvSpPr txBox="1"/>
          <p:nvPr/>
        </p:nvSpPr>
        <p:spPr>
          <a:xfrm>
            <a:off x="502304" y="1639819"/>
            <a:ext cx="418704" cy="646331"/>
          </a:xfrm>
          <a:prstGeom prst="rect">
            <a:avLst/>
          </a:prstGeom>
          <a:noFill/>
        </p:spPr>
        <p:txBody>
          <a:bodyPr wrap="none" rtlCol="0">
            <a:spAutoFit/>
          </a:bodyPr>
          <a:lstStyle/>
          <a:p>
            <a:r>
              <a:rPr lang="cs-CZ" sz="3600" b="1" dirty="0" smtClean="0">
                <a:solidFill>
                  <a:schemeClr val="bg1"/>
                </a:solidFill>
              </a:rPr>
              <a:t>3</a:t>
            </a:r>
            <a:endParaRPr lang="cs-CZ" sz="3600" b="1" dirty="0">
              <a:solidFill>
                <a:schemeClr val="bg1"/>
              </a:solidFill>
            </a:endParaRPr>
          </a:p>
        </p:txBody>
      </p:sp>
      <p:sp>
        <p:nvSpPr>
          <p:cNvPr id="25" name="TextovéPole 24"/>
          <p:cNvSpPr txBox="1"/>
          <p:nvPr/>
        </p:nvSpPr>
        <p:spPr>
          <a:xfrm>
            <a:off x="1714986" y="1653942"/>
            <a:ext cx="418704" cy="646331"/>
          </a:xfrm>
          <a:prstGeom prst="rect">
            <a:avLst/>
          </a:prstGeom>
          <a:noFill/>
        </p:spPr>
        <p:txBody>
          <a:bodyPr wrap="none" rtlCol="0">
            <a:spAutoFit/>
          </a:bodyPr>
          <a:lstStyle/>
          <a:p>
            <a:r>
              <a:rPr lang="cs-CZ" sz="3600" b="1" dirty="0" smtClean="0">
                <a:solidFill>
                  <a:schemeClr val="bg1"/>
                </a:solidFill>
              </a:rPr>
              <a:t>5</a:t>
            </a:r>
            <a:endParaRPr lang="cs-CZ" sz="3600" b="1" dirty="0">
              <a:solidFill>
                <a:schemeClr val="bg1"/>
              </a:solidFill>
            </a:endParaRPr>
          </a:p>
        </p:txBody>
      </p:sp>
      <p:sp>
        <p:nvSpPr>
          <p:cNvPr id="26" name="TextovéPole 25"/>
          <p:cNvSpPr txBox="1"/>
          <p:nvPr/>
        </p:nvSpPr>
        <p:spPr>
          <a:xfrm>
            <a:off x="540256" y="2348880"/>
            <a:ext cx="418704" cy="646331"/>
          </a:xfrm>
          <a:prstGeom prst="rect">
            <a:avLst/>
          </a:prstGeom>
          <a:noFill/>
        </p:spPr>
        <p:txBody>
          <a:bodyPr wrap="none" rtlCol="0">
            <a:spAutoFit/>
          </a:bodyPr>
          <a:lstStyle/>
          <a:p>
            <a:r>
              <a:rPr lang="cs-CZ" sz="3600" b="1" dirty="0" smtClean="0">
                <a:solidFill>
                  <a:schemeClr val="bg1"/>
                </a:solidFill>
              </a:rPr>
              <a:t>2</a:t>
            </a:r>
            <a:endParaRPr lang="cs-CZ" sz="3600" b="1" dirty="0">
              <a:solidFill>
                <a:schemeClr val="bg1"/>
              </a:solidFill>
            </a:endParaRPr>
          </a:p>
        </p:txBody>
      </p:sp>
      <p:sp>
        <p:nvSpPr>
          <p:cNvPr id="27" name="TextovéPole 26"/>
          <p:cNvSpPr txBox="1"/>
          <p:nvPr/>
        </p:nvSpPr>
        <p:spPr>
          <a:xfrm>
            <a:off x="1682055" y="2288934"/>
            <a:ext cx="418704" cy="646331"/>
          </a:xfrm>
          <a:prstGeom prst="rect">
            <a:avLst/>
          </a:prstGeom>
          <a:noFill/>
        </p:spPr>
        <p:txBody>
          <a:bodyPr wrap="none" rtlCol="0">
            <a:spAutoFit/>
          </a:bodyPr>
          <a:lstStyle/>
          <a:p>
            <a:r>
              <a:rPr lang="cs-CZ" sz="3600" b="1" dirty="0" smtClean="0">
                <a:solidFill>
                  <a:schemeClr val="bg1"/>
                </a:solidFill>
              </a:rPr>
              <a:t>4</a:t>
            </a:r>
            <a:endParaRPr lang="cs-CZ" sz="3600" b="1" dirty="0">
              <a:solidFill>
                <a:schemeClr val="bg1"/>
              </a:solidFill>
            </a:endParaRPr>
          </a:p>
        </p:txBody>
      </p:sp>
      <p:sp>
        <p:nvSpPr>
          <p:cNvPr id="28" name="TextovéPole 27"/>
          <p:cNvSpPr txBox="1"/>
          <p:nvPr/>
        </p:nvSpPr>
        <p:spPr>
          <a:xfrm>
            <a:off x="3631949" y="1772816"/>
            <a:ext cx="393056" cy="584775"/>
          </a:xfrm>
          <a:prstGeom prst="rect">
            <a:avLst/>
          </a:prstGeom>
          <a:noFill/>
        </p:spPr>
        <p:txBody>
          <a:bodyPr wrap="none" rtlCol="0">
            <a:spAutoFit/>
          </a:bodyPr>
          <a:lstStyle/>
          <a:p>
            <a:r>
              <a:rPr lang="cs-CZ" sz="3200" b="1" dirty="0" smtClean="0">
                <a:solidFill>
                  <a:schemeClr val="bg1"/>
                </a:solidFill>
              </a:rPr>
              <a:t>1</a:t>
            </a:r>
            <a:endParaRPr lang="cs-CZ" sz="3200" b="1" dirty="0">
              <a:solidFill>
                <a:schemeClr val="bg1"/>
              </a:solidFill>
            </a:endParaRPr>
          </a:p>
        </p:txBody>
      </p:sp>
      <p:sp>
        <p:nvSpPr>
          <p:cNvPr id="29" name="TextovéPole 28"/>
          <p:cNvSpPr txBox="1"/>
          <p:nvPr/>
        </p:nvSpPr>
        <p:spPr>
          <a:xfrm>
            <a:off x="4814347" y="1760811"/>
            <a:ext cx="393056" cy="584775"/>
          </a:xfrm>
          <a:prstGeom prst="rect">
            <a:avLst/>
          </a:prstGeom>
          <a:noFill/>
        </p:spPr>
        <p:txBody>
          <a:bodyPr wrap="none" rtlCol="0">
            <a:spAutoFit/>
          </a:bodyPr>
          <a:lstStyle/>
          <a:p>
            <a:r>
              <a:rPr lang="cs-CZ" sz="3200" b="1" dirty="0" smtClean="0">
                <a:solidFill>
                  <a:schemeClr val="bg1"/>
                </a:solidFill>
              </a:rPr>
              <a:t>3</a:t>
            </a:r>
            <a:endParaRPr lang="cs-CZ" sz="3200" b="1" dirty="0">
              <a:solidFill>
                <a:schemeClr val="bg1"/>
              </a:solidFill>
            </a:endParaRPr>
          </a:p>
        </p:txBody>
      </p:sp>
      <p:sp>
        <p:nvSpPr>
          <p:cNvPr id="30" name="TextovéPole 29"/>
          <p:cNvSpPr txBox="1"/>
          <p:nvPr/>
        </p:nvSpPr>
        <p:spPr>
          <a:xfrm>
            <a:off x="3716291" y="2332601"/>
            <a:ext cx="393056" cy="584775"/>
          </a:xfrm>
          <a:prstGeom prst="rect">
            <a:avLst/>
          </a:prstGeom>
          <a:noFill/>
        </p:spPr>
        <p:txBody>
          <a:bodyPr wrap="none" rtlCol="0">
            <a:spAutoFit/>
          </a:bodyPr>
          <a:lstStyle/>
          <a:p>
            <a:r>
              <a:rPr lang="cs-CZ" sz="3200" b="1" dirty="0" smtClean="0">
                <a:solidFill>
                  <a:schemeClr val="bg1"/>
                </a:solidFill>
              </a:rPr>
              <a:t>7</a:t>
            </a:r>
            <a:endParaRPr lang="cs-CZ" sz="3200" b="1" dirty="0">
              <a:solidFill>
                <a:schemeClr val="bg1"/>
              </a:solidFill>
            </a:endParaRPr>
          </a:p>
        </p:txBody>
      </p:sp>
      <p:sp>
        <p:nvSpPr>
          <p:cNvPr id="31" name="TextovéPole 30"/>
          <p:cNvSpPr txBox="1"/>
          <p:nvPr/>
        </p:nvSpPr>
        <p:spPr>
          <a:xfrm>
            <a:off x="4770004" y="2345586"/>
            <a:ext cx="393056" cy="584775"/>
          </a:xfrm>
          <a:prstGeom prst="rect">
            <a:avLst/>
          </a:prstGeom>
          <a:noFill/>
        </p:spPr>
        <p:txBody>
          <a:bodyPr wrap="none" rtlCol="0">
            <a:spAutoFit/>
          </a:bodyPr>
          <a:lstStyle/>
          <a:p>
            <a:r>
              <a:rPr lang="cs-CZ" sz="3200" b="1" dirty="0" smtClean="0">
                <a:solidFill>
                  <a:schemeClr val="bg1"/>
                </a:solidFill>
              </a:rPr>
              <a:t>6</a:t>
            </a:r>
            <a:endParaRPr lang="cs-CZ" sz="3200" b="1" dirty="0">
              <a:solidFill>
                <a:schemeClr val="bg1"/>
              </a:solidFill>
            </a:endParaRPr>
          </a:p>
        </p:txBody>
      </p:sp>
      <p:sp>
        <p:nvSpPr>
          <p:cNvPr id="5120" name="TextovéPole 5119"/>
          <p:cNvSpPr txBox="1"/>
          <p:nvPr/>
        </p:nvSpPr>
        <p:spPr>
          <a:xfrm>
            <a:off x="6761608" y="1639819"/>
            <a:ext cx="393056" cy="584775"/>
          </a:xfrm>
          <a:prstGeom prst="rect">
            <a:avLst/>
          </a:prstGeom>
          <a:noFill/>
        </p:spPr>
        <p:txBody>
          <a:bodyPr wrap="none" rtlCol="0">
            <a:spAutoFit/>
          </a:bodyPr>
          <a:lstStyle/>
          <a:p>
            <a:r>
              <a:rPr lang="cs-CZ" sz="3200" b="1" dirty="0" smtClean="0">
                <a:solidFill>
                  <a:schemeClr val="bg1"/>
                </a:solidFill>
              </a:rPr>
              <a:t>4</a:t>
            </a:r>
            <a:endParaRPr lang="cs-CZ" sz="3200" b="1" dirty="0">
              <a:solidFill>
                <a:schemeClr val="bg1"/>
              </a:solidFill>
            </a:endParaRPr>
          </a:p>
        </p:txBody>
      </p:sp>
      <p:sp>
        <p:nvSpPr>
          <p:cNvPr id="5121" name="TextovéPole 5120"/>
          <p:cNvSpPr txBox="1"/>
          <p:nvPr/>
        </p:nvSpPr>
        <p:spPr>
          <a:xfrm>
            <a:off x="7890805" y="1616820"/>
            <a:ext cx="418704" cy="646331"/>
          </a:xfrm>
          <a:prstGeom prst="rect">
            <a:avLst/>
          </a:prstGeom>
          <a:noFill/>
        </p:spPr>
        <p:txBody>
          <a:bodyPr wrap="none" rtlCol="0">
            <a:spAutoFit/>
          </a:bodyPr>
          <a:lstStyle/>
          <a:p>
            <a:r>
              <a:rPr lang="cs-CZ" sz="3600" b="1" dirty="0" smtClean="0">
                <a:solidFill>
                  <a:schemeClr val="bg1"/>
                </a:solidFill>
              </a:rPr>
              <a:t>6</a:t>
            </a:r>
            <a:endParaRPr lang="cs-CZ" sz="3600" b="1" dirty="0">
              <a:solidFill>
                <a:schemeClr val="bg1"/>
              </a:solidFill>
            </a:endParaRPr>
          </a:p>
        </p:txBody>
      </p:sp>
      <p:sp>
        <p:nvSpPr>
          <p:cNvPr id="5123" name="TextovéPole 5122"/>
          <p:cNvSpPr txBox="1"/>
          <p:nvPr/>
        </p:nvSpPr>
        <p:spPr>
          <a:xfrm>
            <a:off x="6823744" y="2299042"/>
            <a:ext cx="393056" cy="584775"/>
          </a:xfrm>
          <a:prstGeom prst="rect">
            <a:avLst/>
          </a:prstGeom>
          <a:noFill/>
        </p:spPr>
        <p:txBody>
          <a:bodyPr wrap="none" rtlCol="0">
            <a:spAutoFit/>
          </a:bodyPr>
          <a:lstStyle/>
          <a:p>
            <a:r>
              <a:rPr lang="cs-CZ" sz="3200" b="1" dirty="0" smtClean="0">
                <a:solidFill>
                  <a:schemeClr val="bg1"/>
                </a:solidFill>
              </a:rPr>
              <a:t>2</a:t>
            </a:r>
            <a:endParaRPr lang="cs-CZ" sz="3200" b="1" dirty="0">
              <a:solidFill>
                <a:schemeClr val="bg1"/>
              </a:solidFill>
            </a:endParaRPr>
          </a:p>
        </p:txBody>
      </p:sp>
      <p:sp>
        <p:nvSpPr>
          <p:cNvPr id="5124" name="TextovéPole 5123"/>
          <p:cNvSpPr txBox="1"/>
          <p:nvPr/>
        </p:nvSpPr>
        <p:spPr>
          <a:xfrm>
            <a:off x="7790792" y="2300273"/>
            <a:ext cx="418704" cy="646331"/>
          </a:xfrm>
          <a:prstGeom prst="rect">
            <a:avLst/>
          </a:prstGeom>
          <a:noFill/>
        </p:spPr>
        <p:txBody>
          <a:bodyPr wrap="none" rtlCol="0">
            <a:spAutoFit/>
          </a:bodyPr>
          <a:lstStyle/>
          <a:p>
            <a:r>
              <a:rPr lang="cs-CZ" sz="3600" b="1" dirty="0" smtClean="0">
                <a:solidFill>
                  <a:schemeClr val="bg1"/>
                </a:solidFill>
              </a:rPr>
              <a:t>3</a:t>
            </a:r>
            <a:endParaRPr lang="cs-CZ" sz="3600" b="1" dirty="0">
              <a:solidFill>
                <a:schemeClr val="bg1"/>
              </a:solidFill>
            </a:endParaRPr>
          </a:p>
        </p:txBody>
      </p:sp>
      <p:sp>
        <p:nvSpPr>
          <p:cNvPr id="5125" name="TextovéPole 5124"/>
          <p:cNvSpPr txBox="1"/>
          <p:nvPr/>
        </p:nvSpPr>
        <p:spPr>
          <a:xfrm>
            <a:off x="749608" y="4000402"/>
            <a:ext cx="418704" cy="646331"/>
          </a:xfrm>
          <a:prstGeom prst="rect">
            <a:avLst/>
          </a:prstGeom>
          <a:noFill/>
        </p:spPr>
        <p:txBody>
          <a:bodyPr wrap="none" rtlCol="0">
            <a:spAutoFit/>
          </a:bodyPr>
          <a:lstStyle/>
          <a:p>
            <a:r>
              <a:rPr lang="cs-CZ" sz="3600" b="1" dirty="0" smtClean="0">
                <a:solidFill>
                  <a:schemeClr val="bg1"/>
                </a:solidFill>
              </a:rPr>
              <a:t>4</a:t>
            </a:r>
            <a:endParaRPr lang="cs-CZ" sz="3600" b="1" dirty="0">
              <a:solidFill>
                <a:schemeClr val="bg1"/>
              </a:solidFill>
            </a:endParaRPr>
          </a:p>
        </p:txBody>
      </p:sp>
      <p:sp>
        <p:nvSpPr>
          <p:cNvPr id="5126" name="TextovéPole 5125"/>
          <p:cNvSpPr txBox="1"/>
          <p:nvPr/>
        </p:nvSpPr>
        <p:spPr>
          <a:xfrm>
            <a:off x="1937912" y="4009575"/>
            <a:ext cx="418704" cy="646331"/>
          </a:xfrm>
          <a:prstGeom prst="rect">
            <a:avLst/>
          </a:prstGeom>
          <a:noFill/>
        </p:spPr>
        <p:txBody>
          <a:bodyPr wrap="none" rtlCol="0">
            <a:spAutoFit/>
          </a:bodyPr>
          <a:lstStyle/>
          <a:p>
            <a:r>
              <a:rPr lang="cs-CZ" sz="3600" b="1" dirty="0" smtClean="0">
                <a:solidFill>
                  <a:schemeClr val="bg1"/>
                </a:solidFill>
              </a:rPr>
              <a:t>3</a:t>
            </a:r>
            <a:endParaRPr lang="cs-CZ" sz="3600" b="1" dirty="0">
              <a:solidFill>
                <a:schemeClr val="bg1"/>
              </a:solidFill>
            </a:endParaRPr>
          </a:p>
        </p:txBody>
      </p:sp>
      <p:sp>
        <p:nvSpPr>
          <p:cNvPr id="5127" name="TextovéPole 5126"/>
          <p:cNvSpPr txBox="1"/>
          <p:nvPr/>
        </p:nvSpPr>
        <p:spPr>
          <a:xfrm>
            <a:off x="827584" y="4767534"/>
            <a:ext cx="418704" cy="646331"/>
          </a:xfrm>
          <a:prstGeom prst="rect">
            <a:avLst/>
          </a:prstGeom>
          <a:noFill/>
        </p:spPr>
        <p:txBody>
          <a:bodyPr wrap="none" rtlCol="0">
            <a:spAutoFit/>
          </a:bodyPr>
          <a:lstStyle/>
          <a:p>
            <a:r>
              <a:rPr lang="cs-CZ" sz="3600" b="1" dirty="0" smtClean="0">
                <a:solidFill>
                  <a:schemeClr val="bg1"/>
                </a:solidFill>
              </a:rPr>
              <a:t>7</a:t>
            </a:r>
            <a:endParaRPr lang="cs-CZ" sz="3600" b="1" dirty="0">
              <a:solidFill>
                <a:schemeClr val="bg1"/>
              </a:solidFill>
            </a:endParaRPr>
          </a:p>
        </p:txBody>
      </p:sp>
      <p:sp>
        <p:nvSpPr>
          <p:cNvPr id="5128" name="TextovéPole 5127"/>
          <p:cNvSpPr txBox="1"/>
          <p:nvPr/>
        </p:nvSpPr>
        <p:spPr>
          <a:xfrm>
            <a:off x="1824674" y="4658914"/>
            <a:ext cx="418704" cy="646331"/>
          </a:xfrm>
          <a:prstGeom prst="rect">
            <a:avLst/>
          </a:prstGeom>
          <a:noFill/>
        </p:spPr>
        <p:txBody>
          <a:bodyPr wrap="none" rtlCol="0">
            <a:spAutoFit/>
          </a:bodyPr>
          <a:lstStyle/>
          <a:p>
            <a:r>
              <a:rPr lang="cs-CZ" sz="3600" b="1" dirty="0" smtClean="0">
                <a:solidFill>
                  <a:schemeClr val="bg1"/>
                </a:solidFill>
              </a:rPr>
              <a:t>5</a:t>
            </a:r>
            <a:endParaRPr lang="cs-CZ" sz="3600" b="1" dirty="0">
              <a:solidFill>
                <a:schemeClr val="bg1"/>
              </a:solidFill>
            </a:endParaRPr>
          </a:p>
        </p:txBody>
      </p:sp>
      <p:sp>
        <p:nvSpPr>
          <p:cNvPr id="5129" name="TextovéPole 5128"/>
          <p:cNvSpPr txBox="1"/>
          <p:nvPr/>
        </p:nvSpPr>
        <p:spPr>
          <a:xfrm>
            <a:off x="3912819" y="4149080"/>
            <a:ext cx="418704" cy="646331"/>
          </a:xfrm>
          <a:prstGeom prst="rect">
            <a:avLst/>
          </a:prstGeom>
          <a:noFill/>
        </p:spPr>
        <p:txBody>
          <a:bodyPr wrap="none" rtlCol="0">
            <a:spAutoFit/>
          </a:bodyPr>
          <a:lstStyle/>
          <a:p>
            <a:r>
              <a:rPr lang="cs-CZ" sz="3600" b="1" dirty="0" smtClean="0">
                <a:solidFill>
                  <a:schemeClr val="bg1"/>
                </a:solidFill>
              </a:rPr>
              <a:t>2</a:t>
            </a:r>
            <a:endParaRPr lang="cs-CZ" sz="3600" b="1" dirty="0">
              <a:solidFill>
                <a:schemeClr val="bg1"/>
              </a:solidFill>
            </a:endParaRPr>
          </a:p>
        </p:txBody>
      </p:sp>
      <p:sp>
        <p:nvSpPr>
          <p:cNvPr id="5130" name="TextovéPole 5129"/>
          <p:cNvSpPr txBox="1"/>
          <p:nvPr/>
        </p:nvSpPr>
        <p:spPr>
          <a:xfrm>
            <a:off x="5049919" y="4077252"/>
            <a:ext cx="418704" cy="646331"/>
          </a:xfrm>
          <a:prstGeom prst="rect">
            <a:avLst/>
          </a:prstGeom>
          <a:noFill/>
        </p:spPr>
        <p:txBody>
          <a:bodyPr wrap="none" rtlCol="0">
            <a:spAutoFit/>
          </a:bodyPr>
          <a:lstStyle/>
          <a:p>
            <a:r>
              <a:rPr lang="cs-CZ" sz="3600" b="1" dirty="0" smtClean="0">
                <a:solidFill>
                  <a:schemeClr val="bg1"/>
                </a:solidFill>
              </a:rPr>
              <a:t>5</a:t>
            </a:r>
            <a:endParaRPr lang="cs-CZ" sz="3600" b="1" dirty="0">
              <a:solidFill>
                <a:schemeClr val="bg1"/>
              </a:solidFill>
            </a:endParaRPr>
          </a:p>
        </p:txBody>
      </p:sp>
      <p:sp>
        <p:nvSpPr>
          <p:cNvPr id="5131" name="TextovéPole 5130"/>
          <p:cNvSpPr txBox="1"/>
          <p:nvPr/>
        </p:nvSpPr>
        <p:spPr>
          <a:xfrm>
            <a:off x="4010465" y="4689341"/>
            <a:ext cx="418704" cy="646331"/>
          </a:xfrm>
          <a:prstGeom prst="rect">
            <a:avLst/>
          </a:prstGeom>
          <a:noFill/>
        </p:spPr>
        <p:txBody>
          <a:bodyPr wrap="none" rtlCol="0">
            <a:spAutoFit/>
          </a:bodyPr>
          <a:lstStyle/>
          <a:p>
            <a:r>
              <a:rPr lang="cs-CZ" sz="3600" b="1" dirty="0" smtClean="0">
                <a:solidFill>
                  <a:schemeClr val="bg1"/>
                </a:solidFill>
              </a:rPr>
              <a:t>6</a:t>
            </a:r>
            <a:endParaRPr lang="cs-CZ" sz="3600" b="1" dirty="0">
              <a:solidFill>
                <a:schemeClr val="bg1"/>
              </a:solidFill>
            </a:endParaRPr>
          </a:p>
        </p:txBody>
      </p:sp>
      <p:sp>
        <p:nvSpPr>
          <p:cNvPr id="5132" name="TextovéPole 5131"/>
          <p:cNvSpPr txBox="1"/>
          <p:nvPr/>
        </p:nvSpPr>
        <p:spPr>
          <a:xfrm>
            <a:off x="5012217" y="4759346"/>
            <a:ext cx="418704" cy="646331"/>
          </a:xfrm>
          <a:prstGeom prst="rect">
            <a:avLst/>
          </a:prstGeom>
          <a:noFill/>
        </p:spPr>
        <p:txBody>
          <a:bodyPr wrap="none" rtlCol="0">
            <a:spAutoFit/>
          </a:bodyPr>
          <a:lstStyle/>
          <a:p>
            <a:r>
              <a:rPr lang="cs-CZ" sz="3600" b="1" dirty="0" smtClean="0">
                <a:solidFill>
                  <a:schemeClr val="bg1"/>
                </a:solidFill>
              </a:rPr>
              <a:t>3</a:t>
            </a:r>
            <a:endParaRPr lang="cs-CZ" sz="3600" b="1" dirty="0">
              <a:solidFill>
                <a:schemeClr val="bg1"/>
              </a:solidFill>
            </a:endParaRPr>
          </a:p>
        </p:txBody>
      </p:sp>
      <p:sp>
        <p:nvSpPr>
          <p:cNvPr id="5133" name="TextovéPole 5132"/>
          <p:cNvSpPr txBox="1"/>
          <p:nvPr/>
        </p:nvSpPr>
        <p:spPr>
          <a:xfrm>
            <a:off x="6735960" y="3905499"/>
            <a:ext cx="418704" cy="646331"/>
          </a:xfrm>
          <a:prstGeom prst="rect">
            <a:avLst/>
          </a:prstGeom>
          <a:noFill/>
        </p:spPr>
        <p:txBody>
          <a:bodyPr wrap="none" rtlCol="0">
            <a:spAutoFit/>
          </a:bodyPr>
          <a:lstStyle/>
          <a:p>
            <a:r>
              <a:rPr lang="cs-CZ" sz="3600" b="1" dirty="0" smtClean="0">
                <a:solidFill>
                  <a:schemeClr val="bg1"/>
                </a:solidFill>
              </a:rPr>
              <a:t>1</a:t>
            </a:r>
            <a:endParaRPr lang="cs-CZ" sz="3600" b="1" dirty="0">
              <a:solidFill>
                <a:schemeClr val="bg1"/>
              </a:solidFill>
            </a:endParaRPr>
          </a:p>
        </p:txBody>
      </p:sp>
      <p:sp>
        <p:nvSpPr>
          <p:cNvPr id="5134" name="TextovéPole 5133"/>
          <p:cNvSpPr txBox="1"/>
          <p:nvPr/>
        </p:nvSpPr>
        <p:spPr>
          <a:xfrm>
            <a:off x="7976869" y="3905498"/>
            <a:ext cx="418704" cy="646331"/>
          </a:xfrm>
          <a:prstGeom prst="rect">
            <a:avLst/>
          </a:prstGeom>
          <a:noFill/>
        </p:spPr>
        <p:txBody>
          <a:bodyPr wrap="none" rtlCol="0">
            <a:spAutoFit/>
          </a:bodyPr>
          <a:lstStyle/>
          <a:p>
            <a:r>
              <a:rPr lang="cs-CZ" sz="3600" b="1" dirty="0" smtClean="0">
                <a:solidFill>
                  <a:schemeClr val="bg1"/>
                </a:solidFill>
              </a:rPr>
              <a:t>3</a:t>
            </a:r>
            <a:endParaRPr lang="cs-CZ" sz="3600" b="1" dirty="0">
              <a:solidFill>
                <a:schemeClr val="bg1"/>
              </a:solidFill>
            </a:endParaRPr>
          </a:p>
        </p:txBody>
      </p:sp>
      <p:sp>
        <p:nvSpPr>
          <p:cNvPr id="5135" name="TextovéPole 5134"/>
          <p:cNvSpPr txBox="1"/>
          <p:nvPr/>
        </p:nvSpPr>
        <p:spPr>
          <a:xfrm>
            <a:off x="6835588" y="4590427"/>
            <a:ext cx="418704" cy="646331"/>
          </a:xfrm>
          <a:prstGeom prst="rect">
            <a:avLst/>
          </a:prstGeom>
          <a:noFill/>
        </p:spPr>
        <p:txBody>
          <a:bodyPr wrap="none" rtlCol="0">
            <a:spAutoFit/>
          </a:bodyPr>
          <a:lstStyle/>
          <a:p>
            <a:r>
              <a:rPr lang="cs-CZ" sz="3600" b="1" dirty="0" smtClean="0">
                <a:solidFill>
                  <a:schemeClr val="bg1"/>
                </a:solidFill>
              </a:rPr>
              <a:t>5</a:t>
            </a:r>
            <a:endParaRPr lang="cs-CZ" sz="3600" b="1" dirty="0">
              <a:solidFill>
                <a:schemeClr val="bg1"/>
              </a:solidFill>
            </a:endParaRPr>
          </a:p>
        </p:txBody>
      </p:sp>
      <p:sp>
        <p:nvSpPr>
          <p:cNvPr id="5136" name="TextovéPole 5135"/>
          <p:cNvSpPr txBox="1"/>
          <p:nvPr/>
        </p:nvSpPr>
        <p:spPr>
          <a:xfrm>
            <a:off x="7886084" y="4583146"/>
            <a:ext cx="418704" cy="646331"/>
          </a:xfrm>
          <a:prstGeom prst="rect">
            <a:avLst/>
          </a:prstGeom>
          <a:noFill/>
        </p:spPr>
        <p:txBody>
          <a:bodyPr wrap="none" rtlCol="0">
            <a:spAutoFit/>
          </a:bodyPr>
          <a:lstStyle/>
          <a:p>
            <a:r>
              <a:rPr lang="cs-CZ" sz="3600" b="1" dirty="0" smtClean="0">
                <a:solidFill>
                  <a:schemeClr val="bg1"/>
                </a:solidFill>
              </a:rPr>
              <a:t>2</a:t>
            </a:r>
            <a:endParaRPr lang="cs-CZ" sz="3600" b="1" dirty="0">
              <a:solidFill>
                <a:schemeClr val="bg1"/>
              </a:solidFill>
            </a:endParaRPr>
          </a:p>
        </p:txBody>
      </p:sp>
    </p:spTree>
    <p:extLst>
      <p:ext uri="{BB962C8B-B14F-4D97-AF65-F5344CB8AC3E}">
        <p14:creationId xmlns:p14="http://schemas.microsoft.com/office/powerpoint/2010/main" xmlns="" val="4066760758"/>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18"/>
                    </p:tgtEl>
                  </p:cond>
                </p:stCondLst>
                <p:endSync evt="end" delay="0">
                  <p:rtn val="all"/>
                </p:endSync>
                <p:childTnLst>
                  <p:par>
                    <p:cTn id="3" fill="hold">
                      <p:stCondLst>
                        <p:cond delay="0"/>
                      </p:stCondLst>
                      <p:childTnLst>
                        <p:par>
                          <p:cTn id="4" fill="hold">
                            <p:stCondLst>
                              <p:cond delay="0"/>
                            </p:stCondLst>
                            <p:childTnLst>
                              <p:par>
                                <p:cTn id="5" presetID="64" presetClass="path" presetSubtype="0" accel="50000" decel="50000" fill="hold" grpId="0" nodeType="clickEffect">
                                  <p:stCondLst>
                                    <p:cond delay="0"/>
                                  </p:stCondLst>
                                  <p:childTnLst>
                                    <p:animMotion origin="layout" path="M -1.11111E-6 6.01295E-7 L 0.0158 -0.56637 " pathEditMode="relative" rAng="0" ptsTypes="AA">
                                      <p:cBhvr>
                                        <p:cTn id="6" dur="2000" fill="hold"/>
                                        <p:tgtEl>
                                          <p:spTgt spid="18"/>
                                        </p:tgtEl>
                                        <p:attrNameLst>
                                          <p:attrName>ppt_x</p:attrName>
                                          <p:attrName>ppt_y</p:attrName>
                                        </p:attrNameLst>
                                      </p:cBhvr>
                                      <p:rCtr x="800" y="-28300"/>
                                    </p:animMotion>
                                  </p:childTnLst>
                                </p:cTn>
                              </p:par>
                            </p:childTnLst>
                          </p:cTn>
                        </p:par>
                      </p:childTnLst>
                    </p:cTn>
                  </p:par>
                </p:childTnLst>
              </p:cTn>
              <p:nextCondLst>
                <p:cond evt="onClick" delay="0">
                  <p:tgtEl>
                    <p:spTgt spid="18"/>
                  </p:tgtEl>
                </p:cond>
              </p:nextCondLst>
            </p:seq>
            <p:seq concurrent="1" nextAc="seek">
              <p:cTn id="7" restart="whenNotActive" fill="hold" evtFilter="cancelBubble" nodeType="interactiveSeq">
                <p:stCondLst>
                  <p:cond evt="onClick" delay="0">
                    <p:tgtEl>
                      <p:spTgt spid="24"/>
                    </p:tgtEl>
                  </p:cond>
                </p:stCondLst>
                <p:endSync evt="end" delay="0">
                  <p:rtn val="all"/>
                </p:endSync>
                <p:childTnLst>
                  <p:par>
                    <p:cTn id="8" fill="hold">
                      <p:stCondLst>
                        <p:cond delay="0"/>
                      </p:stCondLst>
                      <p:childTnLst>
                        <p:par>
                          <p:cTn id="9" fill="hold">
                            <p:stCondLst>
                              <p:cond delay="0"/>
                            </p:stCondLst>
                            <p:childTnLst>
                              <p:par>
                                <p:cTn id="10" presetID="64" presetClass="path" presetSubtype="0" accel="50000" decel="50000" fill="hold" grpId="0" nodeType="clickEffect">
                                  <p:stCondLst>
                                    <p:cond delay="0"/>
                                  </p:stCondLst>
                                  <p:childTnLst>
                                    <p:animMotion origin="layout" path="M -3.05556E-6 -6.6605E-7 L -0.38229 -0.5666 " pathEditMode="relative" rAng="0" ptsTypes="AA">
                                      <p:cBhvr>
                                        <p:cTn id="11" dur="2000" fill="hold"/>
                                        <p:tgtEl>
                                          <p:spTgt spid="24"/>
                                        </p:tgtEl>
                                        <p:attrNameLst>
                                          <p:attrName>ppt_x</p:attrName>
                                          <p:attrName>ppt_y</p:attrName>
                                        </p:attrNameLst>
                                      </p:cBhvr>
                                      <p:rCtr x="-19100" y="-28300"/>
                                    </p:animMotion>
                                  </p:childTnLst>
                                </p:cTn>
                              </p:par>
                            </p:childTnLst>
                          </p:cTn>
                        </p:par>
                      </p:childTnLst>
                    </p:cTn>
                  </p:par>
                </p:childTnLst>
              </p:cTn>
              <p:nextCondLst>
                <p:cond evt="onClick" delay="0">
                  <p:tgtEl>
                    <p:spTgt spid="24"/>
                  </p:tgtEl>
                </p:cond>
              </p:nextCondLst>
            </p:seq>
            <p:seq concurrent="1" nextAc="seek">
              <p:cTn id="12" restart="whenNotActive" fill="hold" evtFilter="cancelBubble" nodeType="interactiveSeq">
                <p:stCondLst>
                  <p:cond evt="onClick" delay="0">
                    <p:tgtEl>
                      <p:spTgt spid="23"/>
                    </p:tgtEl>
                  </p:cond>
                </p:stCondLst>
                <p:endSync evt="end" delay="0">
                  <p:rtn val="all"/>
                </p:endSync>
                <p:childTnLst>
                  <p:par>
                    <p:cTn id="13" fill="hold">
                      <p:stCondLst>
                        <p:cond delay="0"/>
                      </p:stCondLst>
                      <p:childTnLst>
                        <p:par>
                          <p:cTn id="14" fill="hold">
                            <p:stCondLst>
                              <p:cond delay="0"/>
                            </p:stCondLst>
                            <p:childTnLst>
                              <p:par>
                                <p:cTn id="15" presetID="64" presetClass="path" presetSubtype="0" accel="50000" decel="50000" fill="hold" grpId="0" nodeType="clickEffect">
                                  <p:stCondLst>
                                    <p:cond delay="0"/>
                                  </p:stCondLst>
                                  <p:childTnLst>
                                    <p:animMotion origin="layout" path="M 3.88889E-6 1.15634E-6 L 0.10243 -0.56961 " pathEditMode="relative" rAng="0" ptsTypes="AA">
                                      <p:cBhvr>
                                        <p:cTn id="16" dur="2000" fill="hold"/>
                                        <p:tgtEl>
                                          <p:spTgt spid="23"/>
                                        </p:tgtEl>
                                        <p:attrNameLst>
                                          <p:attrName>ppt_x</p:attrName>
                                          <p:attrName>ppt_y</p:attrName>
                                        </p:attrNameLst>
                                      </p:cBhvr>
                                      <p:rCtr x="5100" y="-28500"/>
                                    </p:animMotion>
                                  </p:childTnLst>
                                </p:cTn>
                              </p:par>
                            </p:childTnLst>
                          </p:cTn>
                        </p:par>
                      </p:childTnLst>
                    </p:cTn>
                  </p:par>
                </p:childTnLst>
              </p:cTn>
              <p:nextCondLst>
                <p:cond evt="onClick" delay="0">
                  <p:tgtEl>
                    <p:spTgt spid="23"/>
                  </p:tgtEl>
                </p:cond>
              </p:nextCondLst>
            </p:seq>
            <p:seq concurrent="1" nextAc="seek">
              <p:cTn id="17" restart="whenNotActive" fill="hold" evtFilter="cancelBubble" nodeType="interactiveSeq">
                <p:stCondLst>
                  <p:cond evt="onClick" delay="0">
                    <p:tgtEl>
                      <p:spTgt spid="21"/>
                    </p:tgtEl>
                  </p:cond>
                </p:stCondLst>
                <p:endSync evt="end" delay="0">
                  <p:rtn val="all"/>
                </p:endSync>
                <p:childTnLst>
                  <p:par>
                    <p:cTn id="18" fill="hold">
                      <p:stCondLst>
                        <p:cond delay="0"/>
                      </p:stCondLst>
                      <p:childTnLst>
                        <p:par>
                          <p:cTn id="19" fill="hold">
                            <p:stCondLst>
                              <p:cond delay="0"/>
                            </p:stCondLst>
                            <p:childTnLst>
                              <p:par>
                                <p:cTn id="20" presetID="64" presetClass="path" presetSubtype="0" accel="50000" decel="50000" fill="hold" grpId="0" nodeType="clickEffect">
                                  <p:stCondLst>
                                    <p:cond delay="0"/>
                                  </p:stCondLst>
                                  <p:childTnLst>
                                    <p:animMotion origin="layout" path="M -5.55556E-7 -4.32932E-6 L -0.41441 -0.22988 " pathEditMode="relative" rAng="0" ptsTypes="AA">
                                      <p:cBhvr>
                                        <p:cTn id="21" dur="2000" fill="hold"/>
                                        <p:tgtEl>
                                          <p:spTgt spid="21"/>
                                        </p:tgtEl>
                                        <p:attrNameLst>
                                          <p:attrName>ppt_x</p:attrName>
                                          <p:attrName>ppt_y</p:attrName>
                                        </p:attrNameLst>
                                      </p:cBhvr>
                                      <p:rCtr x="-20700" y="-11500"/>
                                    </p:animMotion>
                                  </p:childTnLst>
                                </p:cTn>
                              </p:par>
                            </p:childTnLst>
                          </p:cTn>
                        </p:par>
                      </p:childTnLst>
                    </p:cTn>
                  </p:par>
                </p:childTnLst>
              </p:cTn>
              <p:nextCondLst>
                <p:cond evt="onClick" delay="0">
                  <p:tgtEl>
                    <p:spTgt spid="21"/>
                  </p:tgtEl>
                </p:cond>
              </p:nextCondLst>
            </p:seq>
            <p:seq concurrent="1" nextAc="seek">
              <p:cTn id="22" restart="whenNotActive" fill="hold" evtFilter="cancelBubble" nodeType="interactiveSeq">
                <p:stCondLst>
                  <p:cond evt="onClick" delay="0">
                    <p:tgtEl>
                      <p:spTgt spid="20"/>
                    </p:tgtEl>
                  </p:cond>
                </p:stCondLst>
                <p:endSync evt="end" delay="0">
                  <p:rtn val="all"/>
                </p:endSync>
                <p:childTnLst>
                  <p:par>
                    <p:cTn id="23" fill="hold">
                      <p:stCondLst>
                        <p:cond delay="0"/>
                      </p:stCondLst>
                      <p:childTnLst>
                        <p:par>
                          <p:cTn id="24" fill="hold">
                            <p:stCondLst>
                              <p:cond delay="0"/>
                            </p:stCondLst>
                            <p:childTnLst>
                              <p:par>
                                <p:cTn id="25" presetID="64" presetClass="path" presetSubtype="0" accel="50000" decel="50000" fill="hold" grpId="0" nodeType="clickEffect">
                                  <p:stCondLst>
                                    <p:cond delay="0"/>
                                  </p:stCondLst>
                                  <p:childTnLst>
                                    <p:animMotion origin="layout" path="M -2.77778E-7 -4.32932E-6 L 0.07847 -0.21947 " pathEditMode="relative" rAng="0" ptsTypes="AA">
                                      <p:cBhvr>
                                        <p:cTn id="26" dur="2000" fill="hold"/>
                                        <p:tgtEl>
                                          <p:spTgt spid="20"/>
                                        </p:tgtEl>
                                        <p:attrNameLst>
                                          <p:attrName>ppt_x</p:attrName>
                                          <p:attrName>ppt_y</p:attrName>
                                        </p:attrNameLst>
                                      </p:cBhvr>
                                      <p:rCtr x="3900" y="-11000"/>
                                    </p:animMotion>
                                  </p:childTnLst>
                                </p:cTn>
                              </p:par>
                            </p:childTnLst>
                          </p:cTn>
                        </p:par>
                      </p:childTnLst>
                    </p:cTn>
                  </p:par>
                </p:childTnLst>
              </p:cTn>
              <p:nextCondLst>
                <p:cond evt="onClick" delay="0">
                  <p:tgtEl>
                    <p:spTgt spid="20"/>
                  </p:tgtEl>
                </p:cond>
              </p:nextCondLst>
            </p:seq>
            <p:seq concurrent="1" nextAc="seek">
              <p:cTn id="27" restart="whenNotActive" fill="hold" evtFilter="cancelBubble" nodeType="interactiveSeq">
                <p:stCondLst>
                  <p:cond evt="onClick" delay="0">
                    <p:tgtEl>
                      <p:spTgt spid="22"/>
                    </p:tgtEl>
                  </p:cond>
                </p:stCondLst>
                <p:endSync evt="end" delay="0">
                  <p:rtn val="all"/>
                </p:endSync>
                <p:childTnLst>
                  <p:par>
                    <p:cTn id="28" fill="hold">
                      <p:stCondLst>
                        <p:cond delay="0"/>
                      </p:stCondLst>
                      <p:childTnLst>
                        <p:par>
                          <p:cTn id="29" fill="hold">
                            <p:stCondLst>
                              <p:cond delay="0"/>
                            </p:stCondLst>
                            <p:childTnLst>
                              <p:par>
                                <p:cTn id="30" presetID="64" presetClass="path" presetSubtype="0" accel="50000" decel="50000" fill="hold" grpId="0" nodeType="clickEffect">
                                  <p:stCondLst>
                                    <p:cond delay="0"/>
                                  </p:stCondLst>
                                  <p:childTnLst>
                                    <p:animMotion origin="layout" path="M 3.88889E-6 1.15634E-6 L 0.53819 -0.23381 " pathEditMode="relative" rAng="0" ptsTypes="AA">
                                      <p:cBhvr>
                                        <p:cTn id="31" dur="2000" fill="hold"/>
                                        <p:tgtEl>
                                          <p:spTgt spid="22"/>
                                        </p:tgtEl>
                                        <p:attrNameLst>
                                          <p:attrName>ppt_x</p:attrName>
                                          <p:attrName>ppt_y</p:attrName>
                                        </p:attrNameLst>
                                      </p:cBhvr>
                                      <p:rCtr x="26900" y="-11700"/>
                                    </p:animMotion>
                                  </p:childTnLst>
                                </p:cTn>
                              </p:par>
                            </p:childTnLst>
                          </p:cTn>
                        </p:par>
                      </p:childTnLst>
                    </p:cTn>
                  </p:par>
                </p:childTnLst>
              </p:cTn>
              <p:nextCondLst>
                <p:cond evt="onClick" delay="0">
                  <p:tgtEl>
                    <p:spTgt spid="22"/>
                  </p:tgtEl>
                </p:cond>
              </p:nextCondLst>
            </p:seq>
          </p:childTnLst>
        </p:cTn>
      </p:par>
    </p:tnLst>
    <p:bldLst>
      <p:bldP spid="18" grpId="0" animBg="1"/>
      <p:bldP spid="20" grpId="0" animBg="1"/>
      <p:bldP spid="21" grpId="0" animBg="1"/>
      <p:bldP spid="22" grpId="0" animBg="1"/>
      <p:bldP spid="23" grpId="0" animBg="1"/>
      <p:bldP spid="24"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sp>
        <p:nvSpPr>
          <p:cNvPr id="2" name="Tlačítko akce: Vlastní 1">
            <a:hlinkClick r:id="" action="ppaction://noaction" highlightClick="1"/>
          </p:cNvPr>
          <p:cNvSpPr/>
          <p:nvPr/>
        </p:nvSpPr>
        <p:spPr>
          <a:xfrm>
            <a:off x="0" y="0"/>
            <a:ext cx="9144000" cy="6858000"/>
          </a:xfrm>
          <a:prstGeom prst="actionButtonBlank">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pic>
        <p:nvPicPr>
          <p:cNvPr id="4098" name="Picture 2" descr="C:\Users\pc\AppData\Local\Microsoft\Windows\Temporary Internet Files\Content.IE5\HBOG70SQ\MC900404137[1].wmf"/>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539552" y="1124744"/>
            <a:ext cx="1791174" cy="1791085"/>
          </a:xfrm>
          <a:prstGeom prst="rect">
            <a:avLst/>
          </a:prstGeom>
          <a:noFill/>
          <a:extLst>
            <a:ext uri="{909E8E84-426E-40DD-AFC4-6F175D3DCCD1}">
              <a14:hiddenFill xmlns:a14="http://schemas.microsoft.com/office/drawing/2010/main" xmlns="">
                <a:solidFill>
                  <a:srgbClr val="FFFFFF"/>
                </a:solidFill>
              </a14:hiddenFill>
            </a:ext>
          </a:extLst>
        </p:spPr>
      </p:pic>
      <p:sp>
        <p:nvSpPr>
          <p:cNvPr id="4" name="TextovéPole 3"/>
          <p:cNvSpPr txBox="1"/>
          <p:nvPr/>
        </p:nvSpPr>
        <p:spPr>
          <a:xfrm>
            <a:off x="323528" y="476672"/>
            <a:ext cx="3959427" cy="830997"/>
          </a:xfrm>
          <a:prstGeom prst="rect">
            <a:avLst/>
          </a:prstGeom>
          <a:noFill/>
        </p:spPr>
        <p:txBody>
          <a:bodyPr wrap="square" rtlCol="0">
            <a:spAutoFit/>
          </a:bodyPr>
          <a:lstStyle/>
          <a:p>
            <a:r>
              <a:rPr lang="cs-CZ" sz="2400" b="1" dirty="0" smtClean="0"/>
              <a:t>Do košíku patří </a:t>
            </a:r>
            <a:r>
              <a:rPr lang="cs-CZ" sz="2400" b="1" dirty="0" smtClean="0"/>
              <a:t>čísla, která </a:t>
            </a:r>
            <a:r>
              <a:rPr lang="cs-CZ" sz="2400" b="1" dirty="0" smtClean="0"/>
              <a:t>jsou menší než 15. Najdi je.</a:t>
            </a:r>
            <a:endParaRPr lang="cs-CZ" sz="2400" b="1" dirty="0"/>
          </a:p>
        </p:txBody>
      </p:sp>
      <p:grpSp>
        <p:nvGrpSpPr>
          <p:cNvPr id="3" name="Skupina 2"/>
          <p:cNvGrpSpPr/>
          <p:nvPr/>
        </p:nvGrpSpPr>
        <p:grpSpPr>
          <a:xfrm>
            <a:off x="2987824" y="1704997"/>
            <a:ext cx="920551" cy="962521"/>
            <a:chOff x="2987824" y="1704997"/>
            <a:chExt cx="920551" cy="962521"/>
          </a:xfrm>
        </p:grpSpPr>
        <p:pic>
          <p:nvPicPr>
            <p:cNvPr id="23" name="Picture 3" descr="C:\Users\pc\AppData\Local\Microsoft\Windows\Temporary Internet Files\Content.IE5\XWRTYRPH\MC900436380[1].png"/>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2987824" y="1704997"/>
              <a:ext cx="920551" cy="962521"/>
            </a:xfrm>
            <a:prstGeom prst="rect">
              <a:avLst/>
            </a:prstGeom>
            <a:noFill/>
            <a:extLst>
              <a:ext uri="{909E8E84-426E-40DD-AFC4-6F175D3DCCD1}">
                <a14:hiddenFill xmlns:a14="http://schemas.microsoft.com/office/drawing/2010/main" xmlns="">
                  <a:solidFill>
                    <a:srgbClr val="FFFFFF"/>
                  </a:solidFill>
                </a14:hiddenFill>
              </a:ext>
            </a:extLst>
          </p:spPr>
        </p:pic>
        <p:sp>
          <p:nvSpPr>
            <p:cNvPr id="5" name="TextovéPole 4"/>
            <p:cNvSpPr txBox="1"/>
            <p:nvPr/>
          </p:nvSpPr>
          <p:spPr>
            <a:xfrm>
              <a:off x="3180019" y="1857922"/>
              <a:ext cx="652743" cy="646331"/>
            </a:xfrm>
            <a:prstGeom prst="rect">
              <a:avLst/>
            </a:prstGeom>
            <a:noFill/>
          </p:spPr>
          <p:txBody>
            <a:bodyPr wrap="none" rtlCol="0">
              <a:spAutoFit/>
            </a:bodyPr>
            <a:lstStyle/>
            <a:p>
              <a:r>
                <a:rPr lang="cs-CZ" sz="3600" b="1" dirty="0" smtClean="0"/>
                <a:t>13</a:t>
              </a:r>
              <a:endParaRPr lang="cs-CZ" sz="3600" b="1" dirty="0"/>
            </a:p>
          </p:txBody>
        </p:sp>
      </p:grpSp>
      <p:grpSp>
        <p:nvGrpSpPr>
          <p:cNvPr id="4112" name="Skupina 4111"/>
          <p:cNvGrpSpPr/>
          <p:nvPr/>
        </p:nvGrpSpPr>
        <p:grpSpPr>
          <a:xfrm>
            <a:off x="4227513" y="3330575"/>
            <a:ext cx="920551" cy="962521"/>
            <a:chOff x="4227513" y="3330575"/>
            <a:chExt cx="920551" cy="962521"/>
          </a:xfrm>
        </p:grpSpPr>
        <p:pic>
          <p:nvPicPr>
            <p:cNvPr id="4099" name="Picture 3" descr="C:\Users\pc\AppData\Local\Microsoft\Windows\Temporary Internet Files\Content.IE5\XWRTYRPH\MC900436380[1].png"/>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4227513" y="3330575"/>
              <a:ext cx="920551" cy="962521"/>
            </a:xfrm>
            <a:prstGeom prst="rect">
              <a:avLst/>
            </a:prstGeom>
            <a:noFill/>
            <a:extLst>
              <a:ext uri="{909E8E84-426E-40DD-AFC4-6F175D3DCCD1}">
                <a14:hiddenFill xmlns:a14="http://schemas.microsoft.com/office/drawing/2010/main" xmlns="">
                  <a:solidFill>
                    <a:srgbClr val="FFFFFF"/>
                  </a:solidFill>
                </a14:hiddenFill>
              </a:ext>
            </a:extLst>
          </p:spPr>
        </p:pic>
        <p:sp>
          <p:nvSpPr>
            <p:cNvPr id="6" name="TextovéPole 5"/>
            <p:cNvSpPr txBox="1"/>
            <p:nvPr/>
          </p:nvSpPr>
          <p:spPr>
            <a:xfrm>
              <a:off x="4361416" y="3488669"/>
              <a:ext cx="652743" cy="646331"/>
            </a:xfrm>
            <a:prstGeom prst="rect">
              <a:avLst/>
            </a:prstGeom>
            <a:noFill/>
          </p:spPr>
          <p:txBody>
            <a:bodyPr wrap="none" rtlCol="0">
              <a:spAutoFit/>
            </a:bodyPr>
            <a:lstStyle/>
            <a:p>
              <a:r>
                <a:rPr lang="cs-CZ" sz="3600" b="1" dirty="0" smtClean="0"/>
                <a:t>12</a:t>
              </a:r>
              <a:endParaRPr lang="cs-CZ" sz="3600" b="1" dirty="0"/>
            </a:p>
          </p:txBody>
        </p:sp>
      </p:grpSp>
      <p:grpSp>
        <p:nvGrpSpPr>
          <p:cNvPr id="4123" name="Skupina 4122"/>
          <p:cNvGrpSpPr/>
          <p:nvPr/>
        </p:nvGrpSpPr>
        <p:grpSpPr>
          <a:xfrm>
            <a:off x="6084168" y="5301208"/>
            <a:ext cx="920551" cy="962521"/>
            <a:chOff x="6084168" y="5301208"/>
            <a:chExt cx="920551" cy="962521"/>
          </a:xfrm>
        </p:grpSpPr>
        <p:pic>
          <p:nvPicPr>
            <p:cNvPr id="11" name="Picture 3" descr="C:\Users\pc\AppData\Local\Microsoft\Windows\Temporary Internet Files\Content.IE5\XWRTYRPH\MC900436380[1].png"/>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6084168" y="5301208"/>
              <a:ext cx="920551" cy="962521"/>
            </a:xfrm>
            <a:prstGeom prst="rect">
              <a:avLst/>
            </a:prstGeom>
            <a:noFill/>
            <a:extLst>
              <a:ext uri="{909E8E84-426E-40DD-AFC4-6F175D3DCCD1}">
                <a14:hiddenFill xmlns:a14="http://schemas.microsoft.com/office/drawing/2010/main" xmlns="">
                  <a:solidFill>
                    <a:srgbClr val="FFFFFF"/>
                  </a:solidFill>
                </a14:hiddenFill>
              </a:ext>
            </a:extLst>
          </p:spPr>
        </p:pic>
        <p:sp>
          <p:nvSpPr>
            <p:cNvPr id="24" name="TextovéPole 23"/>
            <p:cNvSpPr txBox="1"/>
            <p:nvPr/>
          </p:nvSpPr>
          <p:spPr>
            <a:xfrm>
              <a:off x="6208723" y="5505867"/>
              <a:ext cx="652743" cy="646331"/>
            </a:xfrm>
            <a:prstGeom prst="rect">
              <a:avLst/>
            </a:prstGeom>
            <a:noFill/>
          </p:spPr>
          <p:txBody>
            <a:bodyPr wrap="none" rtlCol="0">
              <a:spAutoFit/>
            </a:bodyPr>
            <a:lstStyle/>
            <a:p>
              <a:r>
                <a:rPr lang="cs-CZ" sz="3600" b="1" dirty="0" smtClean="0"/>
                <a:t>17</a:t>
              </a:r>
              <a:endParaRPr lang="cs-CZ" sz="3600" b="1" dirty="0"/>
            </a:p>
          </p:txBody>
        </p:sp>
      </p:grpSp>
      <p:grpSp>
        <p:nvGrpSpPr>
          <p:cNvPr id="4109" name="Skupina 4108"/>
          <p:cNvGrpSpPr/>
          <p:nvPr/>
        </p:nvGrpSpPr>
        <p:grpSpPr>
          <a:xfrm>
            <a:off x="7380312" y="1764924"/>
            <a:ext cx="920551" cy="962521"/>
            <a:chOff x="7380312" y="1764924"/>
            <a:chExt cx="920551" cy="962521"/>
          </a:xfrm>
        </p:grpSpPr>
        <p:pic>
          <p:nvPicPr>
            <p:cNvPr id="20" name="Picture 3" descr="C:\Users\pc\AppData\Local\Microsoft\Windows\Temporary Internet Files\Content.IE5\XWRTYRPH\MC900436380[1].png"/>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7380312" y="1764924"/>
              <a:ext cx="920551" cy="962521"/>
            </a:xfrm>
            <a:prstGeom prst="rect">
              <a:avLst/>
            </a:prstGeom>
            <a:noFill/>
            <a:extLst>
              <a:ext uri="{909E8E84-426E-40DD-AFC4-6F175D3DCCD1}">
                <a14:hiddenFill xmlns:a14="http://schemas.microsoft.com/office/drawing/2010/main" xmlns="">
                  <a:solidFill>
                    <a:srgbClr val="FFFFFF"/>
                  </a:solidFill>
                </a14:hiddenFill>
              </a:ext>
            </a:extLst>
          </p:spPr>
        </p:pic>
        <p:sp>
          <p:nvSpPr>
            <p:cNvPr id="25" name="TextovéPole 24"/>
            <p:cNvSpPr txBox="1"/>
            <p:nvPr/>
          </p:nvSpPr>
          <p:spPr>
            <a:xfrm>
              <a:off x="7483358" y="1923018"/>
              <a:ext cx="652743" cy="646331"/>
            </a:xfrm>
            <a:prstGeom prst="rect">
              <a:avLst/>
            </a:prstGeom>
            <a:noFill/>
          </p:spPr>
          <p:txBody>
            <a:bodyPr wrap="none" rtlCol="0">
              <a:spAutoFit/>
            </a:bodyPr>
            <a:lstStyle/>
            <a:p>
              <a:r>
                <a:rPr lang="cs-CZ" sz="3600" b="1" dirty="0" smtClean="0"/>
                <a:t>19</a:t>
              </a:r>
              <a:endParaRPr lang="cs-CZ" sz="3600" b="1" dirty="0"/>
            </a:p>
          </p:txBody>
        </p:sp>
      </p:grpSp>
      <p:sp>
        <p:nvSpPr>
          <p:cNvPr id="26" name="TextovéPole 25"/>
          <p:cNvSpPr txBox="1"/>
          <p:nvPr/>
        </p:nvSpPr>
        <p:spPr>
          <a:xfrm>
            <a:off x="5148064" y="476672"/>
            <a:ext cx="216024" cy="369332"/>
          </a:xfrm>
          <a:prstGeom prst="rect">
            <a:avLst/>
          </a:prstGeom>
          <a:noFill/>
        </p:spPr>
        <p:txBody>
          <a:bodyPr wrap="square" rtlCol="0">
            <a:spAutoFit/>
          </a:bodyPr>
          <a:lstStyle/>
          <a:p>
            <a:endParaRPr lang="cs-CZ" dirty="0"/>
          </a:p>
        </p:txBody>
      </p:sp>
      <p:grpSp>
        <p:nvGrpSpPr>
          <p:cNvPr id="4120" name="Skupina 4119"/>
          <p:cNvGrpSpPr/>
          <p:nvPr/>
        </p:nvGrpSpPr>
        <p:grpSpPr>
          <a:xfrm>
            <a:off x="5290489" y="4221088"/>
            <a:ext cx="920551" cy="962521"/>
            <a:chOff x="5290489" y="4221088"/>
            <a:chExt cx="920551" cy="962521"/>
          </a:xfrm>
        </p:grpSpPr>
        <p:pic>
          <p:nvPicPr>
            <p:cNvPr id="9" name="Picture 3" descr="C:\Users\pc\AppData\Local\Microsoft\Windows\Temporary Internet Files\Content.IE5\XWRTYRPH\MC900436380[1].png"/>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5290489" y="4221088"/>
              <a:ext cx="920551" cy="962521"/>
            </a:xfrm>
            <a:prstGeom prst="rect">
              <a:avLst/>
            </a:prstGeom>
            <a:noFill/>
            <a:extLst>
              <a:ext uri="{909E8E84-426E-40DD-AFC4-6F175D3DCCD1}">
                <a14:hiddenFill xmlns:a14="http://schemas.microsoft.com/office/drawing/2010/main" xmlns="">
                  <a:solidFill>
                    <a:srgbClr val="FFFFFF"/>
                  </a:solidFill>
                </a14:hiddenFill>
              </a:ext>
            </a:extLst>
          </p:spPr>
        </p:pic>
        <p:sp>
          <p:nvSpPr>
            <p:cNvPr id="27" name="TextovéPole 26"/>
            <p:cNvSpPr txBox="1"/>
            <p:nvPr/>
          </p:nvSpPr>
          <p:spPr>
            <a:xfrm>
              <a:off x="5424392" y="4421435"/>
              <a:ext cx="652743" cy="646331"/>
            </a:xfrm>
            <a:prstGeom prst="rect">
              <a:avLst/>
            </a:prstGeom>
            <a:noFill/>
          </p:spPr>
          <p:txBody>
            <a:bodyPr wrap="none" rtlCol="0">
              <a:spAutoFit/>
            </a:bodyPr>
            <a:lstStyle/>
            <a:p>
              <a:r>
                <a:rPr lang="cs-CZ" sz="3600" b="1" dirty="0" smtClean="0"/>
                <a:t>11</a:t>
              </a:r>
              <a:endParaRPr lang="cs-CZ" sz="3600" b="1" dirty="0"/>
            </a:p>
          </p:txBody>
        </p:sp>
      </p:grpSp>
      <p:grpSp>
        <p:nvGrpSpPr>
          <p:cNvPr id="4111" name="Skupina 4110"/>
          <p:cNvGrpSpPr/>
          <p:nvPr/>
        </p:nvGrpSpPr>
        <p:grpSpPr>
          <a:xfrm>
            <a:off x="5910064" y="2434568"/>
            <a:ext cx="920551" cy="962521"/>
            <a:chOff x="5910064" y="2434568"/>
            <a:chExt cx="920551" cy="962521"/>
          </a:xfrm>
        </p:grpSpPr>
        <p:pic>
          <p:nvPicPr>
            <p:cNvPr id="21" name="Picture 3" descr="C:\Users\pc\AppData\Local\Microsoft\Windows\Temporary Internet Files\Content.IE5\XWRTYRPH\MC900436380[1].png"/>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5910064" y="2434568"/>
              <a:ext cx="920551" cy="962521"/>
            </a:xfrm>
            <a:prstGeom prst="rect">
              <a:avLst/>
            </a:prstGeom>
            <a:noFill/>
            <a:extLst>
              <a:ext uri="{909E8E84-426E-40DD-AFC4-6F175D3DCCD1}">
                <a14:hiddenFill xmlns:a14="http://schemas.microsoft.com/office/drawing/2010/main" xmlns="">
                  <a:solidFill>
                    <a:srgbClr val="FFFFFF"/>
                  </a:solidFill>
                </a14:hiddenFill>
              </a:ext>
            </a:extLst>
          </p:spPr>
        </p:pic>
        <p:sp>
          <p:nvSpPr>
            <p:cNvPr id="28" name="TextovéPole 27"/>
            <p:cNvSpPr txBox="1"/>
            <p:nvPr/>
          </p:nvSpPr>
          <p:spPr>
            <a:xfrm>
              <a:off x="6027043" y="2592662"/>
              <a:ext cx="652743" cy="646331"/>
            </a:xfrm>
            <a:prstGeom prst="rect">
              <a:avLst/>
            </a:prstGeom>
            <a:noFill/>
          </p:spPr>
          <p:txBody>
            <a:bodyPr wrap="none" rtlCol="0">
              <a:spAutoFit/>
            </a:bodyPr>
            <a:lstStyle/>
            <a:p>
              <a:r>
                <a:rPr lang="cs-CZ" sz="3600" b="1" dirty="0" smtClean="0"/>
                <a:t>16</a:t>
              </a:r>
              <a:endParaRPr lang="cs-CZ" sz="3600" b="1" dirty="0"/>
            </a:p>
          </p:txBody>
        </p:sp>
      </p:grpSp>
      <p:grpSp>
        <p:nvGrpSpPr>
          <p:cNvPr id="4122" name="Skupina 4121"/>
          <p:cNvGrpSpPr/>
          <p:nvPr/>
        </p:nvGrpSpPr>
        <p:grpSpPr>
          <a:xfrm>
            <a:off x="6401191" y="3739827"/>
            <a:ext cx="920551" cy="962521"/>
            <a:chOff x="6401191" y="3739827"/>
            <a:chExt cx="920551" cy="962521"/>
          </a:xfrm>
        </p:grpSpPr>
        <p:pic>
          <p:nvPicPr>
            <p:cNvPr id="12" name="Picture 3" descr="C:\Users\pc\AppData\Local\Microsoft\Windows\Temporary Internet Files\Content.IE5\XWRTYRPH\MC900436380[1].png"/>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6401191" y="3739827"/>
              <a:ext cx="920551" cy="962521"/>
            </a:xfrm>
            <a:prstGeom prst="rect">
              <a:avLst/>
            </a:prstGeom>
            <a:noFill/>
            <a:extLst>
              <a:ext uri="{909E8E84-426E-40DD-AFC4-6F175D3DCCD1}">
                <a14:hiddenFill xmlns:a14="http://schemas.microsoft.com/office/drawing/2010/main" xmlns="">
                  <a:solidFill>
                    <a:srgbClr val="FFFFFF"/>
                  </a:solidFill>
                </a14:hiddenFill>
              </a:ext>
            </a:extLst>
          </p:spPr>
        </p:pic>
        <p:sp>
          <p:nvSpPr>
            <p:cNvPr id="29" name="TextovéPole 28"/>
            <p:cNvSpPr txBox="1"/>
            <p:nvPr/>
          </p:nvSpPr>
          <p:spPr>
            <a:xfrm>
              <a:off x="6688460" y="3943992"/>
              <a:ext cx="418704" cy="646331"/>
            </a:xfrm>
            <a:prstGeom prst="rect">
              <a:avLst/>
            </a:prstGeom>
            <a:noFill/>
          </p:spPr>
          <p:txBody>
            <a:bodyPr wrap="none" rtlCol="0">
              <a:spAutoFit/>
            </a:bodyPr>
            <a:lstStyle/>
            <a:p>
              <a:r>
                <a:rPr lang="cs-CZ" sz="3600" b="1" dirty="0" smtClean="0"/>
                <a:t>9</a:t>
              </a:r>
              <a:endParaRPr lang="cs-CZ" sz="3600" b="1" dirty="0"/>
            </a:p>
          </p:txBody>
        </p:sp>
      </p:grpSp>
      <p:grpSp>
        <p:nvGrpSpPr>
          <p:cNvPr id="4124" name="Skupina 4123"/>
          <p:cNvGrpSpPr/>
          <p:nvPr/>
        </p:nvGrpSpPr>
        <p:grpSpPr>
          <a:xfrm>
            <a:off x="7596335" y="4902696"/>
            <a:ext cx="920551" cy="962521"/>
            <a:chOff x="7596335" y="4902696"/>
            <a:chExt cx="920551" cy="962521"/>
          </a:xfrm>
        </p:grpSpPr>
        <p:pic>
          <p:nvPicPr>
            <p:cNvPr id="18" name="Picture 3" descr="C:\Users\pc\AppData\Local\Microsoft\Windows\Temporary Internet Files\Content.IE5\XWRTYRPH\MC900436380[1].png"/>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7596335" y="4902696"/>
              <a:ext cx="920551" cy="962521"/>
            </a:xfrm>
            <a:prstGeom prst="rect">
              <a:avLst/>
            </a:prstGeom>
            <a:noFill/>
            <a:extLst>
              <a:ext uri="{909E8E84-426E-40DD-AFC4-6F175D3DCCD1}">
                <a14:hiddenFill xmlns:a14="http://schemas.microsoft.com/office/drawing/2010/main" xmlns="">
                  <a:solidFill>
                    <a:srgbClr val="FFFFFF"/>
                  </a:solidFill>
                </a14:hiddenFill>
              </a:ext>
            </a:extLst>
          </p:spPr>
        </p:pic>
        <p:sp>
          <p:nvSpPr>
            <p:cNvPr id="30" name="TextovéPole 29"/>
            <p:cNvSpPr txBox="1"/>
            <p:nvPr/>
          </p:nvSpPr>
          <p:spPr>
            <a:xfrm>
              <a:off x="7719013" y="5088661"/>
              <a:ext cx="652743" cy="646331"/>
            </a:xfrm>
            <a:prstGeom prst="rect">
              <a:avLst/>
            </a:prstGeom>
            <a:noFill/>
          </p:spPr>
          <p:txBody>
            <a:bodyPr wrap="none" rtlCol="0">
              <a:spAutoFit/>
            </a:bodyPr>
            <a:lstStyle/>
            <a:p>
              <a:r>
                <a:rPr lang="cs-CZ" sz="3600" b="1" dirty="0" smtClean="0"/>
                <a:t>14</a:t>
              </a:r>
              <a:endParaRPr lang="cs-CZ" sz="3600" b="1" dirty="0"/>
            </a:p>
          </p:txBody>
        </p:sp>
      </p:grpSp>
      <p:grpSp>
        <p:nvGrpSpPr>
          <p:cNvPr id="4108" name="Skupina 4107"/>
          <p:cNvGrpSpPr/>
          <p:nvPr/>
        </p:nvGrpSpPr>
        <p:grpSpPr>
          <a:xfrm>
            <a:off x="6228184" y="1223736"/>
            <a:ext cx="920551" cy="962521"/>
            <a:chOff x="6228184" y="1223736"/>
            <a:chExt cx="920551" cy="962521"/>
          </a:xfrm>
        </p:grpSpPr>
        <p:pic>
          <p:nvPicPr>
            <p:cNvPr id="10" name="Picture 3" descr="C:\Users\pc\AppData\Local\Microsoft\Windows\Temporary Internet Files\Content.IE5\XWRTYRPH\MC900436380[1].png"/>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6228184" y="1223736"/>
              <a:ext cx="920551" cy="962521"/>
            </a:xfrm>
            <a:prstGeom prst="rect">
              <a:avLst/>
            </a:prstGeom>
            <a:noFill/>
            <a:extLst>
              <a:ext uri="{909E8E84-426E-40DD-AFC4-6F175D3DCCD1}">
                <a14:hiddenFill xmlns:a14="http://schemas.microsoft.com/office/drawing/2010/main" xmlns="">
                  <a:solidFill>
                    <a:srgbClr val="FFFFFF"/>
                  </a:solidFill>
                </a14:hiddenFill>
              </a:ext>
            </a:extLst>
          </p:spPr>
        </p:pic>
        <p:sp>
          <p:nvSpPr>
            <p:cNvPr id="31" name="TextovéPole 30"/>
            <p:cNvSpPr txBox="1"/>
            <p:nvPr/>
          </p:nvSpPr>
          <p:spPr>
            <a:xfrm>
              <a:off x="6362087" y="1381831"/>
              <a:ext cx="652743" cy="646331"/>
            </a:xfrm>
            <a:prstGeom prst="rect">
              <a:avLst/>
            </a:prstGeom>
            <a:noFill/>
          </p:spPr>
          <p:txBody>
            <a:bodyPr wrap="none" rtlCol="0">
              <a:spAutoFit/>
            </a:bodyPr>
            <a:lstStyle/>
            <a:p>
              <a:r>
                <a:rPr lang="cs-CZ" sz="3600" b="1" dirty="0" smtClean="0"/>
                <a:t>18</a:t>
              </a:r>
              <a:endParaRPr lang="cs-CZ" sz="3600" b="1" dirty="0"/>
            </a:p>
          </p:txBody>
        </p:sp>
      </p:grpSp>
      <p:grpSp>
        <p:nvGrpSpPr>
          <p:cNvPr id="4110" name="Skupina 4109"/>
          <p:cNvGrpSpPr/>
          <p:nvPr/>
        </p:nvGrpSpPr>
        <p:grpSpPr>
          <a:xfrm>
            <a:off x="7829089" y="3397089"/>
            <a:ext cx="920551" cy="962521"/>
            <a:chOff x="7596336" y="3482975"/>
            <a:chExt cx="920551" cy="962521"/>
          </a:xfrm>
        </p:grpSpPr>
        <p:pic>
          <p:nvPicPr>
            <p:cNvPr id="19" name="Picture 3" descr="C:\Users\pc\AppData\Local\Microsoft\Windows\Temporary Internet Files\Content.IE5\XWRTYRPH\MC900436380[1].png"/>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7596336" y="3482975"/>
              <a:ext cx="920551" cy="962521"/>
            </a:xfrm>
            <a:prstGeom prst="rect">
              <a:avLst/>
            </a:prstGeom>
            <a:noFill/>
            <a:extLst>
              <a:ext uri="{909E8E84-426E-40DD-AFC4-6F175D3DCCD1}">
                <a14:hiddenFill xmlns:a14="http://schemas.microsoft.com/office/drawing/2010/main" xmlns="">
                  <a:solidFill>
                    <a:srgbClr val="FFFFFF"/>
                  </a:solidFill>
                </a14:hiddenFill>
              </a:ext>
            </a:extLst>
          </p:spPr>
        </p:pic>
        <p:sp>
          <p:nvSpPr>
            <p:cNvPr id="4096" name="TextovéPole 4095"/>
            <p:cNvSpPr txBox="1"/>
            <p:nvPr/>
          </p:nvSpPr>
          <p:spPr>
            <a:xfrm>
              <a:off x="7730239" y="3658086"/>
              <a:ext cx="652743" cy="646331"/>
            </a:xfrm>
            <a:prstGeom prst="rect">
              <a:avLst/>
            </a:prstGeom>
            <a:noFill/>
          </p:spPr>
          <p:txBody>
            <a:bodyPr wrap="none" rtlCol="0">
              <a:spAutoFit/>
            </a:bodyPr>
            <a:lstStyle/>
            <a:p>
              <a:r>
                <a:rPr lang="cs-CZ" sz="3600" b="1" dirty="0" smtClean="0"/>
                <a:t>20</a:t>
              </a:r>
              <a:endParaRPr lang="cs-CZ" sz="3600" b="1" dirty="0"/>
            </a:p>
          </p:txBody>
        </p:sp>
      </p:grpSp>
      <p:grpSp>
        <p:nvGrpSpPr>
          <p:cNvPr id="4107" name="Skupina 4106"/>
          <p:cNvGrpSpPr/>
          <p:nvPr/>
        </p:nvGrpSpPr>
        <p:grpSpPr>
          <a:xfrm>
            <a:off x="4687788" y="1844824"/>
            <a:ext cx="920551" cy="962521"/>
            <a:chOff x="4687788" y="1844824"/>
            <a:chExt cx="920551" cy="962521"/>
          </a:xfrm>
        </p:grpSpPr>
        <p:pic>
          <p:nvPicPr>
            <p:cNvPr id="22" name="Picture 3" descr="C:\Users\pc\AppData\Local\Microsoft\Windows\Temporary Internet Files\Content.IE5\XWRTYRPH\MC900436380[1].png"/>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4687788" y="1844824"/>
              <a:ext cx="920551" cy="962521"/>
            </a:xfrm>
            <a:prstGeom prst="rect">
              <a:avLst/>
            </a:prstGeom>
            <a:noFill/>
            <a:extLst>
              <a:ext uri="{909E8E84-426E-40DD-AFC4-6F175D3DCCD1}">
                <a14:hiddenFill xmlns:a14="http://schemas.microsoft.com/office/drawing/2010/main" xmlns="">
                  <a:solidFill>
                    <a:srgbClr val="FFFFFF"/>
                  </a:solidFill>
                </a14:hiddenFill>
              </a:ext>
            </a:extLst>
          </p:spPr>
        </p:pic>
        <p:sp>
          <p:nvSpPr>
            <p:cNvPr id="4097" name="TextovéPole 4096"/>
            <p:cNvSpPr txBox="1"/>
            <p:nvPr/>
          </p:nvSpPr>
          <p:spPr>
            <a:xfrm>
              <a:off x="4921826" y="2037172"/>
              <a:ext cx="418704" cy="646331"/>
            </a:xfrm>
            <a:prstGeom prst="rect">
              <a:avLst/>
            </a:prstGeom>
            <a:noFill/>
          </p:spPr>
          <p:txBody>
            <a:bodyPr wrap="none" rtlCol="0">
              <a:spAutoFit/>
            </a:bodyPr>
            <a:lstStyle/>
            <a:p>
              <a:r>
                <a:rPr lang="cs-CZ" sz="3600" b="1" dirty="0" smtClean="0"/>
                <a:t>6</a:t>
              </a:r>
              <a:endParaRPr lang="cs-CZ" sz="3600" b="1" dirty="0"/>
            </a:p>
          </p:txBody>
        </p:sp>
      </p:grpSp>
      <p:grpSp>
        <p:nvGrpSpPr>
          <p:cNvPr id="4119" name="Skupina 4118"/>
          <p:cNvGrpSpPr/>
          <p:nvPr/>
        </p:nvGrpSpPr>
        <p:grpSpPr>
          <a:xfrm>
            <a:off x="4553883" y="5124062"/>
            <a:ext cx="920551" cy="962521"/>
            <a:chOff x="4687787" y="5523506"/>
            <a:chExt cx="920551" cy="962521"/>
          </a:xfrm>
        </p:grpSpPr>
        <p:pic>
          <p:nvPicPr>
            <p:cNvPr id="13" name="Picture 3" descr="C:\Users\pc\AppData\Local\Microsoft\Windows\Temporary Internet Files\Content.IE5\XWRTYRPH\MC900436380[1].png"/>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4687787" y="5523506"/>
              <a:ext cx="920551" cy="962521"/>
            </a:xfrm>
            <a:prstGeom prst="rect">
              <a:avLst/>
            </a:prstGeom>
            <a:noFill/>
            <a:extLst>
              <a:ext uri="{909E8E84-426E-40DD-AFC4-6F175D3DCCD1}">
                <a14:hiddenFill xmlns:a14="http://schemas.microsoft.com/office/drawing/2010/main" xmlns="">
                  <a:solidFill>
                    <a:srgbClr val="FFFFFF"/>
                  </a:solidFill>
                </a14:hiddenFill>
              </a:ext>
            </a:extLst>
          </p:spPr>
        </p:pic>
        <p:sp>
          <p:nvSpPr>
            <p:cNvPr id="4100" name="TextovéPole 4099"/>
            <p:cNvSpPr txBox="1"/>
            <p:nvPr/>
          </p:nvSpPr>
          <p:spPr>
            <a:xfrm>
              <a:off x="4938710" y="5681600"/>
              <a:ext cx="418704" cy="646331"/>
            </a:xfrm>
            <a:prstGeom prst="rect">
              <a:avLst/>
            </a:prstGeom>
            <a:noFill/>
          </p:spPr>
          <p:txBody>
            <a:bodyPr wrap="none" rtlCol="0">
              <a:spAutoFit/>
            </a:bodyPr>
            <a:lstStyle/>
            <a:p>
              <a:r>
                <a:rPr lang="cs-CZ" sz="3600" b="1" dirty="0" smtClean="0"/>
                <a:t>8</a:t>
              </a:r>
              <a:endParaRPr lang="cs-CZ" sz="3600" b="1" dirty="0"/>
            </a:p>
          </p:txBody>
        </p:sp>
      </p:grpSp>
      <p:grpSp>
        <p:nvGrpSpPr>
          <p:cNvPr id="4114" name="Skupina 4113"/>
          <p:cNvGrpSpPr/>
          <p:nvPr/>
        </p:nvGrpSpPr>
        <p:grpSpPr>
          <a:xfrm>
            <a:off x="827584" y="3330574"/>
            <a:ext cx="920551" cy="962521"/>
            <a:chOff x="827584" y="3330574"/>
            <a:chExt cx="920551" cy="962521"/>
          </a:xfrm>
        </p:grpSpPr>
        <p:pic>
          <p:nvPicPr>
            <p:cNvPr id="17" name="Picture 3" descr="C:\Users\pc\AppData\Local\Microsoft\Windows\Temporary Internet Files\Content.IE5\XWRTYRPH\MC900436380[1].png"/>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827584" y="3330574"/>
              <a:ext cx="920551" cy="962521"/>
            </a:xfrm>
            <a:prstGeom prst="rect">
              <a:avLst/>
            </a:prstGeom>
            <a:noFill/>
            <a:extLst>
              <a:ext uri="{909E8E84-426E-40DD-AFC4-6F175D3DCCD1}">
                <a14:hiddenFill xmlns:a14="http://schemas.microsoft.com/office/drawing/2010/main" xmlns="">
                  <a:solidFill>
                    <a:srgbClr val="FFFFFF"/>
                  </a:solidFill>
                </a14:hiddenFill>
              </a:ext>
            </a:extLst>
          </p:spPr>
        </p:pic>
        <p:sp>
          <p:nvSpPr>
            <p:cNvPr id="4101" name="TextovéPole 4100"/>
            <p:cNvSpPr txBox="1"/>
            <p:nvPr/>
          </p:nvSpPr>
          <p:spPr>
            <a:xfrm>
              <a:off x="961487" y="3482975"/>
              <a:ext cx="652743" cy="646331"/>
            </a:xfrm>
            <a:prstGeom prst="rect">
              <a:avLst/>
            </a:prstGeom>
            <a:noFill/>
          </p:spPr>
          <p:txBody>
            <a:bodyPr wrap="none" rtlCol="0">
              <a:spAutoFit/>
            </a:bodyPr>
            <a:lstStyle/>
            <a:p>
              <a:r>
                <a:rPr lang="cs-CZ" sz="3600" b="1" dirty="0" smtClean="0"/>
                <a:t>10</a:t>
              </a:r>
              <a:endParaRPr lang="cs-CZ" sz="3600" b="1" dirty="0"/>
            </a:p>
          </p:txBody>
        </p:sp>
      </p:grpSp>
      <p:grpSp>
        <p:nvGrpSpPr>
          <p:cNvPr id="4115" name="Skupina 4114"/>
          <p:cNvGrpSpPr/>
          <p:nvPr/>
        </p:nvGrpSpPr>
        <p:grpSpPr>
          <a:xfrm>
            <a:off x="1870450" y="4421435"/>
            <a:ext cx="920551" cy="962521"/>
            <a:chOff x="1870450" y="4421435"/>
            <a:chExt cx="920551" cy="962521"/>
          </a:xfrm>
        </p:grpSpPr>
        <p:pic>
          <p:nvPicPr>
            <p:cNvPr id="8" name="Picture 3" descr="C:\Users\pc\AppData\Local\Microsoft\Windows\Temporary Internet Files\Content.IE5\XWRTYRPH\MC900436380[1].png"/>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1870450" y="4421435"/>
              <a:ext cx="920551" cy="962521"/>
            </a:xfrm>
            <a:prstGeom prst="rect">
              <a:avLst/>
            </a:prstGeom>
            <a:noFill/>
            <a:extLst>
              <a:ext uri="{909E8E84-426E-40DD-AFC4-6F175D3DCCD1}">
                <a14:hiddenFill xmlns:a14="http://schemas.microsoft.com/office/drawing/2010/main" xmlns="">
                  <a:solidFill>
                    <a:srgbClr val="FFFFFF"/>
                  </a:solidFill>
                </a14:hiddenFill>
              </a:ext>
            </a:extLst>
          </p:spPr>
        </p:pic>
        <p:sp>
          <p:nvSpPr>
            <p:cNvPr id="4102" name="TextovéPole 4101"/>
            <p:cNvSpPr txBox="1"/>
            <p:nvPr/>
          </p:nvSpPr>
          <p:spPr>
            <a:xfrm>
              <a:off x="2093889" y="4579529"/>
              <a:ext cx="418704" cy="646331"/>
            </a:xfrm>
            <a:prstGeom prst="rect">
              <a:avLst/>
            </a:prstGeom>
            <a:noFill/>
          </p:spPr>
          <p:txBody>
            <a:bodyPr wrap="none" rtlCol="0">
              <a:spAutoFit/>
            </a:bodyPr>
            <a:lstStyle/>
            <a:p>
              <a:r>
                <a:rPr lang="cs-CZ" sz="3600" b="1" dirty="0" smtClean="0"/>
                <a:t>7</a:t>
              </a:r>
              <a:endParaRPr lang="cs-CZ" sz="3600" b="1" dirty="0"/>
            </a:p>
          </p:txBody>
        </p:sp>
      </p:grpSp>
      <p:grpSp>
        <p:nvGrpSpPr>
          <p:cNvPr id="4118" name="Skupina 4117"/>
          <p:cNvGrpSpPr/>
          <p:nvPr/>
        </p:nvGrpSpPr>
        <p:grpSpPr>
          <a:xfrm>
            <a:off x="3260109" y="4930567"/>
            <a:ext cx="920551" cy="962521"/>
            <a:chOff x="3260109" y="4930567"/>
            <a:chExt cx="920551" cy="962521"/>
          </a:xfrm>
        </p:grpSpPr>
        <p:pic>
          <p:nvPicPr>
            <p:cNvPr id="14" name="Picture 3" descr="C:\Users\pc\AppData\Local\Microsoft\Windows\Temporary Internet Files\Content.IE5\XWRTYRPH\MC900436380[1].png"/>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3260109" y="4930567"/>
              <a:ext cx="920551" cy="962521"/>
            </a:xfrm>
            <a:prstGeom prst="rect">
              <a:avLst/>
            </a:prstGeom>
            <a:noFill/>
            <a:extLst>
              <a:ext uri="{909E8E84-426E-40DD-AFC4-6F175D3DCCD1}">
                <a14:hiddenFill xmlns:a14="http://schemas.microsoft.com/office/drawing/2010/main" xmlns="">
                  <a:solidFill>
                    <a:srgbClr val="FFFFFF"/>
                  </a:solidFill>
                </a14:hiddenFill>
              </a:ext>
            </a:extLst>
          </p:spPr>
        </p:pic>
        <p:sp>
          <p:nvSpPr>
            <p:cNvPr id="4103" name="TextovéPole 4102"/>
            <p:cNvSpPr txBox="1"/>
            <p:nvPr/>
          </p:nvSpPr>
          <p:spPr>
            <a:xfrm>
              <a:off x="3490235" y="5088660"/>
              <a:ext cx="418704" cy="646331"/>
            </a:xfrm>
            <a:prstGeom prst="rect">
              <a:avLst/>
            </a:prstGeom>
            <a:noFill/>
          </p:spPr>
          <p:txBody>
            <a:bodyPr wrap="none" rtlCol="0">
              <a:spAutoFit/>
            </a:bodyPr>
            <a:lstStyle/>
            <a:p>
              <a:r>
                <a:rPr lang="cs-CZ" sz="3600" b="1" dirty="0" smtClean="0"/>
                <a:t>5</a:t>
              </a:r>
              <a:endParaRPr lang="cs-CZ" sz="3600" b="1" dirty="0"/>
            </a:p>
          </p:txBody>
        </p:sp>
      </p:grpSp>
      <p:grpSp>
        <p:nvGrpSpPr>
          <p:cNvPr id="4116" name="Skupina 4115"/>
          <p:cNvGrpSpPr/>
          <p:nvPr/>
        </p:nvGrpSpPr>
        <p:grpSpPr>
          <a:xfrm>
            <a:off x="367308" y="5517232"/>
            <a:ext cx="920551" cy="962521"/>
            <a:chOff x="367308" y="5517232"/>
            <a:chExt cx="920551" cy="962521"/>
          </a:xfrm>
        </p:grpSpPr>
        <p:pic>
          <p:nvPicPr>
            <p:cNvPr id="15" name="Picture 3" descr="C:\Users\pc\AppData\Local\Microsoft\Windows\Temporary Internet Files\Content.IE5\XWRTYRPH\MC900436380[1].png"/>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367308" y="5517232"/>
              <a:ext cx="920551" cy="962521"/>
            </a:xfrm>
            <a:prstGeom prst="rect">
              <a:avLst/>
            </a:prstGeom>
            <a:noFill/>
            <a:extLst>
              <a:ext uri="{909E8E84-426E-40DD-AFC4-6F175D3DCCD1}">
                <a14:hiddenFill xmlns:a14="http://schemas.microsoft.com/office/drawing/2010/main" xmlns="">
                  <a:solidFill>
                    <a:srgbClr val="FFFFFF"/>
                  </a:solidFill>
                </a14:hiddenFill>
              </a:ext>
            </a:extLst>
          </p:spPr>
        </p:pic>
        <p:sp>
          <p:nvSpPr>
            <p:cNvPr id="4104" name="TextovéPole 4103"/>
            <p:cNvSpPr txBox="1"/>
            <p:nvPr/>
          </p:nvSpPr>
          <p:spPr>
            <a:xfrm>
              <a:off x="618232" y="5681600"/>
              <a:ext cx="418704" cy="646331"/>
            </a:xfrm>
            <a:prstGeom prst="rect">
              <a:avLst/>
            </a:prstGeom>
            <a:noFill/>
          </p:spPr>
          <p:txBody>
            <a:bodyPr wrap="none" rtlCol="0">
              <a:spAutoFit/>
            </a:bodyPr>
            <a:lstStyle/>
            <a:p>
              <a:r>
                <a:rPr lang="cs-CZ" sz="3600" b="1" dirty="0" smtClean="0"/>
                <a:t>3</a:t>
              </a:r>
              <a:endParaRPr lang="cs-CZ" sz="3600" b="1" dirty="0"/>
            </a:p>
          </p:txBody>
        </p:sp>
      </p:grpSp>
      <p:grpSp>
        <p:nvGrpSpPr>
          <p:cNvPr id="4113" name="Skupina 4112"/>
          <p:cNvGrpSpPr/>
          <p:nvPr/>
        </p:nvGrpSpPr>
        <p:grpSpPr>
          <a:xfrm>
            <a:off x="2771800" y="3397089"/>
            <a:ext cx="920551" cy="962521"/>
            <a:chOff x="2771800" y="3397089"/>
            <a:chExt cx="920551" cy="962521"/>
          </a:xfrm>
        </p:grpSpPr>
        <p:pic>
          <p:nvPicPr>
            <p:cNvPr id="16" name="Picture 3" descr="C:\Users\pc\AppData\Local\Microsoft\Windows\Temporary Internet Files\Content.IE5\XWRTYRPH\MC900436380[1].png"/>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2771800" y="3397089"/>
              <a:ext cx="920551" cy="962521"/>
            </a:xfrm>
            <a:prstGeom prst="rect">
              <a:avLst/>
            </a:prstGeom>
            <a:noFill/>
            <a:extLst>
              <a:ext uri="{909E8E84-426E-40DD-AFC4-6F175D3DCCD1}">
                <a14:hiddenFill xmlns:a14="http://schemas.microsoft.com/office/drawing/2010/main" xmlns="">
                  <a:solidFill>
                    <a:srgbClr val="FFFFFF"/>
                  </a:solidFill>
                </a14:hiddenFill>
              </a:ext>
            </a:extLst>
          </p:spPr>
        </p:pic>
        <p:sp>
          <p:nvSpPr>
            <p:cNvPr id="4105" name="TextovéPole 4104"/>
            <p:cNvSpPr txBox="1"/>
            <p:nvPr/>
          </p:nvSpPr>
          <p:spPr>
            <a:xfrm>
              <a:off x="2987824" y="3488669"/>
              <a:ext cx="418704" cy="646331"/>
            </a:xfrm>
            <a:prstGeom prst="rect">
              <a:avLst/>
            </a:prstGeom>
            <a:noFill/>
          </p:spPr>
          <p:txBody>
            <a:bodyPr wrap="none" rtlCol="0">
              <a:spAutoFit/>
            </a:bodyPr>
            <a:lstStyle/>
            <a:p>
              <a:r>
                <a:rPr lang="cs-CZ" sz="3600" b="1" dirty="0" smtClean="0"/>
                <a:t>2</a:t>
              </a:r>
              <a:endParaRPr lang="cs-CZ" sz="3600" b="1" dirty="0"/>
            </a:p>
          </p:txBody>
        </p:sp>
      </p:grpSp>
      <p:grpSp>
        <p:nvGrpSpPr>
          <p:cNvPr id="4117" name="Skupina 4116"/>
          <p:cNvGrpSpPr/>
          <p:nvPr/>
        </p:nvGrpSpPr>
        <p:grpSpPr>
          <a:xfrm>
            <a:off x="2267744" y="5523506"/>
            <a:ext cx="920551" cy="962521"/>
            <a:chOff x="2267744" y="5523506"/>
            <a:chExt cx="920551" cy="962521"/>
          </a:xfrm>
        </p:grpSpPr>
        <p:pic>
          <p:nvPicPr>
            <p:cNvPr id="7" name="Picture 3" descr="C:\Users\pc\AppData\Local\Microsoft\Windows\Temporary Internet Files\Content.IE5\XWRTYRPH\MC900436380[1].png"/>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2267744" y="5523506"/>
              <a:ext cx="920551" cy="962521"/>
            </a:xfrm>
            <a:prstGeom prst="rect">
              <a:avLst/>
            </a:prstGeom>
            <a:noFill/>
            <a:extLst>
              <a:ext uri="{909E8E84-426E-40DD-AFC4-6F175D3DCCD1}">
                <a14:hiddenFill xmlns:a14="http://schemas.microsoft.com/office/drawing/2010/main" xmlns="">
                  <a:solidFill>
                    <a:srgbClr val="FFFFFF"/>
                  </a:solidFill>
                </a14:hiddenFill>
              </a:ext>
            </a:extLst>
          </p:spPr>
        </p:pic>
        <p:sp>
          <p:nvSpPr>
            <p:cNvPr id="4106" name="TextovéPole 4105"/>
            <p:cNvSpPr txBox="1"/>
            <p:nvPr/>
          </p:nvSpPr>
          <p:spPr>
            <a:xfrm>
              <a:off x="2509972" y="5734991"/>
              <a:ext cx="418704" cy="646331"/>
            </a:xfrm>
            <a:prstGeom prst="rect">
              <a:avLst/>
            </a:prstGeom>
            <a:noFill/>
          </p:spPr>
          <p:txBody>
            <a:bodyPr wrap="none" rtlCol="0">
              <a:spAutoFit/>
            </a:bodyPr>
            <a:lstStyle/>
            <a:p>
              <a:r>
                <a:rPr lang="cs-CZ" sz="3600" b="1" dirty="0" smtClean="0"/>
                <a:t>4</a:t>
              </a:r>
              <a:endParaRPr lang="cs-CZ" sz="3600" b="1" dirty="0"/>
            </a:p>
          </p:txBody>
        </p:sp>
      </p:grpSp>
    </p:spTree>
    <p:extLst>
      <p:ext uri="{BB962C8B-B14F-4D97-AF65-F5344CB8AC3E}">
        <p14:creationId xmlns:p14="http://schemas.microsoft.com/office/powerpoint/2010/main" xmlns="" val="2934307428"/>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457200" y="260648"/>
            <a:ext cx="8229600" cy="5865515"/>
          </a:xfrm>
        </p:spPr>
        <p:txBody>
          <a:bodyPr/>
          <a:lstStyle/>
          <a:p>
            <a:pPr marL="0" indent="0">
              <a:buNone/>
            </a:pPr>
            <a:r>
              <a:rPr lang="cs-CZ" b="1" dirty="0" smtClean="0"/>
              <a:t>Zdroje a </a:t>
            </a:r>
            <a:r>
              <a:rPr lang="cs-CZ" b="1" smtClean="0"/>
              <a:t>citace: </a:t>
            </a:r>
            <a:r>
              <a:rPr lang="cs-CZ"/>
              <a:t>Microsoft Office - Klipart</a:t>
            </a:r>
          </a:p>
          <a:p>
            <a:pPr marL="0" indent="0">
              <a:buNone/>
            </a:pPr>
            <a:endParaRPr lang="cs-CZ" b="1" dirty="0"/>
          </a:p>
        </p:txBody>
      </p:sp>
    </p:spTree>
    <p:extLst>
      <p:ext uri="{BB962C8B-B14F-4D97-AF65-F5344CB8AC3E}">
        <p14:creationId xmlns:p14="http://schemas.microsoft.com/office/powerpoint/2010/main" xmlns="" val="783197255"/>
      </p:ext>
    </p:extLst>
  </p:cSld>
  <p:clrMapOvr>
    <a:masterClrMapping/>
  </p:clrMapOvr>
  <p:timing>
    <p:tnLst>
      <p:par>
        <p:cTn id="1" dur="indefinite" restart="never" nodeType="tmRoot"/>
      </p:par>
    </p:tnLst>
  </p:timing>
</p:sld>
</file>

<file path=ppt/theme/theme1.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83</TotalTime>
  <Words>405</Words>
  <Application>Microsoft Office PowerPoint</Application>
  <PresentationFormat>Předvádění na obrazovce (4:3)</PresentationFormat>
  <Paragraphs>104</Paragraphs>
  <Slides>9</Slides>
  <Notes>0</Notes>
  <HiddenSlides>0</HiddenSlides>
  <MMClips>0</MMClips>
  <ScaleCrop>false</ScaleCrop>
  <HeadingPairs>
    <vt:vector size="4" baseType="variant">
      <vt:variant>
        <vt:lpstr>Motiv</vt:lpstr>
      </vt:variant>
      <vt:variant>
        <vt:i4>1</vt:i4>
      </vt:variant>
      <vt:variant>
        <vt:lpstr>Nadpisy snímků</vt:lpstr>
      </vt:variant>
      <vt:variant>
        <vt:i4>9</vt:i4>
      </vt:variant>
    </vt:vector>
  </HeadingPairs>
  <TitlesOfParts>
    <vt:vector size="10" baseType="lpstr">
      <vt:lpstr>Motiv systému Office</vt:lpstr>
      <vt:lpstr>Rok - duben VY_32_INOVACE_4A_04 Číslo projektu: CZ.1.07/1.4.00/21.1101</vt:lpstr>
      <vt:lpstr>Snímek 2</vt:lpstr>
      <vt:lpstr>Snímek 3</vt:lpstr>
      <vt:lpstr>Snímek 4</vt:lpstr>
      <vt:lpstr>Snímek 5</vt:lpstr>
      <vt:lpstr>Snímek 6</vt:lpstr>
      <vt:lpstr>Snímek 7</vt:lpstr>
      <vt:lpstr>Snímek 8</vt:lpstr>
      <vt:lpstr>Snímek 9</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Prezentace aplikace PowerPoint</dc:title>
  <dc:creator>pc</dc:creator>
  <cp:lastModifiedBy>Pavla</cp:lastModifiedBy>
  <cp:revision>8</cp:revision>
  <dcterms:created xsi:type="dcterms:W3CDTF">2011-10-15T14:53:53Z</dcterms:created>
  <dcterms:modified xsi:type="dcterms:W3CDTF">2013-01-23T18:33:27Z</dcterms:modified>
</cp:coreProperties>
</file>