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1" r:id="rId5"/>
    <p:sldId id="263" r:id="rId6"/>
    <p:sldId id="264" r:id="rId7"/>
    <p:sldId id="265" r:id="rId8"/>
    <p:sldId id="258" r:id="rId9"/>
    <p:sldId id="267" r:id="rId10"/>
    <p:sldId id="259" r:id="rId11"/>
    <p:sldId id="266" r:id="rId12"/>
    <p:sldId id="268" r:id="rId13"/>
    <p:sldId id="262"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CCFF"/>
    <a:srgbClr val="FFFF00"/>
    <a:srgbClr val="EAB200"/>
    <a:srgbClr val="FF1D1D"/>
    <a:srgbClr val="FF47A3"/>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1242"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4BE5DF-F32C-4FA5-A1A2-EDFD845F6631}"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cs-CZ"/>
        </a:p>
      </dgm:t>
    </dgm:pt>
    <dgm:pt modelId="{FBE5EE51-9D7A-4E6D-B8A9-F584B34D4D3D}">
      <dgm:prSet phldrT="[Text]" custT="1"/>
      <dgm:spPr>
        <a:solidFill>
          <a:srgbClr val="954ECA"/>
        </a:solidFill>
      </dgm:spPr>
      <dgm:t>
        <a:bodyPr/>
        <a:lstStyle/>
        <a:p>
          <a:r>
            <a:rPr lang="cs-CZ" sz="1100" b="1" dirty="0" smtClean="0">
              <a:solidFill>
                <a:schemeClr val="tx1"/>
              </a:solidFill>
              <a:latin typeface="+mj-lt"/>
            </a:rPr>
            <a:t>PROSINEC</a:t>
          </a:r>
          <a:endParaRPr lang="cs-CZ" sz="1100" b="1" dirty="0">
            <a:solidFill>
              <a:schemeClr val="tx1"/>
            </a:solidFill>
            <a:latin typeface="+mj-lt"/>
          </a:endParaRPr>
        </a:p>
      </dgm:t>
    </dgm:pt>
    <dgm:pt modelId="{87748596-D3AE-44F9-AA26-A1E46D84B969}" type="parTrans" cxnId="{7D6CE719-5940-4AB4-96E1-42CF96A17F46}">
      <dgm:prSet/>
      <dgm:spPr/>
      <dgm:t>
        <a:bodyPr/>
        <a:lstStyle/>
        <a:p>
          <a:endParaRPr lang="cs-CZ" b="1"/>
        </a:p>
      </dgm:t>
    </dgm:pt>
    <dgm:pt modelId="{C19D1542-A624-4208-B782-5E8C41F9CF03}" type="sibTrans" cxnId="{7D6CE719-5940-4AB4-96E1-42CF96A17F46}">
      <dgm:prSet/>
      <dgm:spPr/>
      <dgm:t>
        <a:bodyPr/>
        <a:lstStyle/>
        <a:p>
          <a:endParaRPr lang="cs-CZ" b="1">
            <a:latin typeface="+mj-lt"/>
          </a:endParaRPr>
        </a:p>
      </dgm:t>
    </dgm:pt>
    <dgm:pt modelId="{B087AAB2-DC88-4DA6-80B0-A904C756A1CD}">
      <dgm:prSet phldrT="[Text]" custT="1"/>
      <dgm:spPr>
        <a:solidFill>
          <a:srgbClr val="E1A809"/>
        </a:solidFill>
      </dgm:spPr>
      <dgm:t>
        <a:bodyPr/>
        <a:lstStyle/>
        <a:p>
          <a:r>
            <a:rPr lang="cs-CZ" sz="1100" b="1" dirty="0" smtClean="0">
              <a:solidFill>
                <a:schemeClr val="tx1"/>
              </a:solidFill>
              <a:latin typeface="+mj-lt"/>
            </a:rPr>
            <a:t>SRPEN</a:t>
          </a:r>
          <a:endParaRPr lang="cs-CZ" sz="1100" b="1" dirty="0">
            <a:solidFill>
              <a:schemeClr val="tx1"/>
            </a:solidFill>
            <a:latin typeface="+mj-lt"/>
          </a:endParaRPr>
        </a:p>
      </dgm:t>
    </dgm:pt>
    <dgm:pt modelId="{7EBC26BE-FF83-4B4E-B1FB-BFB4E02AF100}" type="parTrans" cxnId="{CB4646E4-D858-49F9-9B63-888B037C6948}">
      <dgm:prSet/>
      <dgm:spPr/>
      <dgm:t>
        <a:bodyPr/>
        <a:lstStyle/>
        <a:p>
          <a:endParaRPr lang="cs-CZ" b="1"/>
        </a:p>
      </dgm:t>
    </dgm:pt>
    <dgm:pt modelId="{DDFC1FB1-E8F6-44D8-BD47-D8E9B011D118}" type="sibTrans" cxnId="{CB4646E4-D858-49F9-9B63-888B037C6948}">
      <dgm:prSet/>
      <dgm:spPr/>
      <dgm:t>
        <a:bodyPr/>
        <a:lstStyle/>
        <a:p>
          <a:endParaRPr lang="cs-CZ" b="1">
            <a:latin typeface="+mj-lt"/>
          </a:endParaRPr>
        </a:p>
      </dgm:t>
    </dgm:pt>
    <dgm:pt modelId="{255E9D6E-A866-480E-B526-0F739C858C8D}">
      <dgm:prSet phldrT="[Text]" custT="1"/>
      <dgm:spPr>
        <a:solidFill>
          <a:schemeClr val="accent6">
            <a:lumMod val="75000"/>
          </a:schemeClr>
        </a:solidFill>
      </dgm:spPr>
      <dgm:t>
        <a:bodyPr/>
        <a:lstStyle/>
        <a:p>
          <a:r>
            <a:rPr lang="cs-CZ" sz="1100" b="1" dirty="0" smtClean="0">
              <a:solidFill>
                <a:schemeClr val="tx1"/>
              </a:solidFill>
              <a:latin typeface="+mj-lt"/>
            </a:rPr>
            <a:t>ZÁŘÍ</a:t>
          </a:r>
          <a:r>
            <a:rPr lang="cs-CZ" sz="1900" b="1" dirty="0" smtClean="0">
              <a:solidFill>
                <a:schemeClr val="tx1"/>
              </a:solidFill>
              <a:latin typeface="+mj-lt"/>
            </a:rPr>
            <a:t> </a:t>
          </a:r>
          <a:endParaRPr lang="cs-CZ" sz="1900" b="1" dirty="0">
            <a:solidFill>
              <a:schemeClr val="tx1"/>
            </a:solidFill>
            <a:latin typeface="+mj-lt"/>
          </a:endParaRPr>
        </a:p>
      </dgm:t>
    </dgm:pt>
    <dgm:pt modelId="{F06F1138-6BF6-4305-B1DE-1A7E0E90468B}" type="parTrans" cxnId="{50AF0BB0-107A-4E28-8C86-621061D0E8D5}">
      <dgm:prSet/>
      <dgm:spPr/>
      <dgm:t>
        <a:bodyPr/>
        <a:lstStyle/>
        <a:p>
          <a:endParaRPr lang="cs-CZ" b="1"/>
        </a:p>
      </dgm:t>
    </dgm:pt>
    <dgm:pt modelId="{5E384735-63C0-480B-A507-3679CA975D29}" type="sibTrans" cxnId="{50AF0BB0-107A-4E28-8C86-621061D0E8D5}">
      <dgm:prSet/>
      <dgm:spPr/>
      <dgm:t>
        <a:bodyPr/>
        <a:lstStyle/>
        <a:p>
          <a:endParaRPr lang="cs-CZ" b="1">
            <a:latin typeface="+mj-lt"/>
          </a:endParaRPr>
        </a:p>
      </dgm:t>
    </dgm:pt>
    <dgm:pt modelId="{A17B90CE-5976-4243-87FA-7A4ACE439B9C}">
      <dgm:prSet phldrT="[Text]" custT="1"/>
      <dgm:spPr>
        <a:solidFill>
          <a:srgbClr val="FF6600"/>
        </a:solidFill>
      </dgm:spPr>
      <dgm:t>
        <a:bodyPr/>
        <a:lstStyle/>
        <a:p>
          <a:r>
            <a:rPr lang="cs-CZ" sz="1100" b="1" dirty="0" smtClean="0">
              <a:solidFill>
                <a:schemeClr val="tx1"/>
              </a:solidFill>
              <a:latin typeface="+mj-lt"/>
            </a:rPr>
            <a:t>ŘÍJEN</a:t>
          </a:r>
          <a:r>
            <a:rPr lang="cs-CZ" sz="1900" b="1" dirty="0" smtClean="0">
              <a:latin typeface="+mj-lt"/>
            </a:rPr>
            <a:t> </a:t>
          </a:r>
          <a:endParaRPr lang="cs-CZ" sz="1900" b="1" dirty="0">
            <a:latin typeface="+mj-lt"/>
          </a:endParaRPr>
        </a:p>
      </dgm:t>
    </dgm:pt>
    <dgm:pt modelId="{A9B89E6C-D03D-4346-9F4F-6C0FFEB93F33}" type="parTrans" cxnId="{40C87CEE-4326-4E5E-96F7-C5C7C18DEA26}">
      <dgm:prSet/>
      <dgm:spPr/>
      <dgm:t>
        <a:bodyPr/>
        <a:lstStyle/>
        <a:p>
          <a:endParaRPr lang="cs-CZ" b="1"/>
        </a:p>
      </dgm:t>
    </dgm:pt>
    <dgm:pt modelId="{255C870E-6968-4B1A-B245-F05CCFA65DA9}" type="sibTrans" cxnId="{40C87CEE-4326-4E5E-96F7-C5C7C18DEA26}">
      <dgm:prSet/>
      <dgm:spPr/>
      <dgm:t>
        <a:bodyPr/>
        <a:lstStyle/>
        <a:p>
          <a:endParaRPr lang="cs-CZ" b="1">
            <a:latin typeface="+mj-lt"/>
          </a:endParaRPr>
        </a:p>
      </dgm:t>
    </dgm:pt>
    <dgm:pt modelId="{0482A9F4-F600-4DB9-BE1F-1A4F63DE26A7}">
      <dgm:prSet custT="1"/>
      <dgm:spPr>
        <a:solidFill>
          <a:srgbClr val="799FCD"/>
        </a:solidFill>
      </dgm:spPr>
      <dgm:t>
        <a:bodyPr/>
        <a:lstStyle/>
        <a:p>
          <a:r>
            <a:rPr lang="cs-CZ" sz="1100" b="1" dirty="0" smtClean="0">
              <a:solidFill>
                <a:schemeClr val="tx1"/>
              </a:solidFill>
              <a:latin typeface="+mj-lt"/>
            </a:rPr>
            <a:t>LEDEN</a:t>
          </a:r>
          <a:endParaRPr lang="cs-CZ" sz="1100" b="1" dirty="0">
            <a:solidFill>
              <a:schemeClr val="tx1"/>
            </a:solidFill>
            <a:latin typeface="+mj-lt"/>
          </a:endParaRPr>
        </a:p>
      </dgm:t>
    </dgm:pt>
    <dgm:pt modelId="{8EC93FC0-9131-44C4-BAFD-A1DFAAFEDA0F}" type="parTrans" cxnId="{3FBCFAD0-3E6E-4E31-9590-6F2C1C570E1F}">
      <dgm:prSet/>
      <dgm:spPr/>
      <dgm:t>
        <a:bodyPr/>
        <a:lstStyle/>
        <a:p>
          <a:endParaRPr lang="cs-CZ" b="1"/>
        </a:p>
      </dgm:t>
    </dgm:pt>
    <dgm:pt modelId="{4273EC6D-A76A-4499-8482-37069CB98979}" type="sibTrans" cxnId="{3FBCFAD0-3E6E-4E31-9590-6F2C1C570E1F}">
      <dgm:prSet/>
      <dgm:spPr/>
      <dgm:t>
        <a:bodyPr/>
        <a:lstStyle/>
        <a:p>
          <a:endParaRPr lang="cs-CZ" b="1">
            <a:latin typeface="+mj-lt"/>
          </a:endParaRPr>
        </a:p>
      </dgm:t>
    </dgm:pt>
    <dgm:pt modelId="{19018C20-A7EB-4E6D-A185-E4B71241A96A}">
      <dgm:prSet custT="1"/>
      <dgm:spPr>
        <a:solidFill>
          <a:srgbClr val="4AABC6"/>
        </a:solidFill>
      </dgm:spPr>
      <dgm:t>
        <a:bodyPr/>
        <a:lstStyle/>
        <a:p>
          <a:r>
            <a:rPr lang="cs-CZ" sz="1100" b="1" dirty="0" smtClean="0">
              <a:solidFill>
                <a:schemeClr val="tx1"/>
              </a:solidFill>
              <a:latin typeface="+mj-lt"/>
            </a:rPr>
            <a:t>ÚNOR</a:t>
          </a:r>
          <a:endParaRPr lang="cs-CZ" sz="1100" b="1" dirty="0">
            <a:solidFill>
              <a:schemeClr val="tx1"/>
            </a:solidFill>
            <a:latin typeface="+mj-lt"/>
          </a:endParaRPr>
        </a:p>
      </dgm:t>
    </dgm:pt>
    <dgm:pt modelId="{C4775C21-EF4E-4ECC-9D00-B1DA7A72758D}" type="parTrans" cxnId="{3B0D0F40-7B9E-458E-BA60-2D3F4DE35E45}">
      <dgm:prSet/>
      <dgm:spPr/>
      <dgm:t>
        <a:bodyPr/>
        <a:lstStyle/>
        <a:p>
          <a:endParaRPr lang="cs-CZ" b="1"/>
        </a:p>
      </dgm:t>
    </dgm:pt>
    <dgm:pt modelId="{EC9DFF30-F4FD-4AA0-9BFF-7FED4D2A8000}" type="sibTrans" cxnId="{3B0D0F40-7B9E-458E-BA60-2D3F4DE35E45}">
      <dgm:prSet/>
      <dgm:spPr/>
      <dgm:t>
        <a:bodyPr/>
        <a:lstStyle/>
        <a:p>
          <a:endParaRPr lang="cs-CZ" b="1">
            <a:latin typeface="+mj-lt"/>
          </a:endParaRPr>
        </a:p>
      </dgm:t>
    </dgm:pt>
    <dgm:pt modelId="{3213BCCB-1D1B-4928-A3CB-E2754F8EBCBF}">
      <dgm:prSet custT="1"/>
      <dgm:spPr>
        <a:solidFill>
          <a:srgbClr val="29E367"/>
        </a:solidFill>
      </dgm:spPr>
      <dgm:t>
        <a:bodyPr/>
        <a:lstStyle/>
        <a:p>
          <a:r>
            <a:rPr lang="cs-CZ" sz="1100" b="1" dirty="0" smtClean="0">
              <a:solidFill>
                <a:schemeClr val="tx1"/>
              </a:solidFill>
              <a:latin typeface="+mj-lt"/>
            </a:rPr>
            <a:t>BŘEZEN</a:t>
          </a:r>
          <a:endParaRPr lang="cs-CZ" sz="1100" b="1" dirty="0">
            <a:solidFill>
              <a:schemeClr val="tx1"/>
            </a:solidFill>
            <a:latin typeface="+mj-lt"/>
          </a:endParaRPr>
        </a:p>
      </dgm:t>
    </dgm:pt>
    <dgm:pt modelId="{8420A213-E150-4093-B2B1-83D3EA0FC40E}" type="parTrans" cxnId="{8976B7FC-FDD5-4851-972F-0F8ED5518A9D}">
      <dgm:prSet/>
      <dgm:spPr/>
      <dgm:t>
        <a:bodyPr/>
        <a:lstStyle/>
        <a:p>
          <a:endParaRPr lang="cs-CZ" b="1"/>
        </a:p>
      </dgm:t>
    </dgm:pt>
    <dgm:pt modelId="{643EFC8A-8E66-420D-9968-C773E790DE71}" type="sibTrans" cxnId="{8976B7FC-FDD5-4851-972F-0F8ED5518A9D}">
      <dgm:prSet/>
      <dgm:spPr/>
      <dgm:t>
        <a:bodyPr/>
        <a:lstStyle/>
        <a:p>
          <a:endParaRPr lang="cs-CZ" b="1">
            <a:latin typeface="+mj-lt"/>
          </a:endParaRPr>
        </a:p>
      </dgm:t>
    </dgm:pt>
    <dgm:pt modelId="{FDB7938C-2948-49E0-821A-577995DACF61}">
      <dgm:prSet custT="1"/>
      <dgm:spPr>
        <a:solidFill>
          <a:srgbClr val="67F11B"/>
        </a:solidFill>
      </dgm:spPr>
      <dgm:t>
        <a:bodyPr/>
        <a:lstStyle/>
        <a:p>
          <a:r>
            <a:rPr lang="cs-CZ" sz="1100" b="1" dirty="0" smtClean="0">
              <a:solidFill>
                <a:schemeClr val="tx1"/>
              </a:solidFill>
              <a:latin typeface="+mj-lt"/>
            </a:rPr>
            <a:t>DUBEN</a:t>
          </a:r>
          <a:endParaRPr lang="cs-CZ" sz="1100" b="1" dirty="0">
            <a:solidFill>
              <a:schemeClr val="tx1"/>
            </a:solidFill>
            <a:latin typeface="+mj-lt"/>
          </a:endParaRPr>
        </a:p>
      </dgm:t>
    </dgm:pt>
    <dgm:pt modelId="{901C9FC1-D68F-4198-8D8B-6DB462121D98}" type="parTrans" cxnId="{59924A44-93C0-4E06-864E-027E2510D9C4}">
      <dgm:prSet/>
      <dgm:spPr/>
      <dgm:t>
        <a:bodyPr/>
        <a:lstStyle/>
        <a:p>
          <a:endParaRPr lang="cs-CZ" b="1"/>
        </a:p>
      </dgm:t>
    </dgm:pt>
    <dgm:pt modelId="{9E5346DC-972E-4F0D-9B54-04830F6C35E8}" type="sibTrans" cxnId="{59924A44-93C0-4E06-864E-027E2510D9C4}">
      <dgm:prSet/>
      <dgm:spPr/>
      <dgm:t>
        <a:bodyPr/>
        <a:lstStyle/>
        <a:p>
          <a:endParaRPr lang="cs-CZ" b="1">
            <a:latin typeface="+mj-lt"/>
          </a:endParaRPr>
        </a:p>
      </dgm:t>
    </dgm:pt>
    <dgm:pt modelId="{67C62E69-F33E-4D0C-BB39-8718C0BB0D25}">
      <dgm:prSet custT="1"/>
      <dgm:spPr>
        <a:solidFill>
          <a:srgbClr val="FF0066"/>
        </a:solidFill>
      </dgm:spPr>
      <dgm:t>
        <a:bodyPr/>
        <a:lstStyle/>
        <a:p>
          <a:r>
            <a:rPr lang="cs-CZ" sz="1100" b="1" dirty="0" smtClean="0">
              <a:solidFill>
                <a:schemeClr val="tx1"/>
              </a:solidFill>
              <a:latin typeface="+mj-lt"/>
            </a:rPr>
            <a:t>KVĚTEN</a:t>
          </a:r>
          <a:endParaRPr lang="cs-CZ" sz="1100" b="1" dirty="0">
            <a:solidFill>
              <a:schemeClr val="tx1"/>
            </a:solidFill>
            <a:latin typeface="+mj-lt"/>
          </a:endParaRPr>
        </a:p>
      </dgm:t>
    </dgm:pt>
    <dgm:pt modelId="{D3F9F132-ABBA-42A1-AB83-7503F72A728C}" type="parTrans" cxnId="{F7CD5946-DB4F-4137-B200-D057C4B0AF49}">
      <dgm:prSet/>
      <dgm:spPr/>
      <dgm:t>
        <a:bodyPr/>
        <a:lstStyle/>
        <a:p>
          <a:endParaRPr lang="cs-CZ" b="1"/>
        </a:p>
      </dgm:t>
    </dgm:pt>
    <dgm:pt modelId="{C5BADEB8-55B3-46C8-B498-657EE12A3BC0}" type="sibTrans" cxnId="{F7CD5946-DB4F-4137-B200-D057C4B0AF49}">
      <dgm:prSet/>
      <dgm:spPr/>
      <dgm:t>
        <a:bodyPr/>
        <a:lstStyle/>
        <a:p>
          <a:endParaRPr lang="cs-CZ" b="1">
            <a:latin typeface="+mj-lt"/>
          </a:endParaRPr>
        </a:p>
      </dgm:t>
    </dgm:pt>
    <dgm:pt modelId="{CB73DC44-ABC1-41AA-B614-ABF3A06F260E}">
      <dgm:prSet custT="1">
        <dgm:style>
          <a:lnRef idx="0">
            <a:schemeClr val="accent2"/>
          </a:lnRef>
          <a:fillRef idx="3">
            <a:schemeClr val="accent2"/>
          </a:fillRef>
          <a:effectRef idx="3">
            <a:schemeClr val="accent2"/>
          </a:effectRef>
          <a:fontRef idx="minor">
            <a:schemeClr val="lt1"/>
          </a:fontRef>
        </dgm:style>
      </dgm:prSet>
      <dgm:spPr>
        <a:solidFill>
          <a:schemeClr val="bg1"/>
        </a:solidFill>
        <a:ln w="57150">
          <a:solidFill>
            <a:srgbClr val="FF0000"/>
          </a:solidFill>
        </a:ln>
      </dgm:spPr>
      <dgm:t>
        <a:bodyPr/>
        <a:lstStyle/>
        <a:p>
          <a:r>
            <a:rPr lang="cs-CZ" sz="3200" b="1" dirty="0" smtClean="0">
              <a:solidFill>
                <a:schemeClr val="tx1"/>
              </a:solidFill>
            </a:rPr>
            <a:t>6.</a:t>
          </a:r>
        </a:p>
        <a:p>
          <a:r>
            <a:rPr lang="cs-CZ" sz="2400" b="1" dirty="0" smtClean="0">
              <a:solidFill>
                <a:schemeClr val="tx1"/>
              </a:solidFill>
            </a:rPr>
            <a:t>MĚSÍC</a:t>
          </a:r>
          <a:endParaRPr lang="cs-CZ" sz="2400" b="1" dirty="0">
            <a:solidFill>
              <a:schemeClr val="tx1"/>
            </a:solidFill>
          </a:endParaRPr>
        </a:p>
      </dgm:t>
    </dgm:pt>
    <dgm:pt modelId="{A64FA866-257A-46C0-A386-413AC603D727}" type="parTrans" cxnId="{6FDA0770-8CEE-458B-8B32-5953147DF5F1}">
      <dgm:prSet/>
      <dgm:spPr/>
      <dgm:t>
        <a:bodyPr/>
        <a:lstStyle/>
        <a:p>
          <a:endParaRPr lang="cs-CZ" b="1"/>
        </a:p>
      </dgm:t>
    </dgm:pt>
    <dgm:pt modelId="{CAD4BB65-0DB7-45CA-B471-2AB9DD7E5CEB}" type="sibTrans" cxnId="{6FDA0770-8CEE-458B-8B32-5953147DF5F1}">
      <dgm:prSet/>
      <dgm:spPr/>
      <dgm:t>
        <a:bodyPr/>
        <a:lstStyle/>
        <a:p>
          <a:endParaRPr lang="cs-CZ" b="1">
            <a:latin typeface="+mj-lt"/>
          </a:endParaRPr>
        </a:p>
      </dgm:t>
    </dgm:pt>
    <dgm:pt modelId="{1E505BFA-4221-49A2-AF0A-EDC108C6E283}">
      <dgm:prSet custT="1"/>
      <dgm:spPr>
        <a:solidFill>
          <a:srgbClr val="FFFF00"/>
        </a:solidFill>
      </dgm:spPr>
      <dgm:t>
        <a:bodyPr/>
        <a:lstStyle/>
        <a:p>
          <a:r>
            <a:rPr lang="cs-CZ" sz="1050" b="1" dirty="0" smtClean="0">
              <a:solidFill>
                <a:schemeClr val="tx1"/>
              </a:solidFill>
              <a:latin typeface="+mj-lt"/>
            </a:rPr>
            <a:t>ČERVENEC</a:t>
          </a:r>
          <a:endParaRPr lang="cs-CZ" sz="1050" b="1" dirty="0">
            <a:solidFill>
              <a:schemeClr val="tx1"/>
            </a:solidFill>
            <a:latin typeface="+mj-lt"/>
          </a:endParaRPr>
        </a:p>
      </dgm:t>
    </dgm:pt>
    <dgm:pt modelId="{69908D13-D068-4930-BC40-EFB8DBB919F7}" type="parTrans" cxnId="{425D56BD-41A9-4D6D-B4DF-6D01657231A8}">
      <dgm:prSet/>
      <dgm:spPr/>
      <dgm:t>
        <a:bodyPr/>
        <a:lstStyle/>
        <a:p>
          <a:endParaRPr lang="cs-CZ" b="1"/>
        </a:p>
      </dgm:t>
    </dgm:pt>
    <dgm:pt modelId="{D9904288-1653-4D12-ACD5-A0EC1B75592D}" type="sibTrans" cxnId="{425D56BD-41A9-4D6D-B4DF-6D01657231A8}">
      <dgm:prSet/>
      <dgm:spPr/>
      <dgm:t>
        <a:bodyPr/>
        <a:lstStyle/>
        <a:p>
          <a:endParaRPr lang="cs-CZ" b="1">
            <a:latin typeface="+mj-lt"/>
          </a:endParaRPr>
        </a:p>
      </dgm:t>
    </dgm:pt>
    <dgm:pt modelId="{C51C5FEE-B007-4DE3-9C15-7A414F07882B}">
      <dgm:prSet custT="1"/>
      <dgm:spPr>
        <a:solidFill>
          <a:schemeClr val="accent6"/>
        </a:solidFill>
      </dgm:spPr>
      <dgm:t>
        <a:bodyPr/>
        <a:lstStyle/>
        <a:p>
          <a:r>
            <a:rPr lang="cs-CZ" sz="1100" dirty="0" smtClean="0">
              <a:solidFill>
                <a:schemeClr val="tx1"/>
              </a:solidFill>
            </a:rPr>
            <a:t>LISTOPAD</a:t>
          </a:r>
          <a:endParaRPr lang="cs-CZ" sz="1100" dirty="0">
            <a:solidFill>
              <a:schemeClr val="tx1"/>
            </a:solidFill>
          </a:endParaRPr>
        </a:p>
      </dgm:t>
    </dgm:pt>
    <dgm:pt modelId="{FA602F1B-8D5E-4EDE-9FBC-3A0C77405261}" type="parTrans" cxnId="{DB159155-CE9B-429B-A20F-DE4342873DA9}">
      <dgm:prSet/>
      <dgm:spPr/>
      <dgm:t>
        <a:bodyPr/>
        <a:lstStyle/>
        <a:p>
          <a:endParaRPr lang="cs-CZ"/>
        </a:p>
      </dgm:t>
    </dgm:pt>
    <dgm:pt modelId="{B642DB6E-CA47-4B14-9439-8742E93CF339}" type="sibTrans" cxnId="{DB159155-CE9B-429B-A20F-DE4342873DA9}">
      <dgm:prSet/>
      <dgm:spPr/>
      <dgm:t>
        <a:bodyPr/>
        <a:lstStyle/>
        <a:p>
          <a:endParaRPr lang="cs-CZ"/>
        </a:p>
      </dgm:t>
    </dgm:pt>
    <dgm:pt modelId="{6608C72C-C15C-406E-866D-8A143484525F}" type="pres">
      <dgm:prSet presAssocID="{BA4BE5DF-F32C-4FA5-A1A2-EDFD845F6631}" presName="cycle" presStyleCnt="0">
        <dgm:presLayoutVars>
          <dgm:dir/>
          <dgm:resizeHandles val="exact"/>
        </dgm:presLayoutVars>
      </dgm:prSet>
      <dgm:spPr/>
      <dgm:t>
        <a:bodyPr/>
        <a:lstStyle/>
        <a:p>
          <a:endParaRPr lang="cs-CZ"/>
        </a:p>
      </dgm:t>
    </dgm:pt>
    <dgm:pt modelId="{57496A55-628A-41B3-A8BC-FEBE4E97A7CD}" type="pres">
      <dgm:prSet presAssocID="{FBE5EE51-9D7A-4E6D-B8A9-F584B34D4D3D}" presName="node" presStyleLbl="node1" presStyleIdx="0" presStyleCnt="12" custScaleX="100000" custScaleY="100000">
        <dgm:presLayoutVars>
          <dgm:bulletEnabled val="1"/>
        </dgm:presLayoutVars>
      </dgm:prSet>
      <dgm:spPr/>
      <dgm:t>
        <a:bodyPr/>
        <a:lstStyle/>
        <a:p>
          <a:endParaRPr lang="cs-CZ"/>
        </a:p>
      </dgm:t>
    </dgm:pt>
    <dgm:pt modelId="{48002C7C-76B9-47F1-9CA6-8A458B762612}" type="pres">
      <dgm:prSet presAssocID="{C19D1542-A624-4208-B782-5E8C41F9CF03}" presName="sibTrans" presStyleLbl="sibTrans2D1" presStyleIdx="0" presStyleCnt="12"/>
      <dgm:spPr/>
      <dgm:t>
        <a:bodyPr/>
        <a:lstStyle/>
        <a:p>
          <a:endParaRPr lang="cs-CZ"/>
        </a:p>
      </dgm:t>
    </dgm:pt>
    <dgm:pt modelId="{A28CEA94-28A2-4907-AF32-6AFF281779F3}" type="pres">
      <dgm:prSet presAssocID="{C19D1542-A624-4208-B782-5E8C41F9CF03}" presName="connectorText" presStyleLbl="sibTrans2D1" presStyleIdx="0" presStyleCnt="12"/>
      <dgm:spPr/>
      <dgm:t>
        <a:bodyPr/>
        <a:lstStyle/>
        <a:p>
          <a:endParaRPr lang="cs-CZ"/>
        </a:p>
      </dgm:t>
    </dgm:pt>
    <dgm:pt modelId="{3A7604AD-4920-48D0-81E1-F03CED4714D3}" type="pres">
      <dgm:prSet presAssocID="{0482A9F4-F600-4DB9-BE1F-1A4F63DE26A7}" presName="node" presStyleLbl="node1" presStyleIdx="1" presStyleCnt="12" custScaleX="100000" custScaleY="100000">
        <dgm:presLayoutVars>
          <dgm:bulletEnabled val="1"/>
        </dgm:presLayoutVars>
      </dgm:prSet>
      <dgm:spPr/>
      <dgm:t>
        <a:bodyPr/>
        <a:lstStyle/>
        <a:p>
          <a:endParaRPr lang="cs-CZ"/>
        </a:p>
      </dgm:t>
    </dgm:pt>
    <dgm:pt modelId="{EBFA5F51-4BF0-42C0-BA99-1E9C35294669}" type="pres">
      <dgm:prSet presAssocID="{4273EC6D-A76A-4499-8482-37069CB98979}" presName="sibTrans" presStyleLbl="sibTrans2D1" presStyleIdx="1" presStyleCnt="12"/>
      <dgm:spPr/>
      <dgm:t>
        <a:bodyPr/>
        <a:lstStyle/>
        <a:p>
          <a:endParaRPr lang="cs-CZ"/>
        </a:p>
      </dgm:t>
    </dgm:pt>
    <dgm:pt modelId="{10C3C97A-CEEA-4659-BB72-A8142072CB5C}" type="pres">
      <dgm:prSet presAssocID="{4273EC6D-A76A-4499-8482-37069CB98979}" presName="connectorText" presStyleLbl="sibTrans2D1" presStyleIdx="1" presStyleCnt="12"/>
      <dgm:spPr/>
      <dgm:t>
        <a:bodyPr/>
        <a:lstStyle/>
        <a:p>
          <a:endParaRPr lang="cs-CZ"/>
        </a:p>
      </dgm:t>
    </dgm:pt>
    <dgm:pt modelId="{1663BD84-B42E-4366-9FD7-6A8F3BE33DE9}" type="pres">
      <dgm:prSet presAssocID="{19018C20-A7EB-4E6D-A185-E4B71241A96A}" presName="node" presStyleLbl="node1" presStyleIdx="2" presStyleCnt="12" custScaleX="100000" custScaleY="100000">
        <dgm:presLayoutVars>
          <dgm:bulletEnabled val="1"/>
        </dgm:presLayoutVars>
      </dgm:prSet>
      <dgm:spPr/>
      <dgm:t>
        <a:bodyPr/>
        <a:lstStyle/>
        <a:p>
          <a:endParaRPr lang="cs-CZ"/>
        </a:p>
      </dgm:t>
    </dgm:pt>
    <dgm:pt modelId="{A325AF45-278D-4E37-A6C2-D3D8EA2AFE72}" type="pres">
      <dgm:prSet presAssocID="{EC9DFF30-F4FD-4AA0-9BFF-7FED4D2A8000}" presName="sibTrans" presStyleLbl="sibTrans2D1" presStyleIdx="2" presStyleCnt="12"/>
      <dgm:spPr/>
      <dgm:t>
        <a:bodyPr/>
        <a:lstStyle/>
        <a:p>
          <a:endParaRPr lang="cs-CZ"/>
        </a:p>
      </dgm:t>
    </dgm:pt>
    <dgm:pt modelId="{CC784FB9-0AA5-4571-92AB-099F50BC435D}" type="pres">
      <dgm:prSet presAssocID="{EC9DFF30-F4FD-4AA0-9BFF-7FED4D2A8000}" presName="connectorText" presStyleLbl="sibTrans2D1" presStyleIdx="2" presStyleCnt="12"/>
      <dgm:spPr/>
      <dgm:t>
        <a:bodyPr/>
        <a:lstStyle/>
        <a:p>
          <a:endParaRPr lang="cs-CZ"/>
        </a:p>
      </dgm:t>
    </dgm:pt>
    <dgm:pt modelId="{7016E39C-1F81-4C7C-B665-93CC54D51B46}" type="pres">
      <dgm:prSet presAssocID="{3213BCCB-1D1B-4928-A3CB-E2754F8EBCBF}" presName="node" presStyleLbl="node1" presStyleIdx="3" presStyleCnt="12" custScaleX="100000" custScaleY="100000">
        <dgm:presLayoutVars>
          <dgm:bulletEnabled val="1"/>
        </dgm:presLayoutVars>
      </dgm:prSet>
      <dgm:spPr/>
      <dgm:t>
        <a:bodyPr/>
        <a:lstStyle/>
        <a:p>
          <a:endParaRPr lang="cs-CZ"/>
        </a:p>
      </dgm:t>
    </dgm:pt>
    <dgm:pt modelId="{EA791ECF-D911-48D9-B88B-86421C1B2319}" type="pres">
      <dgm:prSet presAssocID="{643EFC8A-8E66-420D-9968-C773E790DE71}" presName="sibTrans" presStyleLbl="sibTrans2D1" presStyleIdx="3" presStyleCnt="12"/>
      <dgm:spPr/>
      <dgm:t>
        <a:bodyPr/>
        <a:lstStyle/>
        <a:p>
          <a:endParaRPr lang="cs-CZ"/>
        </a:p>
      </dgm:t>
    </dgm:pt>
    <dgm:pt modelId="{2B91649B-4A8D-432C-885C-ECAA2970865B}" type="pres">
      <dgm:prSet presAssocID="{643EFC8A-8E66-420D-9968-C773E790DE71}" presName="connectorText" presStyleLbl="sibTrans2D1" presStyleIdx="3" presStyleCnt="12"/>
      <dgm:spPr/>
      <dgm:t>
        <a:bodyPr/>
        <a:lstStyle/>
        <a:p>
          <a:endParaRPr lang="cs-CZ"/>
        </a:p>
      </dgm:t>
    </dgm:pt>
    <dgm:pt modelId="{815843F3-8039-48AF-BB88-8E57E290194D}" type="pres">
      <dgm:prSet presAssocID="{FDB7938C-2948-49E0-821A-577995DACF61}" presName="node" presStyleLbl="node1" presStyleIdx="4" presStyleCnt="12" custScaleX="100000" custScaleY="100000">
        <dgm:presLayoutVars>
          <dgm:bulletEnabled val="1"/>
        </dgm:presLayoutVars>
      </dgm:prSet>
      <dgm:spPr/>
      <dgm:t>
        <a:bodyPr/>
        <a:lstStyle/>
        <a:p>
          <a:endParaRPr lang="cs-CZ"/>
        </a:p>
      </dgm:t>
    </dgm:pt>
    <dgm:pt modelId="{AD6729BA-AA9C-4593-B9ED-0A1E223E987A}" type="pres">
      <dgm:prSet presAssocID="{9E5346DC-972E-4F0D-9B54-04830F6C35E8}" presName="sibTrans" presStyleLbl="sibTrans2D1" presStyleIdx="4" presStyleCnt="12"/>
      <dgm:spPr/>
      <dgm:t>
        <a:bodyPr/>
        <a:lstStyle/>
        <a:p>
          <a:endParaRPr lang="cs-CZ"/>
        </a:p>
      </dgm:t>
    </dgm:pt>
    <dgm:pt modelId="{1E0212DD-2895-4E45-9535-8BC6174A4E60}" type="pres">
      <dgm:prSet presAssocID="{9E5346DC-972E-4F0D-9B54-04830F6C35E8}" presName="connectorText" presStyleLbl="sibTrans2D1" presStyleIdx="4" presStyleCnt="12"/>
      <dgm:spPr/>
      <dgm:t>
        <a:bodyPr/>
        <a:lstStyle/>
        <a:p>
          <a:endParaRPr lang="cs-CZ"/>
        </a:p>
      </dgm:t>
    </dgm:pt>
    <dgm:pt modelId="{77902B5F-14B2-4FE0-8B61-0A054A06707C}" type="pres">
      <dgm:prSet presAssocID="{67C62E69-F33E-4D0C-BB39-8718C0BB0D25}" presName="node" presStyleLbl="node1" presStyleIdx="5" presStyleCnt="12" custScaleX="100000" custScaleY="100000">
        <dgm:presLayoutVars>
          <dgm:bulletEnabled val="1"/>
        </dgm:presLayoutVars>
      </dgm:prSet>
      <dgm:spPr/>
      <dgm:t>
        <a:bodyPr/>
        <a:lstStyle/>
        <a:p>
          <a:endParaRPr lang="cs-CZ"/>
        </a:p>
      </dgm:t>
    </dgm:pt>
    <dgm:pt modelId="{7D79D74F-113D-40C7-9E8B-5758D314E836}" type="pres">
      <dgm:prSet presAssocID="{C5BADEB8-55B3-46C8-B498-657EE12A3BC0}" presName="sibTrans" presStyleLbl="sibTrans2D1" presStyleIdx="5" presStyleCnt="12"/>
      <dgm:spPr/>
      <dgm:t>
        <a:bodyPr/>
        <a:lstStyle/>
        <a:p>
          <a:endParaRPr lang="cs-CZ"/>
        </a:p>
      </dgm:t>
    </dgm:pt>
    <dgm:pt modelId="{A207F86D-C805-441F-B017-18DBA65E65F8}" type="pres">
      <dgm:prSet presAssocID="{C5BADEB8-55B3-46C8-B498-657EE12A3BC0}" presName="connectorText" presStyleLbl="sibTrans2D1" presStyleIdx="5" presStyleCnt="12"/>
      <dgm:spPr/>
      <dgm:t>
        <a:bodyPr/>
        <a:lstStyle/>
        <a:p>
          <a:endParaRPr lang="cs-CZ"/>
        </a:p>
      </dgm:t>
    </dgm:pt>
    <dgm:pt modelId="{594D2C40-0332-4239-A7D2-C22E80CC2685}" type="pres">
      <dgm:prSet presAssocID="{CB73DC44-ABC1-41AA-B614-ABF3A06F260E}" presName="node" presStyleLbl="node1" presStyleIdx="6" presStyleCnt="12" custScaleX="146410" custScaleY="146410">
        <dgm:presLayoutVars>
          <dgm:bulletEnabled val="1"/>
        </dgm:presLayoutVars>
      </dgm:prSet>
      <dgm:spPr/>
      <dgm:t>
        <a:bodyPr/>
        <a:lstStyle/>
        <a:p>
          <a:endParaRPr lang="cs-CZ"/>
        </a:p>
      </dgm:t>
    </dgm:pt>
    <dgm:pt modelId="{C2D8582A-A4DF-4509-8321-44EF619CF7BF}" type="pres">
      <dgm:prSet presAssocID="{CAD4BB65-0DB7-45CA-B471-2AB9DD7E5CEB}" presName="sibTrans" presStyleLbl="sibTrans2D1" presStyleIdx="6" presStyleCnt="12"/>
      <dgm:spPr/>
      <dgm:t>
        <a:bodyPr/>
        <a:lstStyle/>
        <a:p>
          <a:endParaRPr lang="cs-CZ"/>
        </a:p>
      </dgm:t>
    </dgm:pt>
    <dgm:pt modelId="{016C4D7E-6034-4ED5-8337-8E4068E03FFA}" type="pres">
      <dgm:prSet presAssocID="{CAD4BB65-0DB7-45CA-B471-2AB9DD7E5CEB}" presName="connectorText" presStyleLbl="sibTrans2D1" presStyleIdx="6" presStyleCnt="12"/>
      <dgm:spPr/>
      <dgm:t>
        <a:bodyPr/>
        <a:lstStyle/>
        <a:p>
          <a:endParaRPr lang="cs-CZ"/>
        </a:p>
      </dgm:t>
    </dgm:pt>
    <dgm:pt modelId="{F83D210F-8397-4693-B901-CB4F15667817}" type="pres">
      <dgm:prSet presAssocID="{1E505BFA-4221-49A2-AF0A-EDC108C6E283}" presName="node" presStyleLbl="node1" presStyleIdx="7" presStyleCnt="12" custScaleX="100000" custScaleY="100000">
        <dgm:presLayoutVars>
          <dgm:bulletEnabled val="1"/>
        </dgm:presLayoutVars>
      </dgm:prSet>
      <dgm:spPr/>
      <dgm:t>
        <a:bodyPr/>
        <a:lstStyle/>
        <a:p>
          <a:endParaRPr lang="cs-CZ"/>
        </a:p>
      </dgm:t>
    </dgm:pt>
    <dgm:pt modelId="{B4D61107-9EF9-45C9-A70D-AAD211200DF6}" type="pres">
      <dgm:prSet presAssocID="{D9904288-1653-4D12-ACD5-A0EC1B75592D}" presName="sibTrans" presStyleLbl="sibTrans2D1" presStyleIdx="7" presStyleCnt="12"/>
      <dgm:spPr/>
      <dgm:t>
        <a:bodyPr/>
        <a:lstStyle/>
        <a:p>
          <a:endParaRPr lang="cs-CZ"/>
        </a:p>
      </dgm:t>
    </dgm:pt>
    <dgm:pt modelId="{4641B472-A6B9-46F5-B0EE-3527606B23D4}" type="pres">
      <dgm:prSet presAssocID="{D9904288-1653-4D12-ACD5-A0EC1B75592D}" presName="connectorText" presStyleLbl="sibTrans2D1" presStyleIdx="7" presStyleCnt="12"/>
      <dgm:spPr/>
      <dgm:t>
        <a:bodyPr/>
        <a:lstStyle/>
        <a:p>
          <a:endParaRPr lang="cs-CZ"/>
        </a:p>
      </dgm:t>
    </dgm:pt>
    <dgm:pt modelId="{EBF0797B-CE67-4AC6-B397-6DCBD79E9ADF}" type="pres">
      <dgm:prSet presAssocID="{B087AAB2-DC88-4DA6-80B0-A904C756A1CD}" presName="node" presStyleLbl="node1" presStyleIdx="8" presStyleCnt="12" custScaleX="100000" custScaleY="100000">
        <dgm:presLayoutVars>
          <dgm:bulletEnabled val="1"/>
        </dgm:presLayoutVars>
      </dgm:prSet>
      <dgm:spPr/>
      <dgm:t>
        <a:bodyPr/>
        <a:lstStyle/>
        <a:p>
          <a:endParaRPr lang="cs-CZ"/>
        </a:p>
      </dgm:t>
    </dgm:pt>
    <dgm:pt modelId="{C4888B02-B439-4B5B-BAB5-21558F23DADD}" type="pres">
      <dgm:prSet presAssocID="{DDFC1FB1-E8F6-44D8-BD47-D8E9B011D118}" presName="sibTrans" presStyleLbl="sibTrans2D1" presStyleIdx="8" presStyleCnt="12"/>
      <dgm:spPr/>
      <dgm:t>
        <a:bodyPr/>
        <a:lstStyle/>
        <a:p>
          <a:endParaRPr lang="cs-CZ"/>
        </a:p>
      </dgm:t>
    </dgm:pt>
    <dgm:pt modelId="{1EC46E6D-50D2-4C8B-8E60-FC16FAD3043D}" type="pres">
      <dgm:prSet presAssocID="{DDFC1FB1-E8F6-44D8-BD47-D8E9B011D118}" presName="connectorText" presStyleLbl="sibTrans2D1" presStyleIdx="8" presStyleCnt="12"/>
      <dgm:spPr/>
      <dgm:t>
        <a:bodyPr/>
        <a:lstStyle/>
        <a:p>
          <a:endParaRPr lang="cs-CZ"/>
        </a:p>
      </dgm:t>
    </dgm:pt>
    <dgm:pt modelId="{8788CCC9-0696-4FD0-A23D-DD81B552836C}" type="pres">
      <dgm:prSet presAssocID="{255E9D6E-A866-480E-B526-0F739C858C8D}" presName="node" presStyleLbl="node1" presStyleIdx="9" presStyleCnt="12" custScaleX="100000" custScaleY="100000">
        <dgm:presLayoutVars>
          <dgm:bulletEnabled val="1"/>
        </dgm:presLayoutVars>
      </dgm:prSet>
      <dgm:spPr/>
      <dgm:t>
        <a:bodyPr/>
        <a:lstStyle/>
        <a:p>
          <a:endParaRPr lang="cs-CZ"/>
        </a:p>
      </dgm:t>
    </dgm:pt>
    <dgm:pt modelId="{A0E535BC-B2F5-4F55-9302-EFCFAA4C7E1D}" type="pres">
      <dgm:prSet presAssocID="{5E384735-63C0-480B-A507-3679CA975D29}" presName="sibTrans" presStyleLbl="sibTrans2D1" presStyleIdx="9" presStyleCnt="12"/>
      <dgm:spPr/>
      <dgm:t>
        <a:bodyPr/>
        <a:lstStyle/>
        <a:p>
          <a:endParaRPr lang="cs-CZ"/>
        </a:p>
      </dgm:t>
    </dgm:pt>
    <dgm:pt modelId="{2AB0C03A-25DA-4EC3-AF4F-834F9765E5FC}" type="pres">
      <dgm:prSet presAssocID="{5E384735-63C0-480B-A507-3679CA975D29}" presName="connectorText" presStyleLbl="sibTrans2D1" presStyleIdx="9" presStyleCnt="12"/>
      <dgm:spPr/>
      <dgm:t>
        <a:bodyPr/>
        <a:lstStyle/>
        <a:p>
          <a:endParaRPr lang="cs-CZ"/>
        </a:p>
      </dgm:t>
    </dgm:pt>
    <dgm:pt modelId="{BA29DFA2-4BFA-4E7D-8265-501E35EAC5EC}" type="pres">
      <dgm:prSet presAssocID="{A17B90CE-5976-4243-87FA-7A4ACE439B9C}" presName="node" presStyleLbl="node1" presStyleIdx="10" presStyleCnt="12" custScaleX="100000" custScaleY="100000">
        <dgm:presLayoutVars>
          <dgm:bulletEnabled val="1"/>
        </dgm:presLayoutVars>
      </dgm:prSet>
      <dgm:spPr/>
      <dgm:t>
        <a:bodyPr/>
        <a:lstStyle/>
        <a:p>
          <a:endParaRPr lang="cs-CZ"/>
        </a:p>
      </dgm:t>
    </dgm:pt>
    <dgm:pt modelId="{3B802A5D-D190-4448-989A-FDB3E1458901}" type="pres">
      <dgm:prSet presAssocID="{255C870E-6968-4B1A-B245-F05CCFA65DA9}" presName="sibTrans" presStyleLbl="sibTrans2D1" presStyleIdx="10" presStyleCnt="12"/>
      <dgm:spPr/>
      <dgm:t>
        <a:bodyPr/>
        <a:lstStyle/>
        <a:p>
          <a:endParaRPr lang="cs-CZ"/>
        </a:p>
      </dgm:t>
    </dgm:pt>
    <dgm:pt modelId="{61FDDB0C-273C-46A5-8B1C-D0351D87BD44}" type="pres">
      <dgm:prSet presAssocID="{255C870E-6968-4B1A-B245-F05CCFA65DA9}" presName="connectorText" presStyleLbl="sibTrans2D1" presStyleIdx="10" presStyleCnt="12"/>
      <dgm:spPr/>
      <dgm:t>
        <a:bodyPr/>
        <a:lstStyle/>
        <a:p>
          <a:endParaRPr lang="cs-CZ"/>
        </a:p>
      </dgm:t>
    </dgm:pt>
    <dgm:pt modelId="{4E6E1FC0-0E84-4ECC-8E7D-2837D52D31A3}" type="pres">
      <dgm:prSet presAssocID="{C51C5FEE-B007-4DE3-9C15-7A414F07882B}" presName="node" presStyleLbl="node1" presStyleIdx="11" presStyleCnt="12" custScaleX="100000" custScaleY="100000">
        <dgm:presLayoutVars>
          <dgm:bulletEnabled val="1"/>
        </dgm:presLayoutVars>
      </dgm:prSet>
      <dgm:spPr/>
      <dgm:t>
        <a:bodyPr/>
        <a:lstStyle/>
        <a:p>
          <a:endParaRPr lang="cs-CZ"/>
        </a:p>
      </dgm:t>
    </dgm:pt>
    <dgm:pt modelId="{BBE0B28D-D4D4-490B-BD15-32BC816587DC}" type="pres">
      <dgm:prSet presAssocID="{B642DB6E-CA47-4B14-9439-8742E93CF339}" presName="sibTrans" presStyleLbl="sibTrans2D1" presStyleIdx="11" presStyleCnt="12"/>
      <dgm:spPr/>
      <dgm:t>
        <a:bodyPr/>
        <a:lstStyle/>
        <a:p>
          <a:endParaRPr lang="cs-CZ"/>
        </a:p>
      </dgm:t>
    </dgm:pt>
    <dgm:pt modelId="{4D1EE6D6-E604-4FF7-A2EC-5C782C29533A}" type="pres">
      <dgm:prSet presAssocID="{B642DB6E-CA47-4B14-9439-8742E93CF339}" presName="connectorText" presStyleLbl="sibTrans2D1" presStyleIdx="11" presStyleCnt="12"/>
      <dgm:spPr/>
      <dgm:t>
        <a:bodyPr/>
        <a:lstStyle/>
        <a:p>
          <a:endParaRPr lang="cs-CZ"/>
        </a:p>
      </dgm:t>
    </dgm:pt>
  </dgm:ptLst>
  <dgm:cxnLst>
    <dgm:cxn modelId="{8B1057D0-BFAF-465E-AD88-F0BE57E80E36}" type="presOf" srcId="{643EFC8A-8E66-420D-9968-C773E790DE71}" destId="{2B91649B-4A8D-432C-885C-ECAA2970865B}" srcOrd="1" destOrd="0" presId="urn:microsoft.com/office/officeart/2005/8/layout/cycle2"/>
    <dgm:cxn modelId="{B15DB280-4818-4457-989A-6E087ED9D435}" type="presOf" srcId="{CB73DC44-ABC1-41AA-B614-ABF3A06F260E}" destId="{594D2C40-0332-4239-A7D2-C22E80CC2685}" srcOrd="0" destOrd="0" presId="urn:microsoft.com/office/officeart/2005/8/layout/cycle2"/>
    <dgm:cxn modelId="{3B0D0F40-7B9E-458E-BA60-2D3F4DE35E45}" srcId="{BA4BE5DF-F32C-4FA5-A1A2-EDFD845F6631}" destId="{19018C20-A7EB-4E6D-A185-E4B71241A96A}" srcOrd="2" destOrd="0" parTransId="{C4775C21-EF4E-4ECC-9D00-B1DA7A72758D}" sibTransId="{EC9DFF30-F4FD-4AA0-9BFF-7FED4D2A8000}"/>
    <dgm:cxn modelId="{531D5247-77C5-496E-B5C7-110F2885D2A9}" type="presOf" srcId="{A17B90CE-5976-4243-87FA-7A4ACE439B9C}" destId="{BA29DFA2-4BFA-4E7D-8265-501E35EAC5EC}" srcOrd="0" destOrd="0" presId="urn:microsoft.com/office/officeart/2005/8/layout/cycle2"/>
    <dgm:cxn modelId="{312584E5-7FC5-414B-86E4-F8AA2ABC18D5}" type="presOf" srcId="{5E384735-63C0-480B-A507-3679CA975D29}" destId="{A0E535BC-B2F5-4F55-9302-EFCFAA4C7E1D}" srcOrd="0" destOrd="0" presId="urn:microsoft.com/office/officeart/2005/8/layout/cycle2"/>
    <dgm:cxn modelId="{CB4646E4-D858-49F9-9B63-888B037C6948}" srcId="{BA4BE5DF-F32C-4FA5-A1A2-EDFD845F6631}" destId="{B087AAB2-DC88-4DA6-80B0-A904C756A1CD}" srcOrd="8" destOrd="0" parTransId="{7EBC26BE-FF83-4B4E-B1FB-BFB4E02AF100}" sibTransId="{DDFC1FB1-E8F6-44D8-BD47-D8E9B011D118}"/>
    <dgm:cxn modelId="{C9DB575F-E42B-451B-A093-873CE848D699}" type="presOf" srcId="{0482A9F4-F600-4DB9-BE1F-1A4F63DE26A7}" destId="{3A7604AD-4920-48D0-81E1-F03CED4714D3}" srcOrd="0" destOrd="0" presId="urn:microsoft.com/office/officeart/2005/8/layout/cycle2"/>
    <dgm:cxn modelId="{E85810B7-B3D9-4053-8C4F-D8D7EF5C1C91}" type="presOf" srcId="{5E384735-63C0-480B-A507-3679CA975D29}" destId="{2AB0C03A-25DA-4EC3-AF4F-834F9765E5FC}" srcOrd="1" destOrd="0" presId="urn:microsoft.com/office/officeart/2005/8/layout/cycle2"/>
    <dgm:cxn modelId="{1E132720-C149-49E8-9C97-2B4283152887}" type="presOf" srcId="{C19D1542-A624-4208-B782-5E8C41F9CF03}" destId="{A28CEA94-28A2-4907-AF32-6AFF281779F3}" srcOrd="1" destOrd="0" presId="urn:microsoft.com/office/officeart/2005/8/layout/cycle2"/>
    <dgm:cxn modelId="{59924A44-93C0-4E06-864E-027E2510D9C4}" srcId="{BA4BE5DF-F32C-4FA5-A1A2-EDFD845F6631}" destId="{FDB7938C-2948-49E0-821A-577995DACF61}" srcOrd="4" destOrd="0" parTransId="{901C9FC1-D68F-4198-8D8B-6DB462121D98}" sibTransId="{9E5346DC-972E-4F0D-9B54-04830F6C35E8}"/>
    <dgm:cxn modelId="{33323A16-6958-4EFE-9ABC-FF10B3DABDB6}" type="presOf" srcId="{C51C5FEE-B007-4DE3-9C15-7A414F07882B}" destId="{4E6E1FC0-0E84-4ECC-8E7D-2837D52D31A3}" srcOrd="0" destOrd="0" presId="urn:microsoft.com/office/officeart/2005/8/layout/cycle2"/>
    <dgm:cxn modelId="{031E2990-D4FB-4ADB-ABD8-3DC4BB1FA9FB}" type="presOf" srcId="{9E5346DC-972E-4F0D-9B54-04830F6C35E8}" destId="{AD6729BA-AA9C-4593-B9ED-0A1E223E987A}" srcOrd="0" destOrd="0" presId="urn:microsoft.com/office/officeart/2005/8/layout/cycle2"/>
    <dgm:cxn modelId="{D97DB1C4-C058-4DB7-AB06-B2060616D7FD}" type="presOf" srcId="{FDB7938C-2948-49E0-821A-577995DACF61}" destId="{815843F3-8039-48AF-BB88-8E57E290194D}" srcOrd="0" destOrd="0" presId="urn:microsoft.com/office/officeart/2005/8/layout/cycle2"/>
    <dgm:cxn modelId="{75E8B596-01AD-499C-85F4-669E0D1A8880}" type="presOf" srcId="{CAD4BB65-0DB7-45CA-B471-2AB9DD7E5CEB}" destId="{016C4D7E-6034-4ED5-8337-8E4068E03FFA}" srcOrd="1" destOrd="0" presId="urn:microsoft.com/office/officeart/2005/8/layout/cycle2"/>
    <dgm:cxn modelId="{EDDF52F7-ADCD-4AE7-90D3-3EF01C7BB8B5}" type="presOf" srcId="{B087AAB2-DC88-4DA6-80B0-A904C756A1CD}" destId="{EBF0797B-CE67-4AC6-B397-6DCBD79E9ADF}" srcOrd="0" destOrd="0" presId="urn:microsoft.com/office/officeart/2005/8/layout/cycle2"/>
    <dgm:cxn modelId="{3FBCFAD0-3E6E-4E31-9590-6F2C1C570E1F}" srcId="{BA4BE5DF-F32C-4FA5-A1A2-EDFD845F6631}" destId="{0482A9F4-F600-4DB9-BE1F-1A4F63DE26A7}" srcOrd="1" destOrd="0" parTransId="{8EC93FC0-9131-44C4-BAFD-A1DFAAFEDA0F}" sibTransId="{4273EC6D-A76A-4499-8482-37069CB98979}"/>
    <dgm:cxn modelId="{6FAE3B01-33BF-4462-B486-C6055B29D882}" type="presOf" srcId="{C5BADEB8-55B3-46C8-B498-657EE12A3BC0}" destId="{7D79D74F-113D-40C7-9E8B-5758D314E836}" srcOrd="0" destOrd="0" presId="urn:microsoft.com/office/officeart/2005/8/layout/cycle2"/>
    <dgm:cxn modelId="{6FDA0770-8CEE-458B-8B32-5953147DF5F1}" srcId="{BA4BE5DF-F32C-4FA5-A1A2-EDFD845F6631}" destId="{CB73DC44-ABC1-41AA-B614-ABF3A06F260E}" srcOrd="6" destOrd="0" parTransId="{A64FA866-257A-46C0-A386-413AC603D727}" sibTransId="{CAD4BB65-0DB7-45CA-B471-2AB9DD7E5CEB}"/>
    <dgm:cxn modelId="{40C87CEE-4326-4E5E-96F7-C5C7C18DEA26}" srcId="{BA4BE5DF-F32C-4FA5-A1A2-EDFD845F6631}" destId="{A17B90CE-5976-4243-87FA-7A4ACE439B9C}" srcOrd="10" destOrd="0" parTransId="{A9B89E6C-D03D-4346-9F4F-6C0FFEB93F33}" sibTransId="{255C870E-6968-4B1A-B245-F05CCFA65DA9}"/>
    <dgm:cxn modelId="{D7ABA796-B129-4B4E-99F2-6ECB66AB63C9}" type="presOf" srcId="{FBE5EE51-9D7A-4E6D-B8A9-F584B34D4D3D}" destId="{57496A55-628A-41B3-A8BC-FEBE4E97A7CD}" srcOrd="0" destOrd="0" presId="urn:microsoft.com/office/officeart/2005/8/layout/cycle2"/>
    <dgm:cxn modelId="{8A8BF7ED-024C-48B5-9B6C-49295818DC8F}" type="presOf" srcId="{D9904288-1653-4D12-ACD5-A0EC1B75592D}" destId="{4641B472-A6B9-46F5-B0EE-3527606B23D4}" srcOrd="1" destOrd="0" presId="urn:microsoft.com/office/officeart/2005/8/layout/cycle2"/>
    <dgm:cxn modelId="{85C26F64-21D3-4C4E-943C-BFE950ABC785}" type="presOf" srcId="{C19D1542-A624-4208-B782-5E8C41F9CF03}" destId="{48002C7C-76B9-47F1-9CA6-8A458B762612}" srcOrd="0" destOrd="0" presId="urn:microsoft.com/office/officeart/2005/8/layout/cycle2"/>
    <dgm:cxn modelId="{845690CA-DC5C-4120-8900-D9A423FDD967}" type="presOf" srcId="{255C870E-6968-4B1A-B245-F05CCFA65DA9}" destId="{61FDDB0C-273C-46A5-8B1C-D0351D87BD44}" srcOrd="1" destOrd="0" presId="urn:microsoft.com/office/officeart/2005/8/layout/cycle2"/>
    <dgm:cxn modelId="{FEEE9C7B-F123-44E7-B1C8-D769207A9629}" type="presOf" srcId="{CAD4BB65-0DB7-45CA-B471-2AB9DD7E5CEB}" destId="{C2D8582A-A4DF-4509-8321-44EF619CF7BF}" srcOrd="0" destOrd="0" presId="urn:microsoft.com/office/officeart/2005/8/layout/cycle2"/>
    <dgm:cxn modelId="{F51118DE-31A3-4C29-B1A8-D135E33452C8}" type="presOf" srcId="{EC9DFF30-F4FD-4AA0-9BFF-7FED4D2A8000}" destId="{A325AF45-278D-4E37-A6C2-D3D8EA2AFE72}" srcOrd="0" destOrd="0" presId="urn:microsoft.com/office/officeart/2005/8/layout/cycle2"/>
    <dgm:cxn modelId="{C678D728-D1EB-4A1A-8997-01EF9F0EBD71}" type="presOf" srcId="{1E505BFA-4221-49A2-AF0A-EDC108C6E283}" destId="{F83D210F-8397-4693-B901-CB4F15667817}" srcOrd="0" destOrd="0" presId="urn:microsoft.com/office/officeart/2005/8/layout/cycle2"/>
    <dgm:cxn modelId="{33B494DC-2582-4392-9371-DA2D71C55E89}" type="presOf" srcId="{D9904288-1653-4D12-ACD5-A0EC1B75592D}" destId="{B4D61107-9EF9-45C9-A70D-AAD211200DF6}" srcOrd="0" destOrd="0" presId="urn:microsoft.com/office/officeart/2005/8/layout/cycle2"/>
    <dgm:cxn modelId="{47DFF204-87CE-4FCC-94CD-2767146F02F4}" type="presOf" srcId="{B642DB6E-CA47-4B14-9439-8742E93CF339}" destId="{BBE0B28D-D4D4-490B-BD15-32BC816587DC}" srcOrd="0" destOrd="0" presId="urn:microsoft.com/office/officeart/2005/8/layout/cycle2"/>
    <dgm:cxn modelId="{68A97704-5F2D-45BB-88D9-3D9C79823321}" type="presOf" srcId="{643EFC8A-8E66-420D-9968-C773E790DE71}" destId="{EA791ECF-D911-48D9-B88B-86421C1B2319}" srcOrd="0" destOrd="0" presId="urn:microsoft.com/office/officeart/2005/8/layout/cycle2"/>
    <dgm:cxn modelId="{132C024E-5430-4325-A880-75E605256AAE}" type="presOf" srcId="{3213BCCB-1D1B-4928-A3CB-E2754F8EBCBF}" destId="{7016E39C-1F81-4C7C-B665-93CC54D51B46}" srcOrd="0" destOrd="0" presId="urn:microsoft.com/office/officeart/2005/8/layout/cycle2"/>
    <dgm:cxn modelId="{3D8B3EBB-58E7-48F2-95B2-BC49DD325C54}" type="presOf" srcId="{EC9DFF30-F4FD-4AA0-9BFF-7FED4D2A8000}" destId="{CC784FB9-0AA5-4571-92AB-099F50BC435D}" srcOrd="1" destOrd="0" presId="urn:microsoft.com/office/officeart/2005/8/layout/cycle2"/>
    <dgm:cxn modelId="{A446D471-601B-46F1-A24C-E8D2660BCA81}" type="presOf" srcId="{B642DB6E-CA47-4B14-9439-8742E93CF339}" destId="{4D1EE6D6-E604-4FF7-A2EC-5C782C29533A}" srcOrd="1" destOrd="0" presId="urn:microsoft.com/office/officeart/2005/8/layout/cycle2"/>
    <dgm:cxn modelId="{A5FDE3C4-5C4C-475D-8FFE-AE0D7C672AC5}" type="presOf" srcId="{67C62E69-F33E-4D0C-BB39-8718C0BB0D25}" destId="{77902B5F-14B2-4FE0-8B61-0A054A06707C}" srcOrd="0" destOrd="0" presId="urn:microsoft.com/office/officeart/2005/8/layout/cycle2"/>
    <dgm:cxn modelId="{63A15BE1-FC3D-49D5-8B1C-67458D7F64B0}" type="presOf" srcId="{DDFC1FB1-E8F6-44D8-BD47-D8E9B011D118}" destId="{1EC46E6D-50D2-4C8B-8E60-FC16FAD3043D}" srcOrd="1" destOrd="0" presId="urn:microsoft.com/office/officeart/2005/8/layout/cycle2"/>
    <dgm:cxn modelId="{C88FE57B-DE12-487A-9A56-9B02E3345BC0}" type="presOf" srcId="{4273EC6D-A76A-4499-8482-37069CB98979}" destId="{10C3C97A-CEEA-4659-BB72-A8142072CB5C}" srcOrd="1" destOrd="0" presId="urn:microsoft.com/office/officeart/2005/8/layout/cycle2"/>
    <dgm:cxn modelId="{F7CD5946-DB4F-4137-B200-D057C4B0AF49}" srcId="{BA4BE5DF-F32C-4FA5-A1A2-EDFD845F6631}" destId="{67C62E69-F33E-4D0C-BB39-8718C0BB0D25}" srcOrd="5" destOrd="0" parTransId="{D3F9F132-ABBA-42A1-AB83-7503F72A728C}" sibTransId="{C5BADEB8-55B3-46C8-B498-657EE12A3BC0}"/>
    <dgm:cxn modelId="{7D6CE719-5940-4AB4-96E1-42CF96A17F46}" srcId="{BA4BE5DF-F32C-4FA5-A1A2-EDFD845F6631}" destId="{FBE5EE51-9D7A-4E6D-B8A9-F584B34D4D3D}" srcOrd="0" destOrd="0" parTransId="{87748596-D3AE-44F9-AA26-A1E46D84B969}" sibTransId="{C19D1542-A624-4208-B782-5E8C41F9CF03}"/>
    <dgm:cxn modelId="{75E49240-FDF4-4F33-9D88-F36BD0556C04}" type="presOf" srcId="{DDFC1FB1-E8F6-44D8-BD47-D8E9B011D118}" destId="{C4888B02-B439-4B5B-BAB5-21558F23DADD}" srcOrd="0" destOrd="0" presId="urn:microsoft.com/office/officeart/2005/8/layout/cycle2"/>
    <dgm:cxn modelId="{1972435C-EF2B-426A-96CD-F9F85BFCC007}" type="presOf" srcId="{255C870E-6968-4B1A-B245-F05CCFA65DA9}" destId="{3B802A5D-D190-4448-989A-FDB3E1458901}" srcOrd="0" destOrd="0" presId="urn:microsoft.com/office/officeart/2005/8/layout/cycle2"/>
    <dgm:cxn modelId="{62ACBAD0-E97A-4E05-AB6A-94DE7D4A6025}" type="presOf" srcId="{C5BADEB8-55B3-46C8-B498-657EE12A3BC0}" destId="{A207F86D-C805-441F-B017-18DBA65E65F8}" srcOrd="1" destOrd="0" presId="urn:microsoft.com/office/officeart/2005/8/layout/cycle2"/>
    <dgm:cxn modelId="{425D56BD-41A9-4D6D-B4DF-6D01657231A8}" srcId="{BA4BE5DF-F32C-4FA5-A1A2-EDFD845F6631}" destId="{1E505BFA-4221-49A2-AF0A-EDC108C6E283}" srcOrd="7" destOrd="0" parTransId="{69908D13-D068-4930-BC40-EFB8DBB919F7}" sibTransId="{D9904288-1653-4D12-ACD5-A0EC1B75592D}"/>
    <dgm:cxn modelId="{8976B7FC-FDD5-4851-972F-0F8ED5518A9D}" srcId="{BA4BE5DF-F32C-4FA5-A1A2-EDFD845F6631}" destId="{3213BCCB-1D1B-4928-A3CB-E2754F8EBCBF}" srcOrd="3" destOrd="0" parTransId="{8420A213-E150-4093-B2B1-83D3EA0FC40E}" sibTransId="{643EFC8A-8E66-420D-9968-C773E790DE71}"/>
    <dgm:cxn modelId="{3ED50C11-E43F-4470-9AC5-E24D45FAF89A}" type="presOf" srcId="{19018C20-A7EB-4E6D-A185-E4B71241A96A}" destId="{1663BD84-B42E-4366-9FD7-6A8F3BE33DE9}" srcOrd="0" destOrd="0" presId="urn:microsoft.com/office/officeart/2005/8/layout/cycle2"/>
    <dgm:cxn modelId="{50AF0BB0-107A-4E28-8C86-621061D0E8D5}" srcId="{BA4BE5DF-F32C-4FA5-A1A2-EDFD845F6631}" destId="{255E9D6E-A866-480E-B526-0F739C858C8D}" srcOrd="9" destOrd="0" parTransId="{F06F1138-6BF6-4305-B1DE-1A7E0E90468B}" sibTransId="{5E384735-63C0-480B-A507-3679CA975D29}"/>
    <dgm:cxn modelId="{668BC93A-7855-49B7-8701-1CA5DA0055F1}" type="presOf" srcId="{BA4BE5DF-F32C-4FA5-A1A2-EDFD845F6631}" destId="{6608C72C-C15C-406E-866D-8A143484525F}" srcOrd="0" destOrd="0" presId="urn:microsoft.com/office/officeart/2005/8/layout/cycle2"/>
    <dgm:cxn modelId="{0A08D237-2505-4BA2-AFDC-8B57B707BC17}" type="presOf" srcId="{9E5346DC-972E-4F0D-9B54-04830F6C35E8}" destId="{1E0212DD-2895-4E45-9535-8BC6174A4E60}" srcOrd="1" destOrd="0" presId="urn:microsoft.com/office/officeart/2005/8/layout/cycle2"/>
    <dgm:cxn modelId="{5D9B30A4-9D08-458B-A7A9-E2C2378DF1F3}" type="presOf" srcId="{255E9D6E-A866-480E-B526-0F739C858C8D}" destId="{8788CCC9-0696-4FD0-A23D-DD81B552836C}" srcOrd="0" destOrd="0" presId="urn:microsoft.com/office/officeart/2005/8/layout/cycle2"/>
    <dgm:cxn modelId="{DB159155-CE9B-429B-A20F-DE4342873DA9}" srcId="{BA4BE5DF-F32C-4FA5-A1A2-EDFD845F6631}" destId="{C51C5FEE-B007-4DE3-9C15-7A414F07882B}" srcOrd="11" destOrd="0" parTransId="{FA602F1B-8D5E-4EDE-9FBC-3A0C77405261}" sibTransId="{B642DB6E-CA47-4B14-9439-8742E93CF339}"/>
    <dgm:cxn modelId="{8F596CA4-6074-4311-B22C-995B38B25DF8}" type="presOf" srcId="{4273EC6D-A76A-4499-8482-37069CB98979}" destId="{EBFA5F51-4BF0-42C0-BA99-1E9C35294669}" srcOrd="0" destOrd="0" presId="urn:microsoft.com/office/officeart/2005/8/layout/cycle2"/>
    <dgm:cxn modelId="{884C6513-EE02-4B82-8229-B67C23393847}" type="presParOf" srcId="{6608C72C-C15C-406E-866D-8A143484525F}" destId="{57496A55-628A-41B3-A8BC-FEBE4E97A7CD}" srcOrd="0" destOrd="0" presId="urn:microsoft.com/office/officeart/2005/8/layout/cycle2"/>
    <dgm:cxn modelId="{463D8BB2-5F32-45E5-9CAD-62542AE98796}" type="presParOf" srcId="{6608C72C-C15C-406E-866D-8A143484525F}" destId="{48002C7C-76B9-47F1-9CA6-8A458B762612}" srcOrd="1" destOrd="0" presId="urn:microsoft.com/office/officeart/2005/8/layout/cycle2"/>
    <dgm:cxn modelId="{010E7461-D1B0-41EA-809F-E39B6C3EFAE4}" type="presParOf" srcId="{48002C7C-76B9-47F1-9CA6-8A458B762612}" destId="{A28CEA94-28A2-4907-AF32-6AFF281779F3}" srcOrd="0" destOrd="0" presId="urn:microsoft.com/office/officeart/2005/8/layout/cycle2"/>
    <dgm:cxn modelId="{3E7A79C4-7990-4A59-AD63-761581C0BCA0}" type="presParOf" srcId="{6608C72C-C15C-406E-866D-8A143484525F}" destId="{3A7604AD-4920-48D0-81E1-F03CED4714D3}" srcOrd="2" destOrd="0" presId="urn:microsoft.com/office/officeart/2005/8/layout/cycle2"/>
    <dgm:cxn modelId="{6411349D-BF4E-462C-B0D3-24749A201521}" type="presParOf" srcId="{6608C72C-C15C-406E-866D-8A143484525F}" destId="{EBFA5F51-4BF0-42C0-BA99-1E9C35294669}" srcOrd="3" destOrd="0" presId="urn:microsoft.com/office/officeart/2005/8/layout/cycle2"/>
    <dgm:cxn modelId="{506D031D-0D43-42BF-971C-AA01BB06913C}" type="presParOf" srcId="{EBFA5F51-4BF0-42C0-BA99-1E9C35294669}" destId="{10C3C97A-CEEA-4659-BB72-A8142072CB5C}" srcOrd="0" destOrd="0" presId="urn:microsoft.com/office/officeart/2005/8/layout/cycle2"/>
    <dgm:cxn modelId="{E86784DC-53AC-419A-B78C-29E64E7C6A24}" type="presParOf" srcId="{6608C72C-C15C-406E-866D-8A143484525F}" destId="{1663BD84-B42E-4366-9FD7-6A8F3BE33DE9}" srcOrd="4" destOrd="0" presId="urn:microsoft.com/office/officeart/2005/8/layout/cycle2"/>
    <dgm:cxn modelId="{1E9CE8A8-1F88-4346-BC15-3D713497A60D}" type="presParOf" srcId="{6608C72C-C15C-406E-866D-8A143484525F}" destId="{A325AF45-278D-4E37-A6C2-D3D8EA2AFE72}" srcOrd="5" destOrd="0" presId="urn:microsoft.com/office/officeart/2005/8/layout/cycle2"/>
    <dgm:cxn modelId="{8AA61B51-C98B-4620-9E90-5F3099CF5458}" type="presParOf" srcId="{A325AF45-278D-4E37-A6C2-D3D8EA2AFE72}" destId="{CC784FB9-0AA5-4571-92AB-099F50BC435D}" srcOrd="0" destOrd="0" presId="urn:microsoft.com/office/officeart/2005/8/layout/cycle2"/>
    <dgm:cxn modelId="{12F87BE2-B0B6-49F9-A8A2-3B976FF9E5E8}" type="presParOf" srcId="{6608C72C-C15C-406E-866D-8A143484525F}" destId="{7016E39C-1F81-4C7C-B665-93CC54D51B46}" srcOrd="6" destOrd="0" presId="urn:microsoft.com/office/officeart/2005/8/layout/cycle2"/>
    <dgm:cxn modelId="{3C86006A-EDC4-4D9C-9F4E-850EB07F948A}" type="presParOf" srcId="{6608C72C-C15C-406E-866D-8A143484525F}" destId="{EA791ECF-D911-48D9-B88B-86421C1B2319}" srcOrd="7" destOrd="0" presId="urn:microsoft.com/office/officeart/2005/8/layout/cycle2"/>
    <dgm:cxn modelId="{15DAF767-ACC3-40B7-922D-65F8EEAF87E3}" type="presParOf" srcId="{EA791ECF-D911-48D9-B88B-86421C1B2319}" destId="{2B91649B-4A8D-432C-885C-ECAA2970865B}" srcOrd="0" destOrd="0" presId="urn:microsoft.com/office/officeart/2005/8/layout/cycle2"/>
    <dgm:cxn modelId="{E2E6A2AE-CA25-4316-858D-48DCF0CC9065}" type="presParOf" srcId="{6608C72C-C15C-406E-866D-8A143484525F}" destId="{815843F3-8039-48AF-BB88-8E57E290194D}" srcOrd="8" destOrd="0" presId="urn:microsoft.com/office/officeart/2005/8/layout/cycle2"/>
    <dgm:cxn modelId="{46A7EBB6-A5F2-480E-9DC8-468BE5558E11}" type="presParOf" srcId="{6608C72C-C15C-406E-866D-8A143484525F}" destId="{AD6729BA-AA9C-4593-B9ED-0A1E223E987A}" srcOrd="9" destOrd="0" presId="urn:microsoft.com/office/officeart/2005/8/layout/cycle2"/>
    <dgm:cxn modelId="{0640B7ED-36D7-46CF-83C5-4FDE1A0A577B}" type="presParOf" srcId="{AD6729BA-AA9C-4593-B9ED-0A1E223E987A}" destId="{1E0212DD-2895-4E45-9535-8BC6174A4E60}" srcOrd="0" destOrd="0" presId="urn:microsoft.com/office/officeart/2005/8/layout/cycle2"/>
    <dgm:cxn modelId="{F27D8EBD-A427-45F5-884E-074DD1AF38A1}" type="presParOf" srcId="{6608C72C-C15C-406E-866D-8A143484525F}" destId="{77902B5F-14B2-4FE0-8B61-0A054A06707C}" srcOrd="10" destOrd="0" presId="urn:microsoft.com/office/officeart/2005/8/layout/cycle2"/>
    <dgm:cxn modelId="{09F9F61E-B037-47B1-8B2A-60F12E760491}" type="presParOf" srcId="{6608C72C-C15C-406E-866D-8A143484525F}" destId="{7D79D74F-113D-40C7-9E8B-5758D314E836}" srcOrd="11" destOrd="0" presId="urn:microsoft.com/office/officeart/2005/8/layout/cycle2"/>
    <dgm:cxn modelId="{7576ED2F-81E3-41AD-94B0-88A6E836A429}" type="presParOf" srcId="{7D79D74F-113D-40C7-9E8B-5758D314E836}" destId="{A207F86D-C805-441F-B017-18DBA65E65F8}" srcOrd="0" destOrd="0" presId="urn:microsoft.com/office/officeart/2005/8/layout/cycle2"/>
    <dgm:cxn modelId="{EFEDC2E0-C33E-4F39-9BED-B89DBB14FBBB}" type="presParOf" srcId="{6608C72C-C15C-406E-866D-8A143484525F}" destId="{594D2C40-0332-4239-A7D2-C22E80CC2685}" srcOrd="12" destOrd="0" presId="urn:microsoft.com/office/officeart/2005/8/layout/cycle2"/>
    <dgm:cxn modelId="{C9149523-E08E-4880-BD8A-3C5DABE5BC84}" type="presParOf" srcId="{6608C72C-C15C-406E-866D-8A143484525F}" destId="{C2D8582A-A4DF-4509-8321-44EF619CF7BF}" srcOrd="13" destOrd="0" presId="urn:microsoft.com/office/officeart/2005/8/layout/cycle2"/>
    <dgm:cxn modelId="{85AAAAE2-0FB0-4C5B-BB83-A2B1BA99665C}" type="presParOf" srcId="{C2D8582A-A4DF-4509-8321-44EF619CF7BF}" destId="{016C4D7E-6034-4ED5-8337-8E4068E03FFA}" srcOrd="0" destOrd="0" presId="urn:microsoft.com/office/officeart/2005/8/layout/cycle2"/>
    <dgm:cxn modelId="{7AF953A1-4635-46C8-824F-4F8A9D79FB66}" type="presParOf" srcId="{6608C72C-C15C-406E-866D-8A143484525F}" destId="{F83D210F-8397-4693-B901-CB4F15667817}" srcOrd="14" destOrd="0" presId="urn:microsoft.com/office/officeart/2005/8/layout/cycle2"/>
    <dgm:cxn modelId="{C4B42618-F443-46F9-82F9-C2A1F35EC6C7}" type="presParOf" srcId="{6608C72C-C15C-406E-866D-8A143484525F}" destId="{B4D61107-9EF9-45C9-A70D-AAD211200DF6}" srcOrd="15" destOrd="0" presId="urn:microsoft.com/office/officeart/2005/8/layout/cycle2"/>
    <dgm:cxn modelId="{6F810F8B-CB4B-4A1A-A452-87620A5DBD73}" type="presParOf" srcId="{B4D61107-9EF9-45C9-A70D-AAD211200DF6}" destId="{4641B472-A6B9-46F5-B0EE-3527606B23D4}" srcOrd="0" destOrd="0" presId="urn:microsoft.com/office/officeart/2005/8/layout/cycle2"/>
    <dgm:cxn modelId="{3AD00CFF-9125-4CE5-A468-ED79B95B52EC}" type="presParOf" srcId="{6608C72C-C15C-406E-866D-8A143484525F}" destId="{EBF0797B-CE67-4AC6-B397-6DCBD79E9ADF}" srcOrd="16" destOrd="0" presId="urn:microsoft.com/office/officeart/2005/8/layout/cycle2"/>
    <dgm:cxn modelId="{3EE0A24F-7BEE-4308-B1E7-4E0BAD6EF23A}" type="presParOf" srcId="{6608C72C-C15C-406E-866D-8A143484525F}" destId="{C4888B02-B439-4B5B-BAB5-21558F23DADD}" srcOrd="17" destOrd="0" presId="urn:microsoft.com/office/officeart/2005/8/layout/cycle2"/>
    <dgm:cxn modelId="{2C332704-A8DD-4C88-972D-B4118D209501}" type="presParOf" srcId="{C4888B02-B439-4B5B-BAB5-21558F23DADD}" destId="{1EC46E6D-50D2-4C8B-8E60-FC16FAD3043D}" srcOrd="0" destOrd="0" presId="urn:microsoft.com/office/officeart/2005/8/layout/cycle2"/>
    <dgm:cxn modelId="{00D33F13-18FE-49AE-9CB1-FA1246959C84}" type="presParOf" srcId="{6608C72C-C15C-406E-866D-8A143484525F}" destId="{8788CCC9-0696-4FD0-A23D-DD81B552836C}" srcOrd="18" destOrd="0" presId="urn:microsoft.com/office/officeart/2005/8/layout/cycle2"/>
    <dgm:cxn modelId="{B1249620-26EE-48AA-B0DF-FAB059266731}" type="presParOf" srcId="{6608C72C-C15C-406E-866D-8A143484525F}" destId="{A0E535BC-B2F5-4F55-9302-EFCFAA4C7E1D}" srcOrd="19" destOrd="0" presId="urn:microsoft.com/office/officeart/2005/8/layout/cycle2"/>
    <dgm:cxn modelId="{83C8F11B-BAE1-4A03-984E-B7247CE25E98}" type="presParOf" srcId="{A0E535BC-B2F5-4F55-9302-EFCFAA4C7E1D}" destId="{2AB0C03A-25DA-4EC3-AF4F-834F9765E5FC}" srcOrd="0" destOrd="0" presId="urn:microsoft.com/office/officeart/2005/8/layout/cycle2"/>
    <dgm:cxn modelId="{108CEE4B-D338-4907-9A5E-7D25FC15260A}" type="presParOf" srcId="{6608C72C-C15C-406E-866D-8A143484525F}" destId="{BA29DFA2-4BFA-4E7D-8265-501E35EAC5EC}" srcOrd="20" destOrd="0" presId="urn:microsoft.com/office/officeart/2005/8/layout/cycle2"/>
    <dgm:cxn modelId="{FBD5CCB2-A5A1-4D13-BD1F-E8A7207C079A}" type="presParOf" srcId="{6608C72C-C15C-406E-866D-8A143484525F}" destId="{3B802A5D-D190-4448-989A-FDB3E1458901}" srcOrd="21" destOrd="0" presId="urn:microsoft.com/office/officeart/2005/8/layout/cycle2"/>
    <dgm:cxn modelId="{4BF13605-6951-4975-96C9-F15971DC5C9B}" type="presParOf" srcId="{3B802A5D-D190-4448-989A-FDB3E1458901}" destId="{61FDDB0C-273C-46A5-8B1C-D0351D87BD44}" srcOrd="0" destOrd="0" presId="urn:microsoft.com/office/officeart/2005/8/layout/cycle2"/>
    <dgm:cxn modelId="{6397F633-9884-49CF-837B-C8A3EBE1FBC3}" type="presParOf" srcId="{6608C72C-C15C-406E-866D-8A143484525F}" destId="{4E6E1FC0-0E84-4ECC-8E7D-2837D52D31A3}" srcOrd="22" destOrd="0" presId="urn:microsoft.com/office/officeart/2005/8/layout/cycle2"/>
    <dgm:cxn modelId="{7BA159BD-C1E0-4EC8-98AF-77BF52167480}" type="presParOf" srcId="{6608C72C-C15C-406E-866D-8A143484525F}" destId="{BBE0B28D-D4D4-490B-BD15-32BC816587DC}" srcOrd="23" destOrd="0" presId="urn:microsoft.com/office/officeart/2005/8/layout/cycle2"/>
    <dgm:cxn modelId="{89521FC7-C7E6-4B96-8FED-DE74FC22DD74}" type="presParOf" srcId="{BBE0B28D-D4D4-490B-BD15-32BC816587DC}" destId="{4D1EE6D6-E604-4FF7-A2EC-5C782C29533A}" srcOrd="0" destOrd="0" presId="urn:microsoft.com/office/officeart/2005/8/layout/cycle2"/>
  </dgm:cxnLst>
  <dgm:bg>
    <a:solidFill>
      <a:schemeClr val="bg1"/>
    </a:solidFill>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96A55-628A-41B3-A8BC-FEBE4E97A7CD}">
      <dsp:nvSpPr>
        <dsp:cNvPr id="0" name=""/>
        <dsp:cNvSpPr/>
      </dsp:nvSpPr>
      <dsp:spPr>
        <a:xfrm>
          <a:off x="3415668" y="-108004"/>
          <a:ext cx="945526" cy="945526"/>
        </a:xfrm>
        <a:prstGeom prst="ellipse">
          <a:avLst/>
        </a:prstGeom>
        <a:solidFill>
          <a:srgbClr val="954EC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PROSINEC</a:t>
          </a:r>
          <a:endParaRPr lang="cs-CZ" sz="1100" b="1" kern="1200" dirty="0">
            <a:solidFill>
              <a:schemeClr val="tx1"/>
            </a:solidFill>
            <a:latin typeface="+mj-lt"/>
          </a:endParaRPr>
        </a:p>
      </dsp:txBody>
      <dsp:txXfrm>
        <a:off x="3554137" y="30465"/>
        <a:ext cx="668588" cy="668588"/>
      </dsp:txXfrm>
    </dsp:sp>
    <dsp:sp modelId="{48002C7C-76B9-47F1-9CA6-8A458B762612}">
      <dsp:nvSpPr>
        <dsp:cNvPr id="0" name=""/>
        <dsp:cNvSpPr/>
      </dsp:nvSpPr>
      <dsp:spPr>
        <a:xfrm rot="900000">
          <a:off x="4441704" y="387167"/>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a:off x="4442990" y="441220"/>
        <a:ext cx="176166" cy="191469"/>
      </dsp:txXfrm>
    </dsp:sp>
    <dsp:sp modelId="{3A7604AD-4920-48D0-81E1-F03CED4714D3}">
      <dsp:nvSpPr>
        <dsp:cNvPr id="0" name=""/>
        <dsp:cNvSpPr/>
      </dsp:nvSpPr>
      <dsp:spPr>
        <a:xfrm>
          <a:off x="4787640" y="259614"/>
          <a:ext cx="945526" cy="945526"/>
        </a:xfrm>
        <a:prstGeom prst="ellipse">
          <a:avLst/>
        </a:prstGeom>
        <a:solidFill>
          <a:srgbClr val="799FC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LEDEN</a:t>
          </a:r>
          <a:endParaRPr lang="cs-CZ" sz="1100" b="1" kern="1200" dirty="0">
            <a:solidFill>
              <a:schemeClr val="tx1"/>
            </a:solidFill>
            <a:latin typeface="+mj-lt"/>
          </a:endParaRPr>
        </a:p>
      </dsp:txBody>
      <dsp:txXfrm>
        <a:off x="4926109" y="398083"/>
        <a:ext cx="668588" cy="668588"/>
      </dsp:txXfrm>
    </dsp:sp>
    <dsp:sp modelId="{EBFA5F51-4BF0-42C0-BA99-1E9C35294669}">
      <dsp:nvSpPr>
        <dsp:cNvPr id="0" name=""/>
        <dsp:cNvSpPr/>
      </dsp:nvSpPr>
      <dsp:spPr>
        <a:xfrm rot="2700000">
          <a:off x="5631710" y="1069960"/>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a:off x="5642767" y="1107090"/>
        <a:ext cx="176166" cy="191469"/>
      </dsp:txXfrm>
    </dsp:sp>
    <dsp:sp modelId="{1663BD84-B42E-4366-9FD7-6A8F3BE33DE9}">
      <dsp:nvSpPr>
        <dsp:cNvPr id="0" name=""/>
        <dsp:cNvSpPr/>
      </dsp:nvSpPr>
      <dsp:spPr>
        <a:xfrm>
          <a:off x="5791993" y="1263967"/>
          <a:ext cx="945526" cy="945526"/>
        </a:xfrm>
        <a:prstGeom prst="ellipse">
          <a:avLst/>
        </a:prstGeom>
        <a:solidFill>
          <a:srgbClr val="4AABC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ÚNOR</a:t>
          </a:r>
          <a:endParaRPr lang="cs-CZ" sz="1100" b="1" kern="1200" dirty="0">
            <a:solidFill>
              <a:schemeClr val="tx1"/>
            </a:solidFill>
            <a:latin typeface="+mj-lt"/>
          </a:endParaRPr>
        </a:p>
      </dsp:txBody>
      <dsp:txXfrm>
        <a:off x="5930462" y="1402436"/>
        <a:ext cx="668588" cy="668588"/>
      </dsp:txXfrm>
    </dsp:sp>
    <dsp:sp modelId="{A325AF45-278D-4E37-A6C2-D3D8EA2AFE72}">
      <dsp:nvSpPr>
        <dsp:cNvPr id="0" name=""/>
        <dsp:cNvSpPr/>
      </dsp:nvSpPr>
      <dsp:spPr>
        <a:xfrm rot="4500000">
          <a:off x="6320889" y="2256279"/>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a:off x="6348869" y="2283638"/>
        <a:ext cx="176166" cy="191469"/>
      </dsp:txXfrm>
    </dsp:sp>
    <dsp:sp modelId="{7016E39C-1F81-4C7C-B665-93CC54D51B46}">
      <dsp:nvSpPr>
        <dsp:cNvPr id="0" name=""/>
        <dsp:cNvSpPr/>
      </dsp:nvSpPr>
      <dsp:spPr>
        <a:xfrm>
          <a:off x="6159612" y="2635939"/>
          <a:ext cx="945526" cy="945526"/>
        </a:xfrm>
        <a:prstGeom prst="ellipse">
          <a:avLst/>
        </a:prstGeom>
        <a:solidFill>
          <a:srgbClr val="29E3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BŘEZEN</a:t>
          </a:r>
          <a:endParaRPr lang="cs-CZ" sz="1100" b="1" kern="1200" dirty="0">
            <a:solidFill>
              <a:schemeClr val="tx1"/>
            </a:solidFill>
            <a:latin typeface="+mj-lt"/>
          </a:endParaRPr>
        </a:p>
      </dsp:txBody>
      <dsp:txXfrm>
        <a:off x="6298081" y="2774408"/>
        <a:ext cx="668588" cy="668588"/>
      </dsp:txXfrm>
    </dsp:sp>
    <dsp:sp modelId="{EA791ECF-D911-48D9-B88B-86421C1B2319}">
      <dsp:nvSpPr>
        <dsp:cNvPr id="0" name=""/>
        <dsp:cNvSpPr/>
      </dsp:nvSpPr>
      <dsp:spPr>
        <a:xfrm rot="6300000">
          <a:off x="6324576" y="3628251"/>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0800000">
        <a:off x="6372096" y="3655610"/>
        <a:ext cx="176166" cy="191469"/>
      </dsp:txXfrm>
    </dsp:sp>
    <dsp:sp modelId="{815843F3-8039-48AF-BB88-8E57E290194D}">
      <dsp:nvSpPr>
        <dsp:cNvPr id="0" name=""/>
        <dsp:cNvSpPr/>
      </dsp:nvSpPr>
      <dsp:spPr>
        <a:xfrm>
          <a:off x="5791993" y="4007911"/>
          <a:ext cx="945526" cy="945526"/>
        </a:xfrm>
        <a:prstGeom prst="ellipse">
          <a:avLst/>
        </a:prstGeom>
        <a:solidFill>
          <a:srgbClr val="67F11B"/>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DUBEN</a:t>
          </a:r>
          <a:endParaRPr lang="cs-CZ" sz="1100" b="1" kern="1200" dirty="0">
            <a:solidFill>
              <a:schemeClr val="tx1"/>
            </a:solidFill>
            <a:latin typeface="+mj-lt"/>
          </a:endParaRPr>
        </a:p>
      </dsp:txBody>
      <dsp:txXfrm>
        <a:off x="5930462" y="4146380"/>
        <a:ext cx="668588" cy="668588"/>
      </dsp:txXfrm>
    </dsp:sp>
    <dsp:sp modelId="{AD6729BA-AA9C-4593-B9ED-0A1E223E987A}">
      <dsp:nvSpPr>
        <dsp:cNvPr id="0" name=""/>
        <dsp:cNvSpPr/>
      </dsp:nvSpPr>
      <dsp:spPr>
        <a:xfrm rot="8100000">
          <a:off x="5641783" y="4818257"/>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0800000">
        <a:off x="5706226" y="4855387"/>
        <a:ext cx="176166" cy="191469"/>
      </dsp:txXfrm>
    </dsp:sp>
    <dsp:sp modelId="{77902B5F-14B2-4FE0-8B61-0A054A06707C}">
      <dsp:nvSpPr>
        <dsp:cNvPr id="0" name=""/>
        <dsp:cNvSpPr/>
      </dsp:nvSpPr>
      <dsp:spPr>
        <a:xfrm>
          <a:off x="4787640" y="5012265"/>
          <a:ext cx="945526" cy="945526"/>
        </a:xfrm>
        <a:prstGeom prst="ellipse">
          <a:avLst/>
        </a:prstGeom>
        <a:solidFill>
          <a:srgbClr val="FF006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KVĚTEN</a:t>
          </a:r>
          <a:endParaRPr lang="cs-CZ" sz="1100" b="1" kern="1200" dirty="0">
            <a:solidFill>
              <a:schemeClr val="tx1"/>
            </a:solidFill>
            <a:latin typeface="+mj-lt"/>
          </a:endParaRPr>
        </a:p>
      </dsp:txBody>
      <dsp:txXfrm>
        <a:off x="4926109" y="5150734"/>
        <a:ext cx="668588" cy="668588"/>
      </dsp:txXfrm>
    </dsp:sp>
    <dsp:sp modelId="{7D79D74F-113D-40C7-9E8B-5758D314E836}">
      <dsp:nvSpPr>
        <dsp:cNvPr id="0" name=""/>
        <dsp:cNvSpPr/>
      </dsp:nvSpPr>
      <dsp:spPr>
        <a:xfrm rot="9900000">
          <a:off x="4616395" y="5479894"/>
          <a:ext cx="135379"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0800000">
        <a:off x="4656317" y="5538461"/>
        <a:ext cx="94765" cy="191469"/>
      </dsp:txXfrm>
    </dsp:sp>
    <dsp:sp modelId="{594D2C40-0332-4239-A7D2-C22E80CC2685}">
      <dsp:nvSpPr>
        <dsp:cNvPr id="0" name=""/>
        <dsp:cNvSpPr/>
      </dsp:nvSpPr>
      <dsp:spPr>
        <a:xfrm>
          <a:off x="3196259" y="5160474"/>
          <a:ext cx="1384345" cy="1384345"/>
        </a:xfrm>
        <a:prstGeom prst="ellipse">
          <a:avLst/>
        </a:prstGeom>
        <a:solidFill>
          <a:schemeClr val="bg1"/>
        </a:solidFill>
        <a:ln w="57150">
          <a:solidFill>
            <a:srgbClr val="FF0000"/>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2"/>
        </a:lnRef>
        <a:fillRef idx="3">
          <a:schemeClr val="accent2"/>
        </a:fillRef>
        <a:effectRef idx="3">
          <a:schemeClr val="accent2"/>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cs-CZ" sz="3200" b="1" kern="1200" dirty="0" smtClean="0">
              <a:solidFill>
                <a:schemeClr val="tx1"/>
              </a:solidFill>
            </a:rPr>
            <a:t>6.</a:t>
          </a:r>
        </a:p>
        <a:p>
          <a:pPr lvl="0" algn="ctr" defTabSz="1422400">
            <a:lnSpc>
              <a:spcPct val="90000"/>
            </a:lnSpc>
            <a:spcBef>
              <a:spcPct val="0"/>
            </a:spcBef>
            <a:spcAft>
              <a:spcPct val="35000"/>
            </a:spcAft>
          </a:pPr>
          <a:r>
            <a:rPr lang="cs-CZ" sz="2400" b="1" kern="1200" dirty="0" smtClean="0">
              <a:solidFill>
                <a:schemeClr val="tx1"/>
              </a:solidFill>
            </a:rPr>
            <a:t>MĚSÍC</a:t>
          </a:r>
          <a:endParaRPr lang="cs-CZ" sz="2400" b="1" kern="1200" dirty="0">
            <a:solidFill>
              <a:schemeClr val="tx1"/>
            </a:solidFill>
          </a:endParaRPr>
        </a:p>
      </dsp:txBody>
      <dsp:txXfrm>
        <a:off x="3398992" y="5363207"/>
        <a:ext cx="978879" cy="978879"/>
      </dsp:txXfrm>
    </dsp:sp>
    <dsp:sp modelId="{C2D8582A-A4DF-4509-8321-44EF619CF7BF}">
      <dsp:nvSpPr>
        <dsp:cNvPr id="0" name=""/>
        <dsp:cNvSpPr/>
      </dsp:nvSpPr>
      <dsp:spPr>
        <a:xfrm rot="11700000">
          <a:off x="3032490" y="5481878"/>
          <a:ext cx="135379"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0800000">
        <a:off x="3072412" y="5550957"/>
        <a:ext cx="94765" cy="191469"/>
      </dsp:txXfrm>
    </dsp:sp>
    <dsp:sp modelId="{F83D210F-8397-4693-B901-CB4F15667817}">
      <dsp:nvSpPr>
        <dsp:cNvPr id="0" name=""/>
        <dsp:cNvSpPr/>
      </dsp:nvSpPr>
      <dsp:spPr>
        <a:xfrm>
          <a:off x="2043696" y="5012265"/>
          <a:ext cx="945526" cy="945526"/>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66725">
            <a:lnSpc>
              <a:spcPct val="90000"/>
            </a:lnSpc>
            <a:spcBef>
              <a:spcPct val="0"/>
            </a:spcBef>
            <a:spcAft>
              <a:spcPct val="35000"/>
            </a:spcAft>
          </a:pPr>
          <a:r>
            <a:rPr lang="cs-CZ" sz="1050" b="1" kern="1200" dirty="0" smtClean="0">
              <a:solidFill>
                <a:schemeClr val="tx1"/>
              </a:solidFill>
              <a:latin typeface="+mj-lt"/>
            </a:rPr>
            <a:t>ČERVENEC</a:t>
          </a:r>
          <a:endParaRPr lang="cs-CZ" sz="1050" b="1" kern="1200" dirty="0">
            <a:solidFill>
              <a:schemeClr val="tx1"/>
            </a:solidFill>
            <a:latin typeface="+mj-lt"/>
          </a:endParaRPr>
        </a:p>
      </dsp:txBody>
      <dsp:txXfrm>
        <a:off x="2182165" y="5150734"/>
        <a:ext cx="668588" cy="668588"/>
      </dsp:txXfrm>
    </dsp:sp>
    <dsp:sp modelId="{B4D61107-9EF9-45C9-A70D-AAD211200DF6}">
      <dsp:nvSpPr>
        <dsp:cNvPr id="0" name=""/>
        <dsp:cNvSpPr/>
      </dsp:nvSpPr>
      <dsp:spPr>
        <a:xfrm rot="13500000">
          <a:off x="1893486" y="4828330"/>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0800000">
        <a:off x="1957929" y="4918846"/>
        <a:ext cx="176166" cy="191469"/>
      </dsp:txXfrm>
    </dsp:sp>
    <dsp:sp modelId="{EBF0797B-CE67-4AC6-B397-6DCBD79E9ADF}">
      <dsp:nvSpPr>
        <dsp:cNvPr id="0" name=""/>
        <dsp:cNvSpPr/>
      </dsp:nvSpPr>
      <dsp:spPr>
        <a:xfrm>
          <a:off x="1039343" y="4007911"/>
          <a:ext cx="945526" cy="945526"/>
        </a:xfrm>
        <a:prstGeom prst="ellipse">
          <a:avLst/>
        </a:prstGeom>
        <a:solidFill>
          <a:srgbClr val="E1A80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SRPEN</a:t>
          </a:r>
          <a:endParaRPr lang="cs-CZ" sz="1100" b="1" kern="1200" dirty="0">
            <a:solidFill>
              <a:schemeClr val="tx1"/>
            </a:solidFill>
            <a:latin typeface="+mj-lt"/>
          </a:endParaRPr>
        </a:p>
      </dsp:txBody>
      <dsp:txXfrm>
        <a:off x="1177812" y="4146380"/>
        <a:ext cx="668588" cy="668588"/>
      </dsp:txXfrm>
    </dsp:sp>
    <dsp:sp modelId="{C4888B02-B439-4B5B-BAB5-21558F23DADD}">
      <dsp:nvSpPr>
        <dsp:cNvPr id="0" name=""/>
        <dsp:cNvSpPr/>
      </dsp:nvSpPr>
      <dsp:spPr>
        <a:xfrm rot="15300000">
          <a:off x="1204307" y="3642011"/>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rot="10800000">
        <a:off x="1251827" y="3742298"/>
        <a:ext cx="176166" cy="191469"/>
      </dsp:txXfrm>
    </dsp:sp>
    <dsp:sp modelId="{8788CCC9-0696-4FD0-A23D-DD81B552836C}">
      <dsp:nvSpPr>
        <dsp:cNvPr id="0" name=""/>
        <dsp:cNvSpPr/>
      </dsp:nvSpPr>
      <dsp:spPr>
        <a:xfrm>
          <a:off x="671724" y="2635939"/>
          <a:ext cx="945526" cy="945526"/>
        </a:xfrm>
        <a:prstGeom prst="ellipse">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ZÁŘÍ</a:t>
          </a:r>
          <a:r>
            <a:rPr lang="cs-CZ" sz="1900" b="1" kern="1200" dirty="0" smtClean="0">
              <a:solidFill>
                <a:schemeClr val="tx1"/>
              </a:solidFill>
              <a:latin typeface="+mj-lt"/>
            </a:rPr>
            <a:t> </a:t>
          </a:r>
          <a:endParaRPr lang="cs-CZ" sz="1900" b="1" kern="1200" dirty="0">
            <a:solidFill>
              <a:schemeClr val="tx1"/>
            </a:solidFill>
            <a:latin typeface="+mj-lt"/>
          </a:endParaRPr>
        </a:p>
      </dsp:txBody>
      <dsp:txXfrm>
        <a:off x="810193" y="2774408"/>
        <a:ext cx="668588" cy="668588"/>
      </dsp:txXfrm>
    </dsp:sp>
    <dsp:sp modelId="{A0E535BC-B2F5-4F55-9302-EFCFAA4C7E1D}">
      <dsp:nvSpPr>
        <dsp:cNvPr id="0" name=""/>
        <dsp:cNvSpPr/>
      </dsp:nvSpPr>
      <dsp:spPr>
        <a:xfrm rot="17100000">
          <a:off x="1200620" y="2270039"/>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a:off x="1228600" y="2370326"/>
        <a:ext cx="176166" cy="191469"/>
      </dsp:txXfrm>
    </dsp:sp>
    <dsp:sp modelId="{BA29DFA2-4BFA-4E7D-8265-501E35EAC5EC}">
      <dsp:nvSpPr>
        <dsp:cNvPr id="0" name=""/>
        <dsp:cNvSpPr/>
      </dsp:nvSpPr>
      <dsp:spPr>
        <a:xfrm>
          <a:off x="1039343" y="1263967"/>
          <a:ext cx="945526" cy="945526"/>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b="1" kern="1200" dirty="0" smtClean="0">
              <a:solidFill>
                <a:schemeClr val="tx1"/>
              </a:solidFill>
              <a:latin typeface="+mj-lt"/>
            </a:rPr>
            <a:t>ŘÍJEN</a:t>
          </a:r>
          <a:r>
            <a:rPr lang="cs-CZ" sz="1900" b="1" kern="1200" dirty="0" smtClean="0">
              <a:latin typeface="+mj-lt"/>
            </a:rPr>
            <a:t> </a:t>
          </a:r>
          <a:endParaRPr lang="cs-CZ" sz="1900" b="1" kern="1200" dirty="0">
            <a:latin typeface="+mj-lt"/>
          </a:endParaRPr>
        </a:p>
      </dsp:txBody>
      <dsp:txXfrm>
        <a:off x="1177812" y="1402436"/>
        <a:ext cx="668588" cy="668588"/>
      </dsp:txXfrm>
    </dsp:sp>
    <dsp:sp modelId="{3B802A5D-D190-4448-989A-FDB3E1458901}">
      <dsp:nvSpPr>
        <dsp:cNvPr id="0" name=""/>
        <dsp:cNvSpPr/>
      </dsp:nvSpPr>
      <dsp:spPr>
        <a:xfrm rot="18900000">
          <a:off x="1883413" y="1080033"/>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b="1" kern="1200">
            <a:latin typeface="+mj-lt"/>
          </a:endParaRPr>
        </a:p>
      </dsp:txBody>
      <dsp:txXfrm>
        <a:off x="1894470" y="1170549"/>
        <a:ext cx="176166" cy="191469"/>
      </dsp:txXfrm>
    </dsp:sp>
    <dsp:sp modelId="{4E6E1FC0-0E84-4ECC-8E7D-2837D52D31A3}">
      <dsp:nvSpPr>
        <dsp:cNvPr id="0" name=""/>
        <dsp:cNvSpPr/>
      </dsp:nvSpPr>
      <dsp:spPr>
        <a:xfrm>
          <a:off x="2043696" y="259614"/>
          <a:ext cx="945526" cy="945526"/>
        </a:xfrm>
        <a:prstGeom prst="ellipse">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cs-CZ" sz="1100" kern="1200" dirty="0" smtClean="0">
              <a:solidFill>
                <a:schemeClr val="tx1"/>
              </a:solidFill>
            </a:rPr>
            <a:t>LISTOPAD</a:t>
          </a:r>
          <a:endParaRPr lang="cs-CZ" sz="1100" kern="1200" dirty="0">
            <a:solidFill>
              <a:schemeClr val="tx1"/>
            </a:solidFill>
          </a:endParaRPr>
        </a:p>
      </dsp:txBody>
      <dsp:txXfrm>
        <a:off x="2182165" y="398083"/>
        <a:ext cx="668588" cy="668588"/>
      </dsp:txXfrm>
    </dsp:sp>
    <dsp:sp modelId="{BBE0B28D-D4D4-490B-BD15-32BC816587DC}">
      <dsp:nvSpPr>
        <dsp:cNvPr id="0" name=""/>
        <dsp:cNvSpPr/>
      </dsp:nvSpPr>
      <dsp:spPr>
        <a:xfrm rot="20700000">
          <a:off x="3069732" y="390854"/>
          <a:ext cx="251666" cy="3191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cs-CZ" sz="1300" kern="1200"/>
        </a:p>
      </dsp:txBody>
      <dsp:txXfrm>
        <a:off x="3071018" y="464447"/>
        <a:ext cx="176166" cy="191469"/>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ABBE7D0E-26B8-4DAC-B40D-18653BB18E3D}"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1933583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BBE7D0E-26B8-4DAC-B40D-18653BB18E3D}"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182055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ABBE7D0E-26B8-4DAC-B40D-18653BB18E3D}"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3844816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BBE7D0E-26B8-4DAC-B40D-18653BB18E3D}" type="datetimeFigureOut">
              <a:rPr lang="cs-CZ" smtClean="0"/>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2103342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BBE7D0E-26B8-4DAC-B40D-18653BB18E3D}" type="datetimeFigureOut">
              <a:rPr lang="cs-CZ" smtClean="0"/>
              <a:t>21.1.2013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3602891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ABBE7D0E-26B8-4DAC-B40D-18653BB18E3D}" type="datetimeFigureOut">
              <a:rPr lang="cs-CZ" smtClean="0"/>
              <a:t>21.1.2013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3950896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BBE7D0E-26B8-4DAC-B40D-18653BB18E3D}" type="datetimeFigureOut">
              <a:rPr lang="cs-CZ" smtClean="0"/>
              <a:t>21.1.2013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1404068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BBE7D0E-26B8-4DAC-B40D-18653BB18E3D}" type="datetimeFigureOut">
              <a:rPr lang="cs-CZ" smtClean="0"/>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3159131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BBE7D0E-26B8-4DAC-B40D-18653BB18E3D}" type="datetimeFigureOut">
              <a:rPr lang="cs-CZ" smtClean="0"/>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1285418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BBE7D0E-26B8-4DAC-B40D-18653BB18E3D}"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2822861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BBE7D0E-26B8-4DAC-B40D-18653BB18E3D}"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86D3486-5751-4555-97AD-4131A5031EEA}" type="slidenum">
              <a:rPr lang="cs-CZ" smtClean="0"/>
              <a:t>‹#›</a:t>
            </a:fld>
            <a:endParaRPr lang="cs-CZ"/>
          </a:p>
        </p:txBody>
      </p:sp>
    </p:spTree>
    <p:extLst>
      <p:ext uri="{BB962C8B-B14F-4D97-AF65-F5344CB8AC3E}">
        <p14:creationId xmlns:p14="http://schemas.microsoft.com/office/powerpoint/2010/main" val="2910812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BE7D0E-26B8-4DAC-B40D-18653BB18E3D}" type="datetimeFigureOut">
              <a:rPr lang="cs-CZ" smtClean="0"/>
              <a:t>21.1.2013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6D3486-5751-4555-97AD-4131A5031EEA}" type="slidenum">
              <a:rPr lang="cs-CZ" smtClean="0"/>
              <a:t>‹#›</a:t>
            </a:fld>
            <a:endParaRPr lang="cs-CZ"/>
          </a:p>
        </p:txBody>
      </p:sp>
    </p:spTree>
    <p:extLst>
      <p:ext uri="{BB962C8B-B14F-4D97-AF65-F5344CB8AC3E}">
        <p14:creationId xmlns:p14="http://schemas.microsoft.com/office/powerpoint/2010/main" val="2001224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png"/><Relationship Id="rId11" Type="http://schemas.microsoft.com/office/2007/relationships/hdphoto" Target="../media/hdphoto5.wdp"/><Relationship Id="rId5" Type="http://schemas.microsoft.com/office/2007/relationships/hdphoto" Target="../media/hdphoto2.wdp"/><Relationship Id="rId10" Type="http://schemas.openxmlformats.org/officeDocument/2006/relationships/image" Target="../media/image6.png"/><Relationship Id="rId4" Type="http://schemas.openxmlformats.org/officeDocument/2006/relationships/image" Target="../media/image3.png"/><Relationship Id="rId9" Type="http://schemas.microsoft.com/office/2007/relationships/hdphoto" Target="../media/hdphoto4.wdp"/></Relationships>
</file>

<file path=ppt/slides/_rels/slide5.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image" Target="../media/image8.png"/><Relationship Id="rId7" Type="http://schemas.openxmlformats.org/officeDocument/2006/relationships/image" Target="../media/image10.png"/><Relationship Id="rId12" Type="http://schemas.microsoft.com/office/2007/relationships/hdphoto" Target="../media/hdphoto10.wdp"/><Relationship Id="rId2" Type="http://schemas.openxmlformats.org/officeDocument/2006/relationships/image" Target="../media/image7.png"/><Relationship Id="rId1" Type="http://schemas.openxmlformats.org/officeDocument/2006/relationships/slideLayout" Target="../slideLayouts/slideLayout7.xml"/><Relationship Id="rId6" Type="http://schemas.microsoft.com/office/2007/relationships/hdphoto" Target="../media/hdphoto7.wdp"/><Relationship Id="rId11" Type="http://schemas.openxmlformats.org/officeDocument/2006/relationships/image" Target="../media/image12.png"/><Relationship Id="rId5" Type="http://schemas.openxmlformats.org/officeDocument/2006/relationships/image" Target="../media/image9.png"/><Relationship Id="rId10" Type="http://schemas.microsoft.com/office/2007/relationships/hdphoto" Target="../media/hdphoto9.wdp"/><Relationship Id="rId4" Type="http://schemas.microsoft.com/office/2007/relationships/hdphoto" Target="../media/hdphoto6.wdp"/><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gif"/><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gif"/><Relationship Id="rId1" Type="http://schemas.openxmlformats.org/officeDocument/2006/relationships/slideLayout" Target="../slideLayouts/slideLayout7.xml"/><Relationship Id="rId6" Type="http://schemas.openxmlformats.org/officeDocument/2006/relationships/image" Target="../media/image20.gif"/><Relationship Id="rId5" Type="http://schemas.openxmlformats.org/officeDocument/2006/relationships/image" Target="../media/image19.png"/><Relationship Id="rId4" Type="http://schemas.openxmlformats.org/officeDocument/2006/relationships/image" Target="../media/image18.gif"/></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31.png"/><Relationship Id="rId3" Type="http://schemas.microsoft.com/office/2007/relationships/hdphoto" Target="../media/hdphoto11.wdp"/><Relationship Id="rId7" Type="http://schemas.microsoft.com/office/2007/relationships/hdphoto" Target="../media/hdphoto12.wdp"/><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30.png"/><Relationship Id="rId11" Type="http://schemas.microsoft.com/office/2007/relationships/hdphoto" Target="../media/hdphoto14.wdp"/><Relationship Id="rId5" Type="http://schemas.microsoft.com/office/2007/relationships/hdphoto" Target="../media/hdphoto4.wdp"/><Relationship Id="rId10" Type="http://schemas.openxmlformats.org/officeDocument/2006/relationships/image" Target="../media/image32.png"/><Relationship Id="rId4" Type="http://schemas.openxmlformats.org/officeDocument/2006/relationships/image" Target="../media/image29.png"/><Relationship Id="rId9" Type="http://schemas.microsoft.com/office/2007/relationships/hdphoto" Target="../media/hdphoto13.wdp"/></Relationships>
</file>

<file path=ppt/slides/_rels/slide13.xml.rels><?xml version="1.0" encoding="UTF-8" standalone="yes"?>
<Relationships xmlns="http://schemas.openxmlformats.org/package/2006/relationships"><Relationship Id="rId2" Type="http://schemas.openxmlformats.org/officeDocument/2006/relationships/hyperlink" Target="http://www.detskestranky.cz/clanek/1895-cervnova_basnicka.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txBox="1">
            <a:spLocks noGrp="1"/>
          </p:cNvSpPr>
          <p:nvPr>
            <p:ph type="ctrTitle"/>
          </p:nvPr>
        </p:nvSpPr>
        <p:spPr>
          <a:xfrm>
            <a:off x="658454" y="2420888"/>
            <a:ext cx="7772400" cy="1470025"/>
          </a:xfrm>
          <a:prstGeom prst="rect">
            <a:avLst/>
          </a:prstGeom>
        </p:spPr>
        <p:txBody>
          <a:bodyPr lIns="82296" tIns="41148" rIns="82296" bIns="41148">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t>Rok - Červen</a:t>
            </a:r>
            <a:br>
              <a:rPr lang="cs-CZ" sz="4000" dirty="0" smtClean="0"/>
            </a:br>
            <a:r>
              <a:rPr lang="cs-CZ" sz="4000" dirty="0" smtClean="0"/>
              <a:t>VY_32_INOVACE_4A_06</a:t>
            </a:r>
          </a:p>
          <a:p>
            <a:r>
              <a:rPr lang="cs-CZ" sz="2800" dirty="0">
                <a:solidFill>
                  <a:prstClr val="black"/>
                </a:solidFill>
              </a:rPr>
              <a:t>Číslo projektu</a:t>
            </a:r>
            <a:r>
              <a:rPr lang="cs-CZ" sz="2800">
                <a:solidFill>
                  <a:prstClr val="black"/>
                </a:solidFill>
              </a:rPr>
              <a:t>: </a:t>
            </a:r>
            <a:r>
              <a:rPr lang="cs-CZ" sz="2800"/>
              <a:t>CZ.1.07/1.4.00/21.1101</a:t>
            </a:r>
            <a:endParaRPr lang="cs-CZ" dirty="0"/>
          </a:p>
        </p:txBody>
      </p:sp>
      <p:sp>
        <p:nvSpPr>
          <p:cNvPr id="6" name="Podnadpis 2"/>
          <p:cNvSpPr txBox="1">
            <a:spLocks noGrp="1"/>
          </p:cNvSpPr>
          <p:nvPr>
            <p:ph type="subTitle" idx="1"/>
          </p:nvPr>
        </p:nvSpPr>
        <p:spPr>
          <a:xfrm>
            <a:off x="1344254" y="4653136"/>
            <a:ext cx="6400800" cy="1752600"/>
          </a:xfrm>
          <a:prstGeom prst="rect">
            <a:avLst/>
          </a:prstGeom>
        </p:spPr>
        <p:txBody>
          <a:bodyPr vert="horz" lIns="82296" tIns="41148" rIns="82296" bIns="41148"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2000" dirty="0" smtClean="0"/>
              <a:t>Sada 1</a:t>
            </a:r>
          </a:p>
          <a:p>
            <a:r>
              <a:rPr lang="cs-CZ" sz="2000" dirty="0" smtClean="0"/>
              <a:t>Člověk a jeho svět</a:t>
            </a:r>
          </a:p>
          <a:p>
            <a:pPr lvl="0" algn="l">
              <a:lnSpc>
                <a:spcPct val="120000"/>
              </a:lnSpc>
              <a:spcBef>
                <a:spcPts val="0"/>
              </a:spcBef>
            </a:pPr>
            <a:r>
              <a:rPr lang="cs-CZ" sz="2000" dirty="0">
                <a:solidFill>
                  <a:prstClr val="black">
                    <a:tint val="75000"/>
                  </a:prstClr>
                </a:solidFill>
              </a:rPr>
              <a:t>Mateřská škola, Základní škola a Praktická škola Trhové Sviny</a:t>
            </a:r>
          </a:p>
          <a:p>
            <a:endParaRPr lang="cs-CZ" sz="2000" dirty="0"/>
          </a:p>
        </p:txBody>
      </p:sp>
    </p:spTree>
    <p:extLst>
      <p:ext uri="{BB962C8B-B14F-4D97-AF65-F5344CB8AC3E}">
        <p14:creationId xmlns:p14="http://schemas.microsoft.com/office/powerpoint/2010/main" val="2818629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42984481"/>
              </p:ext>
            </p:extLst>
          </p:nvPr>
        </p:nvGraphicFramePr>
        <p:xfrm>
          <a:off x="264439" y="624557"/>
          <a:ext cx="8641103" cy="5720784"/>
        </p:xfrm>
        <a:graphic>
          <a:graphicData uri="http://schemas.openxmlformats.org/drawingml/2006/table">
            <a:tbl>
              <a:tblPr firstRow="1" bandRow="1">
                <a:tableStyleId>{5940675A-B579-460E-94D1-54222C63F5DA}</a:tableStyleId>
              </a:tblPr>
              <a:tblGrid>
                <a:gridCol w="2115805"/>
                <a:gridCol w="6525298"/>
              </a:tblGrid>
              <a:tr h="2690484">
                <a:tc>
                  <a:txBody>
                    <a:bodyPr/>
                    <a:lstStyle/>
                    <a:p>
                      <a:r>
                        <a:rPr lang="cs-CZ" sz="1300" dirty="0" smtClean="0"/>
                        <a:t>Anotace</a:t>
                      </a:r>
                      <a:endParaRPr lang="cs-CZ" sz="1300" dirty="0"/>
                    </a:p>
                  </a:txBody>
                  <a:tcPr marL="82296" marR="82296" marT="41148" marB="41148"/>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cs-CZ" sz="1300" dirty="0" smtClean="0"/>
                        <a:t>Předměte</a:t>
                      </a:r>
                      <a:r>
                        <a:rPr lang="cs-CZ" sz="1300" baseline="0" dirty="0" smtClean="0"/>
                        <a:t>m tohoto digitálního učebního materiálu je měsíc červen. Úvodní snímek je motivační  - obsahuje báseň od Dagmar Vysoké, kterou si žáci přečtou – mohou ji rytmizovat nebo se jí naučit. Na následujících čtyřech snímcích jsou vyobrazeny základní znaky měsíce června (červenají se jahody a třešně, kvetou louky, včely pilně pracují, těšíme se na prázdniny).  Na dalším snímku je zobrazen cyklus roku, přičemž za zásadní je považován probíraný měsíc červen. Pakliže na něj žáci poťukají, objeví se jim informace o tom, že červen je šestým měsícem v roce. Následující snímek obsahuje aktivitu, při níž mají žáci pojmenovat to, co vidí na obrázcích . Své tipy si mohou ověřit kliknutím na každý z obrázků. Po provedení této aktivační události se obrázek rozplyne a objeví se příslušný název. Další snímek ověřuje, zda si žáci zapamatovali informaci, že červen je šestým měsícem v roce. Jejich úkolem je najít (pomocí klikání na růžová kolečka ) správné tvrzení. Na předposledním snímku mají žáci s využitím skrytého zvýrazňovače určit správné tvrzení. Poslední snímek je věnován aktivitě, při které mají žáci za úkol doplnit věty obrázky tak, aby dávaly smysl. Pro tuto aktivitu je zapotřebí vypnout prezentaci a vrátit se zpět do pracovního prostředí. </a:t>
                      </a:r>
                      <a:endParaRPr lang="cs-CZ" sz="1300" dirty="0"/>
                    </a:p>
                  </a:txBody>
                  <a:tcPr marL="82296" marR="82296" marT="41148" marB="41148"/>
                </a:tc>
              </a:tr>
              <a:tr h="596539">
                <a:tc>
                  <a:txBody>
                    <a:bodyPr/>
                    <a:lstStyle/>
                    <a:p>
                      <a:r>
                        <a:rPr lang="cs-CZ" sz="1300" dirty="0" smtClean="0"/>
                        <a:t>Autor</a:t>
                      </a:r>
                      <a:r>
                        <a:rPr lang="cs-CZ" sz="1300" baseline="0" dirty="0" smtClean="0"/>
                        <a:t> </a:t>
                      </a:r>
                    </a:p>
                    <a:p>
                      <a:r>
                        <a:rPr lang="cs-CZ" sz="1300" baseline="0" dirty="0" smtClean="0"/>
                        <a:t>Období vytvoření materiálu</a:t>
                      </a:r>
                      <a:endParaRPr lang="cs-CZ" sz="1300" dirty="0" smtClean="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Duben 2012</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49016">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Člověk a jeho svět</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6.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22168487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971600" y="260648"/>
            <a:ext cx="7056784" cy="615553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cs-CZ" sz="4000" dirty="0" smtClean="0"/>
              <a:t>Červen</a:t>
            </a:r>
          </a:p>
          <a:p>
            <a:pPr algn="ctr"/>
            <a:r>
              <a:rPr lang="cs-CZ" sz="2400" dirty="0" smtClean="0"/>
              <a:t>Dagmar Vysoká</a:t>
            </a:r>
          </a:p>
          <a:p>
            <a:pPr algn="ctr"/>
            <a:endParaRPr lang="cs-CZ" sz="2400" dirty="0" smtClean="0"/>
          </a:p>
          <a:p>
            <a:pPr algn="ctr"/>
            <a:r>
              <a:rPr lang="cs-CZ" dirty="0"/>
              <a:t/>
            </a:r>
            <a:br>
              <a:rPr lang="cs-CZ" dirty="0"/>
            </a:br>
            <a:r>
              <a:rPr lang="cs-CZ" sz="3200" dirty="0" smtClean="0"/>
              <a:t>V červnu už se červená</a:t>
            </a:r>
            <a:br>
              <a:rPr lang="cs-CZ" sz="3200" dirty="0" smtClean="0"/>
            </a:br>
            <a:r>
              <a:rPr lang="cs-CZ" sz="3200" dirty="0" smtClean="0"/>
              <a:t>každá druhá jahoda.</a:t>
            </a:r>
            <a:br>
              <a:rPr lang="cs-CZ" sz="3200" dirty="0" smtClean="0"/>
            </a:br>
            <a:r>
              <a:rPr lang="cs-CZ" sz="3200" dirty="0" smtClean="0"/>
              <a:t>I třešně se červenají,</a:t>
            </a:r>
            <a:br>
              <a:rPr lang="cs-CZ" sz="3200" dirty="0" smtClean="0"/>
            </a:br>
            <a:r>
              <a:rPr lang="cs-CZ" sz="3200" dirty="0" smtClean="0"/>
              <a:t>špačci z toho radost mají.</a:t>
            </a:r>
            <a:br>
              <a:rPr lang="cs-CZ" sz="3200" dirty="0" smtClean="0"/>
            </a:br>
            <a:r>
              <a:rPr lang="cs-CZ" sz="3200" dirty="0" smtClean="0"/>
              <a:t/>
            </a:r>
            <a:br>
              <a:rPr lang="cs-CZ" sz="3200" dirty="0" smtClean="0"/>
            </a:br>
            <a:r>
              <a:rPr lang="cs-CZ" sz="3200" dirty="0" smtClean="0"/>
              <a:t>Nejen špačci, děti taky.</a:t>
            </a:r>
            <a:br>
              <a:rPr lang="cs-CZ" sz="3200" dirty="0" smtClean="0"/>
            </a:br>
            <a:r>
              <a:rPr lang="cs-CZ" sz="3200" dirty="0" smtClean="0"/>
              <a:t>Když nepřijdou černé mraky,</a:t>
            </a:r>
            <a:br>
              <a:rPr lang="cs-CZ" sz="3200" dirty="0" smtClean="0"/>
            </a:br>
            <a:r>
              <a:rPr lang="cs-CZ" sz="3200" dirty="0" smtClean="0"/>
              <a:t>třešněmi se budou cpát</a:t>
            </a:r>
            <a:br>
              <a:rPr lang="cs-CZ" sz="3200" dirty="0" smtClean="0"/>
            </a:br>
            <a:r>
              <a:rPr lang="cs-CZ" sz="3200" dirty="0" smtClean="0"/>
              <a:t>a s peckami bojovat.</a:t>
            </a:r>
            <a:endParaRPr lang="cs-CZ" sz="3200" dirty="0"/>
          </a:p>
        </p:txBody>
      </p:sp>
    </p:spTree>
    <p:extLst>
      <p:ext uri="{BB962C8B-B14F-4D97-AF65-F5344CB8AC3E}">
        <p14:creationId xmlns:p14="http://schemas.microsoft.com/office/powerpoint/2010/main" val="4814149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331640" y="390098"/>
            <a:ext cx="6829947" cy="523220"/>
          </a:xfrm>
          <a:prstGeom prst="rect">
            <a:avLst/>
          </a:prstGeom>
          <a:solidFill>
            <a:srgbClr val="FF1D1D"/>
          </a:solidFill>
        </p:spPr>
        <p:style>
          <a:lnRef idx="1">
            <a:schemeClr val="accent2"/>
          </a:lnRef>
          <a:fillRef idx="3">
            <a:schemeClr val="accent2"/>
          </a:fillRef>
          <a:effectRef idx="2">
            <a:schemeClr val="accent2"/>
          </a:effectRef>
          <a:fontRef idx="minor">
            <a:schemeClr val="lt1"/>
          </a:fontRef>
        </p:style>
        <p:txBody>
          <a:bodyPr wrap="none" rtlCol="0">
            <a:spAutoFit/>
          </a:bodyPr>
          <a:lstStyle/>
          <a:p>
            <a:r>
              <a:rPr lang="cs-CZ" sz="2800" b="1" dirty="0" smtClean="0"/>
              <a:t>V ČERVNU SE ČERVENAJÍ JAHODY A TŘEŠNĚ. </a:t>
            </a:r>
            <a:endParaRPr lang="cs-CZ" sz="2800" b="1" dirty="0"/>
          </a:p>
        </p:txBody>
      </p:sp>
      <p:grpSp>
        <p:nvGrpSpPr>
          <p:cNvPr id="7" name="Skupina 6"/>
          <p:cNvGrpSpPr/>
          <p:nvPr/>
        </p:nvGrpSpPr>
        <p:grpSpPr>
          <a:xfrm>
            <a:off x="798681" y="1942687"/>
            <a:ext cx="2980986" cy="2994588"/>
            <a:chOff x="798681" y="2204297"/>
            <a:chExt cx="2980986" cy="2994588"/>
          </a:xfrm>
        </p:grpSpPr>
        <p:grpSp>
          <p:nvGrpSpPr>
            <p:cNvPr id="3" name="Skupina 2"/>
            <p:cNvGrpSpPr/>
            <p:nvPr/>
          </p:nvGrpSpPr>
          <p:grpSpPr>
            <a:xfrm>
              <a:off x="798681" y="2204297"/>
              <a:ext cx="2980986" cy="2193219"/>
              <a:chOff x="3657600" y="2531925"/>
              <a:chExt cx="2980986" cy="2193219"/>
            </a:xfrm>
          </p:grpSpPr>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896" b="93750" l="9896" r="95833"/>
                        </a14:imgEffect>
                      </a14:imgLayer>
                    </a14:imgProps>
                  </a:ext>
                  <a:ext uri="{28A0092B-C50C-407E-A947-70E740481C1C}">
                    <a14:useLocalDpi xmlns:a14="http://schemas.microsoft.com/office/drawing/2010/main" val="0"/>
                  </a:ext>
                </a:extLst>
              </a:blip>
              <a:srcRect/>
              <a:stretch>
                <a:fillRect/>
              </a:stretch>
            </p:blipFill>
            <p:spPr bwMode="auto">
              <a:xfrm>
                <a:off x="3657600" y="2531925"/>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4667" l="10000" r="93667"/>
                        </a14:imgEffect>
                      </a14:imgLayer>
                    </a14:imgProps>
                  </a:ext>
                  <a:ext uri="{28A0092B-C50C-407E-A947-70E740481C1C}">
                    <a14:useLocalDpi xmlns:a14="http://schemas.microsoft.com/office/drawing/2010/main" val="0"/>
                  </a:ext>
                </a:extLst>
              </a:blip>
              <a:srcRect/>
              <a:stretch>
                <a:fillRect/>
              </a:stretch>
            </p:blipFill>
            <p:spPr bwMode="auto">
              <a:xfrm rot="6306642">
                <a:off x="5427891" y="2623080"/>
                <a:ext cx="1210695" cy="12106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896" b="89063" l="4688" r="94271">
                            <a14:foregroundMark x1="5208" y1="80729" x2="5208" y2="80729"/>
                            <a14:foregroundMark x1="94271" y1="30208" x2="94271" y2="30208"/>
                          </a14:backgroundRemoval>
                        </a14:imgEffect>
                      </a14:imgLayer>
                    </a14:imgProps>
                  </a:ext>
                  <a:ext uri="{28A0092B-C50C-407E-A947-70E740481C1C}">
                    <a14:useLocalDpi xmlns:a14="http://schemas.microsoft.com/office/drawing/2010/main" val="0"/>
                  </a:ext>
                </a:extLst>
              </a:blip>
              <a:srcRect/>
              <a:stretch>
                <a:fillRect/>
              </a:stretch>
            </p:blipFill>
            <p:spPr bwMode="auto">
              <a:xfrm>
                <a:off x="5291016" y="3573016"/>
                <a:ext cx="1152128" cy="1152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5" name="TextovéPole 4"/>
            <p:cNvSpPr txBox="1"/>
            <p:nvPr/>
          </p:nvSpPr>
          <p:spPr>
            <a:xfrm>
              <a:off x="1624321" y="4675665"/>
              <a:ext cx="1383840" cy="523220"/>
            </a:xfrm>
            <a:prstGeom prst="rect">
              <a:avLst/>
            </a:prstGeom>
            <a:noFill/>
          </p:spPr>
          <p:txBody>
            <a:bodyPr wrap="none" rtlCol="0">
              <a:spAutoFit/>
            </a:bodyPr>
            <a:lstStyle/>
            <a:p>
              <a:r>
                <a:rPr lang="cs-CZ" sz="2800" b="1" dirty="0" smtClean="0"/>
                <a:t>JAHODY</a:t>
              </a:r>
              <a:endParaRPr lang="cs-CZ" sz="2800" b="1" dirty="0"/>
            </a:p>
          </p:txBody>
        </p:sp>
      </p:grpSp>
      <p:grpSp>
        <p:nvGrpSpPr>
          <p:cNvPr id="8" name="Skupina 7"/>
          <p:cNvGrpSpPr/>
          <p:nvPr/>
        </p:nvGrpSpPr>
        <p:grpSpPr>
          <a:xfrm>
            <a:off x="5220072" y="2331043"/>
            <a:ext cx="2632076" cy="3404107"/>
            <a:chOff x="5004048" y="2204297"/>
            <a:chExt cx="2632076" cy="3404107"/>
          </a:xfrm>
        </p:grpSpPr>
        <p:grpSp>
          <p:nvGrpSpPr>
            <p:cNvPr id="4" name="Skupina 3"/>
            <p:cNvGrpSpPr/>
            <p:nvPr/>
          </p:nvGrpSpPr>
          <p:grpSpPr>
            <a:xfrm>
              <a:off x="5004048" y="2204297"/>
              <a:ext cx="2632076" cy="2737438"/>
              <a:chOff x="5076056" y="2549250"/>
              <a:chExt cx="2632076" cy="2737438"/>
            </a:xfrm>
          </p:grpSpPr>
          <p:pic>
            <p:nvPicPr>
              <p:cNvPr id="1029" name="Picture 5"/>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5729" b="93750" l="4688" r="89063">
                            <a14:foregroundMark x1="68750" y1="93750" x2="68750" y2="93750"/>
                            <a14:foregroundMark x1="5208" y1="70833" x2="5208" y2="70833"/>
                            <a14:foregroundMark x1="58854" y1="5729" x2="58854" y2="5729"/>
                          </a14:backgroundRemoval>
                        </a14:imgEffect>
                      </a14:imgLayer>
                    </a14:imgProps>
                  </a:ext>
                  <a:ext uri="{28A0092B-C50C-407E-A947-70E740481C1C}">
                    <a14:useLocalDpi xmlns:a14="http://schemas.microsoft.com/office/drawing/2010/main" val="0"/>
                  </a:ext>
                </a:extLst>
              </a:blip>
              <a:srcRect/>
              <a:stretch>
                <a:fillRect/>
              </a:stretch>
            </p:blipFill>
            <p:spPr bwMode="auto">
              <a:xfrm>
                <a:off x="5119601" y="254925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9231" b="93538" l="6154" r="94154">
                            <a14:foregroundMark x1="20308" y1="76923" x2="20308" y2="76923"/>
                            <a14:foregroundMark x1="6154" y1="74154" x2="6154" y2="74154"/>
                            <a14:foregroundMark x1="94154" y1="79692" x2="94154" y2="79692"/>
                            <a14:foregroundMark x1="82462" y1="93538" x2="82462" y2="93538"/>
                          </a14:backgroundRemoval>
                        </a14:imgEffect>
                      </a14:imgLayer>
                    </a14:imgProps>
                  </a:ext>
                  <a:ext uri="{28A0092B-C50C-407E-A947-70E740481C1C}">
                    <a14:useLocalDpi xmlns:a14="http://schemas.microsoft.com/office/drawing/2010/main" val="0"/>
                  </a:ext>
                </a:extLst>
              </a:blip>
              <a:srcRect/>
              <a:stretch>
                <a:fillRect/>
              </a:stretch>
            </p:blipFill>
            <p:spPr bwMode="auto">
              <a:xfrm>
                <a:off x="5076056" y="2654612"/>
                <a:ext cx="2632076" cy="26320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6" name="TextovéPole 5"/>
            <p:cNvSpPr txBox="1"/>
            <p:nvPr/>
          </p:nvSpPr>
          <p:spPr>
            <a:xfrm>
              <a:off x="5558725" y="5085184"/>
              <a:ext cx="1317668" cy="523220"/>
            </a:xfrm>
            <a:prstGeom prst="rect">
              <a:avLst/>
            </a:prstGeom>
            <a:noFill/>
          </p:spPr>
          <p:txBody>
            <a:bodyPr wrap="none" rtlCol="0">
              <a:spAutoFit/>
            </a:bodyPr>
            <a:lstStyle/>
            <a:p>
              <a:r>
                <a:rPr lang="cs-CZ" sz="2800" b="1" dirty="0" smtClean="0"/>
                <a:t>TŘEŠNĚ</a:t>
              </a:r>
              <a:endParaRPr lang="cs-CZ" sz="2800" b="1" dirty="0"/>
            </a:p>
          </p:txBody>
        </p:sp>
      </p:grpSp>
    </p:spTree>
    <p:extLst>
      <p:ext uri="{BB962C8B-B14F-4D97-AF65-F5344CB8AC3E}">
        <p14:creationId xmlns:p14="http://schemas.microsoft.com/office/powerpoint/2010/main" val="37028590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Skupina 8"/>
          <p:cNvGrpSpPr/>
          <p:nvPr/>
        </p:nvGrpSpPr>
        <p:grpSpPr>
          <a:xfrm>
            <a:off x="3186870" y="2604736"/>
            <a:ext cx="3854476" cy="3742796"/>
            <a:chOff x="3059832" y="2604736"/>
            <a:chExt cx="3854476" cy="3742796"/>
          </a:xfrm>
        </p:grpSpPr>
        <p:grpSp>
          <p:nvGrpSpPr>
            <p:cNvPr id="3" name="Skupina 2"/>
            <p:cNvGrpSpPr/>
            <p:nvPr/>
          </p:nvGrpSpPr>
          <p:grpSpPr>
            <a:xfrm>
              <a:off x="3059832" y="2604736"/>
              <a:ext cx="3854476" cy="3600400"/>
              <a:chOff x="3093788" y="1556792"/>
              <a:chExt cx="3854476" cy="3600400"/>
            </a:xfrm>
          </p:grpSpPr>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1556792"/>
                <a:ext cx="3600400" cy="36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0625" y1="85938" x2="40625" y2="85938"/>
                          </a14:backgroundRemoval>
                        </a14:imgEffect>
                      </a14:imgLayer>
                    </a14:imgProps>
                  </a:ext>
                  <a:ext uri="{28A0092B-C50C-407E-A947-70E740481C1C}">
                    <a14:useLocalDpi xmlns:a14="http://schemas.microsoft.com/office/drawing/2010/main" val="0"/>
                  </a:ext>
                </a:extLst>
              </a:blip>
              <a:srcRect/>
              <a:stretch>
                <a:fillRect/>
              </a:stretch>
            </p:blipFill>
            <p:spPr bwMode="auto">
              <a:xfrm rot="19581433">
                <a:off x="3093788" y="2636223"/>
                <a:ext cx="2232006" cy="22320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7" name="TextovéPole 6"/>
            <p:cNvSpPr txBox="1"/>
            <p:nvPr/>
          </p:nvSpPr>
          <p:spPr>
            <a:xfrm>
              <a:off x="5012105" y="5824312"/>
              <a:ext cx="1422184" cy="523220"/>
            </a:xfrm>
            <a:prstGeom prst="rect">
              <a:avLst/>
            </a:prstGeom>
            <a:noFill/>
          </p:spPr>
          <p:txBody>
            <a:bodyPr wrap="none" rtlCol="0">
              <a:spAutoFit/>
            </a:bodyPr>
            <a:lstStyle/>
            <a:p>
              <a:r>
                <a:rPr lang="cs-CZ" sz="2800" b="1" dirty="0" smtClean="0"/>
                <a:t>BODLÁK</a:t>
              </a:r>
              <a:endParaRPr lang="cs-CZ" sz="2800" b="1" dirty="0"/>
            </a:p>
          </p:txBody>
        </p:sp>
      </p:grpSp>
      <p:sp>
        <p:nvSpPr>
          <p:cNvPr id="2" name="TextovéPole 1"/>
          <p:cNvSpPr txBox="1"/>
          <p:nvPr/>
        </p:nvSpPr>
        <p:spPr>
          <a:xfrm>
            <a:off x="107504" y="188640"/>
            <a:ext cx="8891921" cy="523220"/>
          </a:xfrm>
          <a:prstGeom prst="rect">
            <a:avLst/>
          </a:prstGeom>
          <a:solidFill>
            <a:srgbClr val="00B050"/>
          </a:solidFill>
        </p:spPr>
        <p:style>
          <a:lnRef idx="0">
            <a:schemeClr val="accent3"/>
          </a:lnRef>
          <a:fillRef idx="3">
            <a:schemeClr val="accent3"/>
          </a:fillRef>
          <a:effectRef idx="3">
            <a:schemeClr val="accent3"/>
          </a:effectRef>
          <a:fontRef idx="minor">
            <a:schemeClr val="lt1"/>
          </a:fontRef>
        </p:style>
        <p:txBody>
          <a:bodyPr wrap="none" rtlCol="0">
            <a:spAutoFit/>
          </a:bodyPr>
          <a:lstStyle/>
          <a:p>
            <a:r>
              <a:rPr lang="cs-CZ" sz="2800" b="1" dirty="0" smtClean="0"/>
              <a:t>LOUKY JSOU PLNÉ BAREVNÝCH KVĚTŮ A</a:t>
            </a:r>
            <a:r>
              <a:rPr lang="cs-CZ" sz="2800" b="1" dirty="0"/>
              <a:t> ŠŤAVNATÉ </a:t>
            </a:r>
            <a:r>
              <a:rPr lang="cs-CZ" sz="2800" b="1" dirty="0" smtClean="0"/>
              <a:t>TRÁVY. </a:t>
            </a:r>
            <a:endParaRPr lang="cs-CZ" sz="2800" b="1" dirty="0"/>
          </a:p>
        </p:txBody>
      </p:sp>
      <p:grpSp>
        <p:nvGrpSpPr>
          <p:cNvPr id="8" name="Skupina 7"/>
          <p:cNvGrpSpPr/>
          <p:nvPr/>
        </p:nvGrpSpPr>
        <p:grpSpPr>
          <a:xfrm>
            <a:off x="323528" y="1290464"/>
            <a:ext cx="3168773" cy="3691993"/>
            <a:chOff x="323528" y="1290464"/>
            <a:chExt cx="3168773" cy="3691993"/>
          </a:xfrm>
        </p:grpSpPr>
        <p:pic>
          <p:nvPicPr>
            <p:cNvPr id="2056" name="Picture 8"/>
            <p:cNvPicPr>
              <a:picLocks noChangeAspect="1" noChangeArrowheads="1"/>
            </p:cNvPicPr>
            <p:nvPr/>
          </p:nvPicPr>
          <p:blipFill rotWithShape="1">
            <a:blip r:embed="rId5">
              <a:extLst>
                <a:ext uri="{BEBA8EAE-BF5A-486C-A8C5-ECC9F3942E4B}">
                  <a14:imgProps xmlns:a14="http://schemas.microsoft.com/office/drawing/2010/main">
                    <a14:imgLayer r:embed="rId6">
                      <a14:imgEffect>
                        <a14:brightnessContrast bright="20000" contrast="40000"/>
                      </a14:imgEffect>
                    </a14:imgLayer>
                  </a14:imgProps>
                </a:ext>
                <a:ext uri="{28A0092B-C50C-407E-A947-70E740481C1C}">
                  <a14:useLocalDpi xmlns:a14="http://schemas.microsoft.com/office/drawing/2010/main" val="0"/>
                </a:ext>
              </a:extLst>
            </a:blip>
            <a:srcRect/>
            <a:stretch/>
          </p:blipFill>
          <p:spPr bwMode="auto">
            <a:xfrm>
              <a:off x="323528" y="1290464"/>
              <a:ext cx="3168773" cy="31687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1115616" y="4459237"/>
              <a:ext cx="995785" cy="523220"/>
            </a:xfrm>
            <a:prstGeom prst="rect">
              <a:avLst/>
            </a:prstGeom>
            <a:noFill/>
          </p:spPr>
          <p:txBody>
            <a:bodyPr wrap="none" rtlCol="0">
              <a:spAutoFit/>
            </a:bodyPr>
            <a:lstStyle/>
            <a:p>
              <a:r>
                <a:rPr lang="cs-CZ" sz="2800" b="1" dirty="0" smtClean="0"/>
                <a:t>MÁK </a:t>
              </a:r>
              <a:endParaRPr lang="cs-CZ" sz="2800" b="1" dirty="0"/>
            </a:p>
          </p:txBody>
        </p:sp>
      </p:grpSp>
      <p:grpSp>
        <p:nvGrpSpPr>
          <p:cNvPr id="10" name="Skupina 9"/>
          <p:cNvGrpSpPr/>
          <p:nvPr/>
        </p:nvGrpSpPr>
        <p:grpSpPr>
          <a:xfrm>
            <a:off x="6099018" y="587477"/>
            <a:ext cx="4135340" cy="3985023"/>
            <a:chOff x="6833413" y="1140753"/>
            <a:chExt cx="4135340" cy="3985023"/>
          </a:xfrm>
        </p:grpSpPr>
        <p:grpSp>
          <p:nvGrpSpPr>
            <p:cNvPr id="4" name="Skupina 3"/>
            <p:cNvGrpSpPr/>
            <p:nvPr/>
          </p:nvGrpSpPr>
          <p:grpSpPr>
            <a:xfrm>
              <a:off x="6833413" y="1140753"/>
              <a:ext cx="4135340" cy="3559969"/>
              <a:chOff x="1135045" y="1335471"/>
              <a:chExt cx="4135340" cy="3559969"/>
            </a:xfrm>
          </p:grpSpPr>
          <p:pic>
            <p:nvPicPr>
              <p:cNvPr id="2054" name="Picture 6"/>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7333" r="90000">
                            <a14:foregroundMark x1="7333" y1="31333" x2="7333" y2="33667"/>
                          </a14:backgroundRemoval>
                        </a14:imgEffect>
                      </a14:imgLayer>
                    </a14:imgProps>
                  </a:ext>
                  <a:ext uri="{28A0092B-C50C-407E-A947-70E740481C1C}">
                    <a14:useLocalDpi xmlns:a14="http://schemas.microsoft.com/office/drawing/2010/main" val="0"/>
                  </a:ext>
                </a:extLst>
              </a:blip>
              <a:srcRect/>
              <a:stretch>
                <a:fillRect/>
              </a:stretch>
            </p:blipFill>
            <p:spPr bwMode="auto">
              <a:xfrm rot="20182409">
                <a:off x="1137793" y="1335471"/>
                <a:ext cx="2866221" cy="286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33269" b="89942" l="9865" r="48936"/>
                        </a14:imgEffect>
                      </a14:imgLayer>
                    </a14:imgProps>
                  </a:ext>
                  <a:ext uri="{28A0092B-C50C-407E-A947-70E740481C1C}">
                    <a14:useLocalDpi xmlns:a14="http://schemas.microsoft.com/office/drawing/2010/main" val="0"/>
                  </a:ext>
                </a:extLst>
              </a:blip>
              <a:srcRect/>
              <a:stretch>
                <a:fillRect/>
              </a:stretch>
            </p:blipFill>
            <p:spPr bwMode="auto">
              <a:xfrm rot="1392739">
                <a:off x="1827388" y="1420403"/>
                <a:ext cx="3442997" cy="3442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11">
                <a:extLst>
                  <a:ext uri="{BEBA8EAE-BF5A-486C-A8C5-ECC9F3942E4B}">
                    <a14:imgProps xmlns:a14="http://schemas.microsoft.com/office/drawing/2010/main">
                      <a14:imgLayer r:embed="rId12">
                        <a14:imgEffect>
                          <a14:backgroundRemoval t="9896" b="89063" l="6250" r="93750">
                            <a14:foregroundMark x1="77083" y1="23958" x2="77083" y2="23958"/>
                            <a14:foregroundMark x1="66667" y1="14583" x2="66667" y2="14583"/>
                            <a14:foregroundMark x1="63542" y1="47396" x2="63542" y2="47396"/>
                            <a14:foregroundMark x1="69271" y1="42708" x2="69271" y2="42708"/>
                            <a14:foregroundMark x1="75000" y1="36979" x2="75000" y2="36979"/>
                            <a14:foregroundMark x1="11979" y1="77604" x2="11979" y2="77604"/>
                            <a14:foregroundMark x1="6250" y1="33333" x2="6250" y2="33333"/>
                            <a14:foregroundMark x1="93750" y1="26042" x2="93750" y2="26042"/>
                            <a14:foregroundMark x1="85938" y1="59896" x2="85938" y2="59896"/>
                            <a14:foregroundMark x1="79167" y1="68229" x2="79167" y2="68229"/>
                            <a14:foregroundMark x1="71354" y1="76563" x2="71354" y2="76563"/>
                            <a14:foregroundMark x1="66667" y1="83854" x2="66667" y2="83854"/>
                            <a14:backgroundMark x1="89063" y1="58854" x2="89063" y2="58854"/>
                            <a14:backgroundMark x1="84375" y1="62500" x2="84375" y2="62500"/>
                            <a14:backgroundMark x1="72917" y1="77604" x2="72917" y2="77604"/>
                            <a14:backgroundMark x1="69271" y1="82292" x2="69271" y2="82292"/>
                            <a14:backgroundMark x1="66667" y1="85938" x2="66667" y2="85938"/>
                            <a14:backgroundMark x1="75521" y1="72396" x2="75521" y2="72396"/>
                            <a14:backgroundMark x1="90104" y1="55729" x2="90104" y2="55729"/>
                            <a14:backgroundMark x1="86458" y1="58854" x2="86458" y2="58854"/>
                            <a14:backgroundMark x1="82813" y1="63021" x2="82813" y2="63021"/>
                            <a14:backgroundMark x1="79688" y1="67708" x2="79688" y2="67708"/>
                            <a14:backgroundMark x1="77083" y1="72396" x2="77083" y2="72396"/>
                            <a14:backgroundMark x1="73438" y1="78125" x2="73438" y2="78125"/>
                            <a14:backgroundMark x1="69792" y1="82292" x2="69792" y2="82292"/>
                            <a14:backgroundMark x1="67188" y1="87500" x2="67188" y2="87500"/>
                          </a14:backgroundRemoval>
                        </a14:imgEffect>
                      </a14:imgLayer>
                    </a14:imgProps>
                  </a:ext>
                  <a:ext uri="{28A0092B-C50C-407E-A947-70E740481C1C}">
                    <a14:useLocalDpi xmlns:a14="http://schemas.microsoft.com/office/drawing/2010/main" val="0"/>
                  </a:ext>
                </a:extLst>
              </a:blip>
              <a:srcRect/>
              <a:stretch>
                <a:fillRect/>
              </a:stretch>
            </p:blipFill>
            <p:spPr bwMode="auto">
              <a:xfrm rot="20912414">
                <a:off x="1135045" y="306664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6" name="TextovéPole 5"/>
            <p:cNvSpPr txBox="1"/>
            <p:nvPr/>
          </p:nvSpPr>
          <p:spPr>
            <a:xfrm>
              <a:off x="7700582" y="4602556"/>
              <a:ext cx="1187826" cy="523220"/>
            </a:xfrm>
            <a:prstGeom prst="rect">
              <a:avLst/>
            </a:prstGeom>
            <a:noFill/>
          </p:spPr>
          <p:txBody>
            <a:bodyPr wrap="none" rtlCol="0">
              <a:spAutoFit/>
            </a:bodyPr>
            <a:lstStyle/>
            <a:p>
              <a:r>
                <a:rPr lang="cs-CZ" sz="2800" b="1" dirty="0" smtClean="0"/>
                <a:t>CHRPA</a:t>
              </a:r>
              <a:endParaRPr lang="cs-CZ" sz="2800" b="1" dirty="0"/>
            </a:p>
          </p:txBody>
        </p:sp>
      </p:grpSp>
    </p:spTree>
    <p:extLst>
      <p:ext uri="{BB962C8B-B14F-4D97-AF65-F5344CB8AC3E}">
        <p14:creationId xmlns:p14="http://schemas.microsoft.com/office/powerpoint/2010/main" val="10419404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2" name="Picture 10" descr="Zobrazit podrobnosti"/>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358771"/>
            <a:ext cx="3833788" cy="3833788"/>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547664" y="404664"/>
            <a:ext cx="5989909" cy="954107"/>
          </a:xfrm>
          <a:prstGeom prst="rect">
            <a:avLst/>
          </a:prstGeom>
          <a:solidFill>
            <a:srgbClr val="EAB200"/>
          </a:solidFill>
        </p:spPr>
        <p:style>
          <a:lnRef idx="1">
            <a:schemeClr val="accent2"/>
          </a:lnRef>
          <a:fillRef idx="3">
            <a:schemeClr val="accent2"/>
          </a:fillRef>
          <a:effectRef idx="2">
            <a:schemeClr val="accent2"/>
          </a:effectRef>
          <a:fontRef idx="minor">
            <a:schemeClr val="lt1"/>
          </a:fontRef>
        </p:style>
        <p:txBody>
          <a:bodyPr wrap="none" rtlCol="0">
            <a:spAutoFit/>
          </a:bodyPr>
          <a:lstStyle/>
          <a:p>
            <a:pPr algn="ctr"/>
            <a:r>
              <a:rPr lang="cs-CZ" sz="2800" b="1" dirty="0" smtClean="0"/>
              <a:t>VČELY PILNĚ PRACUJÍ -</a:t>
            </a:r>
          </a:p>
          <a:p>
            <a:r>
              <a:rPr lang="cs-CZ" sz="2800" b="1" dirty="0" smtClean="0"/>
              <a:t>LÉTAJÍ Z JEDNÉ KVĚTINKY NA DRUHOU </a:t>
            </a:r>
            <a:endParaRPr lang="cs-CZ" sz="2800" b="1"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6664" y="2132856"/>
            <a:ext cx="3362185" cy="33621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3808" y="4797152"/>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377633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1" name="Picture 5" descr="Zobrazit podrobnosti"/>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491" y="111805"/>
            <a:ext cx="4211960" cy="4211960"/>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2195736" y="365812"/>
            <a:ext cx="4824536" cy="584775"/>
          </a:xfrm>
          <a:prstGeom prst="rect">
            <a:avLst/>
          </a:prstGeom>
          <a:solidFill>
            <a:srgbClr val="FFFF00"/>
          </a:solidFill>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cs-CZ" sz="3200" b="1" dirty="0" smtClean="0">
                <a:solidFill>
                  <a:schemeClr val="tx1"/>
                </a:solidFill>
              </a:rPr>
              <a:t> TĚŠÍME</a:t>
            </a:r>
            <a:r>
              <a:rPr lang="cs-CZ" sz="3200" b="1" dirty="0" smtClean="0"/>
              <a:t> </a:t>
            </a:r>
            <a:r>
              <a:rPr lang="cs-CZ" sz="3200" b="1" dirty="0" smtClean="0">
                <a:solidFill>
                  <a:schemeClr val="tx1"/>
                </a:solidFill>
              </a:rPr>
              <a:t>SE NA PRÁZDNINY.</a:t>
            </a:r>
            <a:endParaRPr lang="cs-CZ" sz="3200" b="1" dirty="0">
              <a:solidFill>
                <a:schemeClr val="tx1"/>
              </a:solidFill>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8878" y="1567644"/>
            <a:ext cx="3578696" cy="3578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3" name="Picture 7" descr="Zobrazit podrobnosti"/>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4337720"/>
            <a:ext cx="2520280" cy="252028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51920" y="1196752"/>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6" name="Picture 10" descr="Zobrazit podrobnosti"/>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0" y="3356992"/>
            <a:ext cx="3058598" cy="3058598"/>
          </a:xfrm>
          <a:prstGeom prst="rect">
            <a:avLst/>
          </a:prstGeom>
          <a:noFill/>
          <a:extLst>
            <a:ext uri="{909E8E84-426E-40DD-AFC4-6F175D3DCCD1}">
              <a14:hiddenFill xmlns:a14="http://schemas.microsoft.com/office/drawing/2010/main">
                <a:solidFill>
                  <a:srgbClr val="FFFFFF"/>
                </a:solidFill>
              </a14:hiddenFill>
            </a:ext>
          </a:extLst>
        </p:spPr>
      </p:pic>
      <p:pic>
        <p:nvPicPr>
          <p:cNvPr id="4107" name="Picture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02429" y="2780928"/>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73700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988620910"/>
              </p:ext>
            </p:extLst>
          </p:nvPr>
        </p:nvGraphicFramePr>
        <p:xfrm>
          <a:off x="1367136" y="188640"/>
          <a:ext cx="7776864" cy="6436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ovéPole 3"/>
          <p:cNvSpPr txBox="1"/>
          <p:nvPr/>
        </p:nvSpPr>
        <p:spPr>
          <a:xfrm>
            <a:off x="4860032" y="3002913"/>
            <a:ext cx="976870" cy="646331"/>
          </a:xfrm>
          <a:prstGeom prst="rect">
            <a:avLst/>
          </a:prstGeom>
          <a:noFill/>
        </p:spPr>
        <p:txBody>
          <a:bodyPr wrap="none" rtlCol="0">
            <a:spAutoFit/>
          </a:bodyPr>
          <a:lstStyle/>
          <a:p>
            <a:r>
              <a:rPr lang="cs-CZ" sz="3600" dirty="0" smtClean="0">
                <a:ln w="18415" cmpd="sng">
                  <a:solidFill>
                    <a:srgbClr val="FFFFFF"/>
                  </a:solidFill>
                  <a:prstDash val="solid"/>
                </a:ln>
                <a:solidFill>
                  <a:srgbClr val="FFFFFF"/>
                </a:solidFill>
                <a:effectLst>
                  <a:glow rad="228600">
                    <a:schemeClr val="accent5">
                      <a:satMod val="175000"/>
                      <a:alpha val="40000"/>
                    </a:schemeClr>
                  </a:glow>
                  <a:outerShdw blurRad="63500" dir="3600000" algn="tl" rotWithShape="0">
                    <a:srgbClr val="000000">
                      <a:alpha val="70000"/>
                    </a:srgbClr>
                  </a:outerShdw>
                </a:effectLst>
              </a:rPr>
              <a:t>ROK</a:t>
            </a:r>
            <a:endParaRPr lang="cs-CZ" sz="3600" dirty="0">
              <a:effectLst>
                <a:glow rad="228600">
                  <a:schemeClr val="accent5">
                    <a:satMod val="175000"/>
                    <a:alpha val="40000"/>
                  </a:schemeClr>
                </a:glow>
                <a:outerShdw blurRad="63500" dir="3600000" algn="tl" rotWithShape="0">
                  <a:srgbClr val="000000">
                    <a:alpha val="70000"/>
                  </a:srgbClr>
                </a:outerShdw>
              </a:effectLst>
            </a:endParaRPr>
          </a:p>
        </p:txBody>
      </p:sp>
      <p:sp>
        <p:nvSpPr>
          <p:cNvPr id="5" name="TextovéPole 4"/>
          <p:cNvSpPr txBox="1"/>
          <p:nvPr/>
        </p:nvSpPr>
        <p:spPr>
          <a:xfrm>
            <a:off x="251520" y="6124614"/>
            <a:ext cx="2371868" cy="400110"/>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rtlCol="0">
            <a:spAutoFit/>
          </a:bodyPr>
          <a:lstStyle/>
          <a:p>
            <a:r>
              <a:rPr lang="cs-CZ" sz="2000" b="1" dirty="0" smtClean="0"/>
              <a:t>ZAŤUKEJ NA ČERVEN</a:t>
            </a:r>
            <a:endParaRPr lang="cs-CZ" sz="2000" b="1" dirty="0"/>
          </a:p>
        </p:txBody>
      </p:sp>
      <p:cxnSp>
        <p:nvCxnSpPr>
          <p:cNvPr id="7" name="Přímá spojnice se šipkou 6"/>
          <p:cNvCxnSpPr/>
          <p:nvPr/>
        </p:nvCxnSpPr>
        <p:spPr>
          <a:xfrm>
            <a:off x="2843808" y="6331027"/>
            <a:ext cx="1584176"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21" name="Tlačítko akce: Vlastní 20">
            <a:hlinkClick r:id="" action="ppaction://noaction" highlightClick="1"/>
          </p:cNvPr>
          <p:cNvSpPr/>
          <p:nvPr/>
        </p:nvSpPr>
        <p:spPr>
          <a:xfrm>
            <a:off x="0" y="211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7" name="Skupina 16"/>
          <p:cNvGrpSpPr/>
          <p:nvPr/>
        </p:nvGrpSpPr>
        <p:grpSpPr>
          <a:xfrm>
            <a:off x="4507917" y="5318122"/>
            <a:ext cx="1539878" cy="1539878"/>
            <a:chOff x="227995" y="3212976"/>
            <a:chExt cx="1539878" cy="1539878"/>
          </a:xfrm>
        </p:grpSpPr>
        <p:sp>
          <p:nvSpPr>
            <p:cNvPr id="15" name="Ovál 14"/>
            <p:cNvSpPr/>
            <p:nvPr/>
          </p:nvSpPr>
          <p:spPr>
            <a:xfrm>
              <a:off x="227995" y="3212976"/>
              <a:ext cx="1539878" cy="153987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TextovéPole 15"/>
            <p:cNvSpPr txBox="1"/>
            <p:nvPr/>
          </p:nvSpPr>
          <p:spPr>
            <a:xfrm>
              <a:off x="312266" y="3721305"/>
              <a:ext cx="1371337" cy="523220"/>
            </a:xfrm>
            <a:prstGeom prst="rect">
              <a:avLst/>
            </a:prstGeom>
            <a:noFill/>
          </p:spPr>
          <p:txBody>
            <a:bodyPr wrap="none" rtlCol="0">
              <a:spAutoFit/>
            </a:bodyPr>
            <a:lstStyle/>
            <a:p>
              <a:r>
                <a:rPr lang="cs-CZ" sz="2800" b="1" dirty="0" smtClean="0"/>
                <a:t>ČERVEN</a:t>
              </a:r>
              <a:endParaRPr lang="cs-CZ" sz="2800" b="1" dirty="0"/>
            </a:p>
          </p:txBody>
        </p:sp>
      </p:grpSp>
    </p:spTree>
    <p:extLst>
      <p:ext uri="{BB962C8B-B14F-4D97-AF65-F5344CB8AC3E}">
        <p14:creationId xmlns:p14="http://schemas.microsoft.com/office/powerpoint/2010/main" val="29624801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7"/>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17"/>
                                        </p:tgtEl>
                                      </p:cBhvr>
                                    </p:animEffect>
                                    <p:set>
                                      <p:cBhvr>
                                        <p:cTn id="7" dur="1" fill="hold">
                                          <p:stCondLst>
                                            <p:cond delay="1999"/>
                                          </p:stCondLst>
                                        </p:cTn>
                                        <p:tgtEl>
                                          <p:spTgt spid="17"/>
                                        </p:tgtEl>
                                        <p:attrNameLst>
                                          <p:attrName>style.visibility</p:attrName>
                                        </p:attrNameLst>
                                      </p:cBhvr>
                                      <p:to>
                                        <p:strVal val="hidden"/>
                                      </p:to>
                                    </p:se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212735"/>
            <a:ext cx="4742260" cy="461665"/>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400" dirty="0" smtClean="0"/>
              <a:t>POJMENUJ, CO VIDÍŠ NA OBRÁZCÍCH</a:t>
            </a:r>
            <a:endParaRPr lang="cs-CZ" sz="2400" dirty="0"/>
          </a:p>
        </p:txBody>
      </p:sp>
      <p:sp>
        <p:nvSpPr>
          <p:cNvPr id="9" name="Tlačítko akce: Vlastní 8">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TextovéPole 2"/>
          <p:cNvSpPr txBox="1"/>
          <p:nvPr/>
        </p:nvSpPr>
        <p:spPr>
          <a:xfrm>
            <a:off x="928607" y="1855552"/>
            <a:ext cx="1351460" cy="52322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800" dirty="0" smtClean="0"/>
              <a:t>JAHODY</a:t>
            </a:r>
            <a:endParaRPr lang="cs-CZ" sz="2800" dirty="0"/>
          </a:p>
        </p:txBody>
      </p:sp>
      <p:sp>
        <p:nvSpPr>
          <p:cNvPr id="4" name="TextovéPole 3"/>
          <p:cNvSpPr txBox="1"/>
          <p:nvPr/>
        </p:nvSpPr>
        <p:spPr>
          <a:xfrm>
            <a:off x="3947344" y="2028978"/>
            <a:ext cx="1163267" cy="52322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800" dirty="0" smtClean="0"/>
              <a:t>CHRPA</a:t>
            </a:r>
            <a:endParaRPr lang="cs-CZ" sz="2800" dirty="0"/>
          </a:p>
        </p:txBody>
      </p:sp>
      <p:sp>
        <p:nvSpPr>
          <p:cNvPr id="5" name="TextovéPole 4"/>
          <p:cNvSpPr txBox="1"/>
          <p:nvPr/>
        </p:nvSpPr>
        <p:spPr>
          <a:xfrm>
            <a:off x="870837" y="4697680"/>
            <a:ext cx="1383712" cy="52322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800" dirty="0" smtClean="0"/>
              <a:t>BODLÁK</a:t>
            </a:r>
            <a:endParaRPr lang="cs-CZ" sz="2800" dirty="0"/>
          </a:p>
        </p:txBody>
      </p:sp>
      <p:sp>
        <p:nvSpPr>
          <p:cNvPr id="6" name="TextovéPole 5"/>
          <p:cNvSpPr txBox="1"/>
          <p:nvPr/>
        </p:nvSpPr>
        <p:spPr>
          <a:xfrm>
            <a:off x="4223830" y="4937871"/>
            <a:ext cx="886781" cy="52322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800" dirty="0" smtClean="0"/>
              <a:t>MÁK</a:t>
            </a:r>
            <a:endParaRPr lang="cs-CZ" sz="2800" dirty="0"/>
          </a:p>
        </p:txBody>
      </p:sp>
      <p:sp>
        <p:nvSpPr>
          <p:cNvPr id="7" name="TextovéPole 6"/>
          <p:cNvSpPr txBox="1"/>
          <p:nvPr/>
        </p:nvSpPr>
        <p:spPr>
          <a:xfrm>
            <a:off x="7172941" y="4907544"/>
            <a:ext cx="1298432" cy="52322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800" dirty="0" smtClean="0"/>
              <a:t>TŘEŠNĚ</a:t>
            </a:r>
            <a:endParaRPr lang="cs-CZ" sz="2800" dirty="0"/>
          </a:p>
        </p:txBody>
      </p:sp>
      <p:sp>
        <p:nvSpPr>
          <p:cNvPr id="8" name="TextovéPole 7"/>
          <p:cNvSpPr txBox="1"/>
          <p:nvPr/>
        </p:nvSpPr>
        <p:spPr>
          <a:xfrm>
            <a:off x="7089760" y="2002845"/>
            <a:ext cx="1046697" cy="52322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800" dirty="0" smtClean="0"/>
              <a:t>VČELY</a:t>
            </a:r>
            <a:endParaRPr lang="cs-CZ" sz="28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234" y="985703"/>
            <a:ext cx="2262918" cy="22629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3727648"/>
            <a:ext cx="2323850" cy="2323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4335" y="3655674"/>
            <a:ext cx="2889286" cy="2889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23023" y="1084633"/>
            <a:ext cx="2411909" cy="2411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7"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42135" y="919616"/>
            <a:ext cx="2741945" cy="27419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8"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5212" y="3736973"/>
            <a:ext cx="2518249" cy="2518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85233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127"/>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5127"/>
                                        </p:tgtEl>
                                      </p:cBhvr>
                                    </p:animEffect>
                                    <p:set>
                                      <p:cBhvr>
                                        <p:cTn id="7" dur="1" fill="hold">
                                          <p:stCondLst>
                                            <p:cond delay="1999"/>
                                          </p:stCondLst>
                                        </p:cTn>
                                        <p:tgtEl>
                                          <p:spTgt spid="5127"/>
                                        </p:tgtEl>
                                        <p:attrNameLst>
                                          <p:attrName>style.visibility</p:attrName>
                                        </p:attrNameLst>
                                      </p:cBhvr>
                                      <p:to>
                                        <p:strVal val="hidden"/>
                                      </p:to>
                                    </p:set>
                                  </p:childTnLst>
                                </p:cTn>
                              </p:par>
                            </p:childTnLst>
                          </p:cTn>
                        </p:par>
                      </p:childTnLst>
                    </p:cTn>
                  </p:par>
                </p:childTnLst>
              </p:cTn>
              <p:nextCondLst>
                <p:cond evt="onClick" delay="0">
                  <p:tgtEl>
                    <p:spTgt spid="5127"/>
                  </p:tgtEl>
                </p:cond>
              </p:nextCondLst>
            </p:seq>
            <p:seq concurrent="1" nextAc="seek">
              <p:cTn id="8" restart="whenNotActive" fill="hold" evtFilter="cancelBubble" nodeType="interactiveSeq">
                <p:stCondLst>
                  <p:cond evt="onClick" delay="0">
                    <p:tgtEl>
                      <p:spTgt spid="5126"/>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nodeType="clickEffect">
                                  <p:stCondLst>
                                    <p:cond delay="0"/>
                                  </p:stCondLst>
                                  <p:childTnLst>
                                    <p:animEffect transition="out" filter="circle(out)">
                                      <p:cBhvr>
                                        <p:cTn id="12" dur="2000"/>
                                        <p:tgtEl>
                                          <p:spTgt spid="5126"/>
                                        </p:tgtEl>
                                      </p:cBhvr>
                                    </p:animEffect>
                                    <p:set>
                                      <p:cBhvr>
                                        <p:cTn id="13" dur="1" fill="hold">
                                          <p:stCondLst>
                                            <p:cond delay="1999"/>
                                          </p:stCondLst>
                                        </p:cTn>
                                        <p:tgtEl>
                                          <p:spTgt spid="5126"/>
                                        </p:tgtEl>
                                        <p:attrNameLst>
                                          <p:attrName>style.visibility</p:attrName>
                                        </p:attrNameLst>
                                      </p:cBhvr>
                                      <p:to>
                                        <p:strVal val="hidden"/>
                                      </p:to>
                                    </p:set>
                                  </p:childTnLst>
                                </p:cTn>
                              </p:par>
                            </p:childTnLst>
                          </p:cTn>
                        </p:par>
                      </p:childTnLst>
                    </p:cTn>
                  </p:par>
                </p:childTnLst>
              </p:cTn>
              <p:nextCondLst>
                <p:cond evt="onClick" delay="0">
                  <p:tgtEl>
                    <p:spTgt spid="5126"/>
                  </p:tgtEl>
                </p:cond>
              </p:nextCondLst>
            </p:seq>
            <p:seq concurrent="1" nextAc="seek">
              <p:cTn id="14" restart="whenNotActive" fill="hold" evtFilter="cancelBubble" nodeType="interactiveSeq">
                <p:stCondLst>
                  <p:cond evt="onClick" delay="0">
                    <p:tgtEl>
                      <p:spTgt spid="5122"/>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nodeType="clickEffect">
                                  <p:stCondLst>
                                    <p:cond delay="0"/>
                                  </p:stCondLst>
                                  <p:childTnLst>
                                    <p:animEffect transition="out" filter="circle(out)">
                                      <p:cBhvr>
                                        <p:cTn id="18" dur="2000"/>
                                        <p:tgtEl>
                                          <p:spTgt spid="5122"/>
                                        </p:tgtEl>
                                      </p:cBhvr>
                                    </p:animEffect>
                                    <p:set>
                                      <p:cBhvr>
                                        <p:cTn id="19" dur="1" fill="hold">
                                          <p:stCondLst>
                                            <p:cond delay="1999"/>
                                          </p:stCondLst>
                                        </p:cTn>
                                        <p:tgtEl>
                                          <p:spTgt spid="5122"/>
                                        </p:tgtEl>
                                        <p:attrNameLst>
                                          <p:attrName>style.visibility</p:attrName>
                                        </p:attrNameLst>
                                      </p:cBhvr>
                                      <p:to>
                                        <p:strVal val="hidden"/>
                                      </p:to>
                                    </p:set>
                                  </p:childTnLst>
                                </p:cTn>
                              </p:par>
                            </p:childTnLst>
                          </p:cTn>
                        </p:par>
                      </p:childTnLst>
                    </p:cTn>
                  </p:par>
                </p:childTnLst>
              </p:cTn>
              <p:nextCondLst>
                <p:cond evt="onClick" delay="0">
                  <p:tgtEl>
                    <p:spTgt spid="5122"/>
                  </p:tgtEl>
                </p:cond>
              </p:nextCondLst>
            </p:seq>
            <p:seq concurrent="1" nextAc="seek">
              <p:cTn id="20" restart="whenNotActive" fill="hold" evtFilter="cancelBubble" nodeType="interactiveSeq">
                <p:stCondLst>
                  <p:cond evt="onClick" delay="0">
                    <p:tgtEl>
                      <p:spTgt spid="5128"/>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nodeType="clickEffect">
                                  <p:stCondLst>
                                    <p:cond delay="0"/>
                                  </p:stCondLst>
                                  <p:childTnLst>
                                    <p:animEffect transition="out" filter="circle(out)">
                                      <p:cBhvr>
                                        <p:cTn id="24" dur="2000"/>
                                        <p:tgtEl>
                                          <p:spTgt spid="5128"/>
                                        </p:tgtEl>
                                      </p:cBhvr>
                                    </p:animEffect>
                                    <p:set>
                                      <p:cBhvr>
                                        <p:cTn id="25" dur="1" fill="hold">
                                          <p:stCondLst>
                                            <p:cond delay="1999"/>
                                          </p:stCondLst>
                                        </p:cTn>
                                        <p:tgtEl>
                                          <p:spTgt spid="5128"/>
                                        </p:tgtEl>
                                        <p:attrNameLst>
                                          <p:attrName>style.visibility</p:attrName>
                                        </p:attrNameLst>
                                      </p:cBhvr>
                                      <p:to>
                                        <p:strVal val="hidden"/>
                                      </p:to>
                                    </p:set>
                                  </p:childTnLst>
                                </p:cTn>
                              </p:par>
                            </p:childTnLst>
                          </p:cTn>
                        </p:par>
                      </p:childTnLst>
                    </p:cTn>
                  </p:par>
                </p:childTnLst>
              </p:cTn>
              <p:nextCondLst>
                <p:cond evt="onClick" delay="0">
                  <p:tgtEl>
                    <p:spTgt spid="5128"/>
                  </p:tgtEl>
                </p:cond>
              </p:nextCondLst>
            </p:seq>
            <p:seq concurrent="1" nextAc="seek">
              <p:cTn id="26" restart="whenNotActive" fill="hold" evtFilter="cancelBubble" nodeType="interactiveSeq">
                <p:stCondLst>
                  <p:cond evt="onClick" delay="0">
                    <p:tgtEl>
                      <p:spTgt spid="5125"/>
                    </p:tgtEl>
                  </p:cond>
                </p:stCondLst>
                <p:endSync evt="end" delay="0">
                  <p:rtn val="all"/>
                </p:endSync>
                <p:childTnLst>
                  <p:par>
                    <p:cTn id="27" fill="hold">
                      <p:stCondLst>
                        <p:cond delay="0"/>
                      </p:stCondLst>
                      <p:childTnLst>
                        <p:par>
                          <p:cTn id="28" fill="hold">
                            <p:stCondLst>
                              <p:cond delay="0"/>
                            </p:stCondLst>
                            <p:childTnLst>
                              <p:par>
                                <p:cTn id="29" presetID="6" presetClass="exit" presetSubtype="32" fill="hold" nodeType="clickEffect">
                                  <p:stCondLst>
                                    <p:cond delay="0"/>
                                  </p:stCondLst>
                                  <p:childTnLst>
                                    <p:animEffect transition="out" filter="circle(out)">
                                      <p:cBhvr>
                                        <p:cTn id="30" dur="2000"/>
                                        <p:tgtEl>
                                          <p:spTgt spid="5125"/>
                                        </p:tgtEl>
                                      </p:cBhvr>
                                    </p:animEffect>
                                    <p:set>
                                      <p:cBhvr>
                                        <p:cTn id="31" dur="1" fill="hold">
                                          <p:stCondLst>
                                            <p:cond delay="1999"/>
                                          </p:stCondLst>
                                        </p:cTn>
                                        <p:tgtEl>
                                          <p:spTgt spid="5125"/>
                                        </p:tgtEl>
                                        <p:attrNameLst>
                                          <p:attrName>style.visibility</p:attrName>
                                        </p:attrNameLst>
                                      </p:cBhvr>
                                      <p:to>
                                        <p:strVal val="hidden"/>
                                      </p:to>
                                    </p:set>
                                  </p:childTnLst>
                                </p:cTn>
                              </p:par>
                            </p:childTnLst>
                          </p:cTn>
                        </p:par>
                      </p:childTnLst>
                    </p:cTn>
                  </p:par>
                </p:childTnLst>
              </p:cTn>
              <p:nextCondLst>
                <p:cond evt="onClick" delay="0">
                  <p:tgtEl>
                    <p:spTgt spid="5125"/>
                  </p:tgtEl>
                </p:cond>
              </p:nextCondLst>
            </p:seq>
            <p:seq concurrent="1" nextAc="seek">
              <p:cTn id="32" restart="whenNotActive" fill="hold" evtFilter="cancelBubble" nodeType="interactiveSeq">
                <p:stCondLst>
                  <p:cond evt="onClick" delay="0">
                    <p:tgtEl>
                      <p:spTgt spid="5123"/>
                    </p:tgtEl>
                  </p:cond>
                </p:stCondLst>
                <p:endSync evt="end" delay="0">
                  <p:rtn val="all"/>
                </p:endSync>
                <p:childTnLst>
                  <p:par>
                    <p:cTn id="33" fill="hold">
                      <p:stCondLst>
                        <p:cond delay="0"/>
                      </p:stCondLst>
                      <p:childTnLst>
                        <p:par>
                          <p:cTn id="34" fill="hold">
                            <p:stCondLst>
                              <p:cond delay="0"/>
                            </p:stCondLst>
                            <p:childTnLst>
                              <p:par>
                                <p:cTn id="35" presetID="6" presetClass="exit" presetSubtype="32" fill="hold" nodeType="clickEffect">
                                  <p:stCondLst>
                                    <p:cond delay="0"/>
                                  </p:stCondLst>
                                  <p:childTnLst>
                                    <p:animEffect transition="out" filter="circle(out)">
                                      <p:cBhvr>
                                        <p:cTn id="36" dur="2000"/>
                                        <p:tgtEl>
                                          <p:spTgt spid="5123"/>
                                        </p:tgtEl>
                                      </p:cBhvr>
                                    </p:animEffect>
                                    <p:set>
                                      <p:cBhvr>
                                        <p:cTn id="37" dur="1" fill="hold">
                                          <p:stCondLst>
                                            <p:cond delay="1999"/>
                                          </p:stCondLst>
                                        </p:cTn>
                                        <p:tgtEl>
                                          <p:spTgt spid="5123"/>
                                        </p:tgtEl>
                                        <p:attrNameLst>
                                          <p:attrName>style.visibility</p:attrName>
                                        </p:attrNameLst>
                                      </p:cBhvr>
                                      <p:to>
                                        <p:strVal val="hidden"/>
                                      </p:to>
                                    </p:set>
                                  </p:childTnLst>
                                </p:cTn>
                              </p:par>
                            </p:childTnLst>
                          </p:cTn>
                        </p:par>
                      </p:childTnLst>
                    </p:cTn>
                  </p:par>
                </p:childTnLst>
              </p:cTn>
              <p:nextCondLst>
                <p:cond evt="onClick" delay="0">
                  <p:tgtEl>
                    <p:spTgt spid="512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199983" y="5445224"/>
            <a:ext cx="4735014" cy="1015663"/>
          </a:xfrm>
          <a:prstGeom prst="rect">
            <a:avLst/>
          </a:prstGeom>
          <a:noFill/>
        </p:spPr>
        <p:txBody>
          <a:bodyPr wrap="none" rtlCol="0">
            <a:spAutoFit/>
          </a:bodyPr>
          <a:lstStyle/>
          <a:p>
            <a:r>
              <a:rPr lang="cs-CZ" sz="6000" b="1" dirty="0" smtClean="0">
                <a:solidFill>
                  <a:srgbClr val="C00000"/>
                </a:solidFill>
              </a:rPr>
              <a:t>MĚSÍC V ROCE</a:t>
            </a:r>
            <a:endParaRPr lang="cs-CZ" sz="6000" b="1" dirty="0">
              <a:solidFill>
                <a:srgbClr val="C00000"/>
              </a:solidFill>
            </a:endParaRPr>
          </a:p>
        </p:txBody>
      </p:sp>
      <p:sp>
        <p:nvSpPr>
          <p:cNvPr id="3" name="TextovéPole 2"/>
          <p:cNvSpPr txBox="1"/>
          <p:nvPr/>
        </p:nvSpPr>
        <p:spPr>
          <a:xfrm>
            <a:off x="3203848" y="201415"/>
            <a:ext cx="2727285" cy="1938992"/>
          </a:xfrm>
          <a:prstGeom prst="rect">
            <a:avLst/>
          </a:prstGeom>
          <a:noFill/>
        </p:spPr>
        <p:txBody>
          <a:bodyPr wrap="none" rtlCol="0">
            <a:spAutoFit/>
          </a:bodyPr>
          <a:lstStyle/>
          <a:p>
            <a:pPr algn="ctr"/>
            <a:r>
              <a:rPr lang="cs-CZ" sz="6000" b="1" dirty="0" smtClean="0">
                <a:solidFill>
                  <a:srgbClr val="C00000"/>
                </a:solidFill>
              </a:rPr>
              <a:t>ČERVEN</a:t>
            </a:r>
          </a:p>
          <a:p>
            <a:pPr algn="ctr"/>
            <a:r>
              <a:rPr lang="cs-CZ" sz="6000" b="1" dirty="0" smtClean="0">
                <a:solidFill>
                  <a:srgbClr val="C00000"/>
                </a:solidFill>
              </a:rPr>
              <a:t>JE</a:t>
            </a:r>
            <a:endParaRPr lang="cs-CZ" sz="6000" b="1" dirty="0">
              <a:solidFill>
                <a:srgbClr val="C00000"/>
              </a:solidFill>
            </a:endParaRPr>
          </a:p>
        </p:txBody>
      </p:sp>
      <p:sp>
        <p:nvSpPr>
          <p:cNvPr id="41" name="Tlačítko akce: Vlastní 40">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9" name="Skupina 28"/>
          <p:cNvGrpSpPr/>
          <p:nvPr/>
        </p:nvGrpSpPr>
        <p:grpSpPr>
          <a:xfrm>
            <a:off x="448308" y="2430996"/>
            <a:ext cx="936104" cy="936104"/>
            <a:chOff x="448308" y="2430996"/>
            <a:chExt cx="936104" cy="936104"/>
          </a:xfrm>
        </p:grpSpPr>
        <p:sp>
          <p:nvSpPr>
            <p:cNvPr id="6" name="Ovál 5"/>
            <p:cNvSpPr/>
            <p:nvPr/>
          </p:nvSpPr>
          <p:spPr>
            <a:xfrm>
              <a:off x="448308" y="2430996"/>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TextovéPole 16"/>
            <p:cNvSpPr txBox="1"/>
            <p:nvPr/>
          </p:nvSpPr>
          <p:spPr>
            <a:xfrm>
              <a:off x="633886" y="2545105"/>
              <a:ext cx="574196" cy="707886"/>
            </a:xfrm>
            <a:prstGeom prst="rect">
              <a:avLst/>
            </a:prstGeom>
            <a:noFill/>
          </p:spPr>
          <p:txBody>
            <a:bodyPr wrap="none" rtlCol="0">
              <a:spAutoFit/>
            </a:bodyPr>
            <a:lstStyle/>
            <a:p>
              <a:r>
                <a:rPr lang="cs-CZ" sz="4000" dirty="0" smtClean="0"/>
                <a:t>1.</a:t>
              </a:r>
              <a:endParaRPr lang="cs-CZ" sz="4000" dirty="0"/>
            </a:p>
          </p:txBody>
        </p:sp>
      </p:grpSp>
      <p:grpSp>
        <p:nvGrpSpPr>
          <p:cNvPr id="30" name="Skupina 29"/>
          <p:cNvGrpSpPr/>
          <p:nvPr/>
        </p:nvGrpSpPr>
        <p:grpSpPr>
          <a:xfrm>
            <a:off x="1863809" y="2450624"/>
            <a:ext cx="936104" cy="936104"/>
            <a:chOff x="1863809" y="2450624"/>
            <a:chExt cx="936104" cy="936104"/>
          </a:xfrm>
        </p:grpSpPr>
        <p:sp>
          <p:nvSpPr>
            <p:cNvPr id="7" name="Ovál 6"/>
            <p:cNvSpPr/>
            <p:nvPr/>
          </p:nvSpPr>
          <p:spPr>
            <a:xfrm>
              <a:off x="1863809" y="2450624"/>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TextovéPole 17"/>
            <p:cNvSpPr txBox="1"/>
            <p:nvPr/>
          </p:nvSpPr>
          <p:spPr>
            <a:xfrm>
              <a:off x="2044763" y="2564733"/>
              <a:ext cx="574196" cy="707886"/>
            </a:xfrm>
            <a:prstGeom prst="rect">
              <a:avLst/>
            </a:prstGeom>
            <a:noFill/>
          </p:spPr>
          <p:txBody>
            <a:bodyPr wrap="none" rtlCol="0">
              <a:spAutoFit/>
            </a:bodyPr>
            <a:lstStyle/>
            <a:p>
              <a:r>
                <a:rPr lang="cs-CZ" sz="4000" dirty="0" smtClean="0"/>
                <a:t>2.</a:t>
              </a:r>
              <a:endParaRPr lang="cs-CZ" sz="4000" dirty="0"/>
            </a:p>
          </p:txBody>
        </p:sp>
      </p:grpSp>
      <p:grpSp>
        <p:nvGrpSpPr>
          <p:cNvPr id="31" name="Skupina 30"/>
          <p:cNvGrpSpPr/>
          <p:nvPr/>
        </p:nvGrpSpPr>
        <p:grpSpPr>
          <a:xfrm>
            <a:off x="3278067" y="2430996"/>
            <a:ext cx="936104" cy="936104"/>
            <a:chOff x="3278067" y="2430996"/>
            <a:chExt cx="936104" cy="936104"/>
          </a:xfrm>
        </p:grpSpPr>
        <p:sp>
          <p:nvSpPr>
            <p:cNvPr id="13" name="Ovál 12"/>
            <p:cNvSpPr/>
            <p:nvPr/>
          </p:nvSpPr>
          <p:spPr>
            <a:xfrm>
              <a:off x="3278067" y="2430996"/>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TextovéPole 18"/>
            <p:cNvSpPr txBox="1"/>
            <p:nvPr/>
          </p:nvSpPr>
          <p:spPr>
            <a:xfrm>
              <a:off x="3459021" y="2545105"/>
              <a:ext cx="574196" cy="707886"/>
            </a:xfrm>
            <a:prstGeom prst="rect">
              <a:avLst/>
            </a:prstGeom>
            <a:noFill/>
          </p:spPr>
          <p:txBody>
            <a:bodyPr wrap="none" rtlCol="0">
              <a:spAutoFit/>
            </a:bodyPr>
            <a:lstStyle/>
            <a:p>
              <a:r>
                <a:rPr lang="cs-CZ" sz="4000" dirty="0" smtClean="0"/>
                <a:t>3.</a:t>
              </a:r>
              <a:endParaRPr lang="cs-CZ" sz="4000" dirty="0"/>
            </a:p>
          </p:txBody>
        </p:sp>
      </p:grpSp>
      <p:grpSp>
        <p:nvGrpSpPr>
          <p:cNvPr id="32" name="Skupina 31"/>
          <p:cNvGrpSpPr/>
          <p:nvPr/>
        </p:nvGrpSpPr>
        <p:grpSpPr>
          <a:xfrm>
            <a:off x="4716016" y="2430996"/>
            <a:ext cx="936104" cy="936104"/>
            <a:chOff x="4716016" y="2430996"/>
            <a:chExt cx="936104" cy="936104"/>
          </a:xfrm>
        </p:grpSpPr>
        <p:sp>
          <p:nvSpPr>
            <p:cNvPr id="14" name="Ovál 13"/>
            <p:cNvSpPr/>
            <p:nvPr/>
          </p:nvSpPr>
          <p:spPr>
            <a:xfrm>
              <a:off x="4716016" y="2430996"/>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TextovéPole 19"/>
            <p:cNvSpPr txBox="1"/>
            <p:nvPr/>
          </p:nvSpPr>
          <p:spPr>
            <a:xfrm>
              <a:off x="4896970" y="2564733"/>
              <a:ext cx="574196" cy="707886"/>
            </a:xfrm>
            <a:prstGeom prst="rect">
              <a:avLst/>
            </a:prstGeom>
            <a:noFill/>
          </p:spPr>
          <p:txBody>
            <a:bodyPr wrap="none" rtlCol="0">
              <a:spAutoFit/>
            </a:bodyPr>
            <a:lstStyle/>
            <a:p>
              <a:r>
                <a:rPr lang="cs-CZ" sz="4000" dirty="0" smtClean="0"/>
                <a:t>4.</a:t>
              </a:r>
              <a:endParaRPr lang="cs-CZ" sz="4000" dirty="0"/>
            </a:p>
          </p:txBody>
        </p:sp>
      </p:grpSp>
      <p:grpSp>
        <p:nvGrpSpPr>
          <p:cNvPr id="33" name="Skupina 32"/>
          <p:cNvGrpSpPr/>
          <p:nvPr/>
        </p:nvGrpSpPr>
        <p:grpSpPr>
          <a:xfrm>
            <a:off x="6156176" y="2430996"/>
            <a:ext cx="936104" cy="936104"/>
            <a:chOff x="6156176" y="2430996"/>
            <a:chExt cx="936104" cy="936104"/>
          </a:xfrm>
        </p:grpSpPr>
        <p:sp>
          <p:nvSpPr>
            <p:cNvPr id="15" name="Ovál 14"/>
            <p:cNvSpPr/>
            <p:nvPr/>
          </p:nvSpPr>
          <p:spPr>
            <a:xfrm>
              <a:off x="6156176" y="2430996"/>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TextovéPole 20"/>
            <p:cNvSpPr txBox="1"/>
            <p:nvPr/>
          </p:nvSpPr>
          <p:spPr>
            <a:xfrm>
              <a:off x="6337130" y="2545105"/>
              <a:ext cx="574196" cy="707886"/>
            </a:xfrm>
            <a:prstGeom prst="rect">
              <a:avLst/>
            </a:prstGeom>
            <a:noFill/>
          </p:spPr>
          <p:txBody>
            <a:bodyPr wrap="none" rtlCol="0">
              <a:spAutoFit/>
            </a:bodyPr>
            <a:lstStyle/>
            <a:p>
              <a:r>
                <a:rPr lang="cs-CZ" sz="4000" dirty="0" smtClean="0"/>
                <a:t>5.</a:t>
              </a:r>
              <a:endParaRPr lang="cs-CZ" sz="4000" dirty="0"/>
            </a:p>
          </p:txBody>
        </p:sp>
      </p:grpSp>
      <p:grpSp>
        <p:nvGrpSpPr>
          <p:cNvPr id="34" name="Skupina 33"/>
          <p:cNvGrpSpPr/>
          <p:nvPr/>
        </p:nvGrpSpPr>
        <p:grpSpPr>
          <a:xfrm>
            <a:off x="7668343" y="2412013"/>
            <a:ext cx="936104" cy="936104"/>
            <a:chOff x="7668344" y="2430996"/>
            <a:chExt cx="936104" cy="936104"/>
          </a:xfrm>
        </p:grpSpPr>
        <p:sp>
          <p:nvSpPr>
            <p:cNvPr id="16" name="Ovál 15"/>
            <p:cNvSpPr/>
            <p:nvPr/>
          </p:nvSpPr>
          <p:spPr>
            <a:xfrm>
              <a:off x="7668344" y="2430996"/>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TextovéPole 21"/>
            <p:cNvSpPr txBox="1"/>
            <p:nvPr/>
          </p:nvSpPr>
          <p:spPr>
            <a:xfrm>
              <a:off x="7849298" y="2545105"/>
              <a:ext cx="574196" cy="707886"/>
            </a:xfrm>
            <a:prstGeom prst="rect">
              <a:avLst/>
            </a:prstGeom>
            <a:noFill/>
          </p:spPr>
          <p:txBody>
            <a:bodyPr wrap="none" rtlCol="0">
              <a:spAutoFit/>
            </a:bodyPr>
            <a:lstStyle/>
            <a:p>
              <a:r>
                <a:rPr lang="cs-CZ" sz="4000" dirty="0" smtClean="0"/>
                <a:t>6.</a:t>
              </a:r>
              <a:endParaRPr lang="cs-CZ" sz="4000" dirty="0"/>
            </a:p>
          </p:txBody>
        </p:sp>
      </p:grpSp>
      <p:grpSp>
        <p:nvGrpSpPr>
          <p:cNvPr id="35" name="Skupina 34"/>
          <p:cNvGrpSpPr/>
          <p:nvPr/>
        </p:nvGrpSpPr>
        <p:grpSpPr>
          <a:xfrm>
            <a:off x="448308" y="4070283"/>
            <a:ext cx="936104" cy="936104"/>
            <a:chOff x="448308" y="4070283"/>
            <a:chExt cx="936104" cy="936104"/>
          </a:xfrm>
        </p:grpSpPr>
        <p:sp>
          <p:nvSpPr>
            <p:cNvPr id="5" name="Ovál 4"/>
            <p:cNvSpPr/>
            <p:nvPr/>
          </p:nvSpPr>
          <p:spPr>
            <a:xfrm>
              <a:off x="448308" y="4070283"/>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TextovéPole 22"/>
            <p:cNvSpPr txBox="1"/>
            <p:nvPr/>
          </p:nvSpPr>
          <p:spPr>
            <a:xfrm>
              <a:off x="684658" y="4184392"/>
              <a:ext cx="574196" cy="707886"/>
            </a:xfrm>
            <a:prstGeom prst="rect">
              <a:avLst/>
            </a:prstGeom>
            <a:noFill/>
          </p:spPr>
          <p:txBody>
            <a:bodyPr wrap="none" rtlCol="0">
              <a:spAutoFit/>
            </a:bodyPr>
            <a:lstStyle/>
            <a:p>
              <a:r>
                <a:rPr lang="cs-CZ" sz="4000" dirty="0" smtClean="0"/>
                <a:t>7.</a:t>
              </a:r>
              <a:endParaRPr lang="cs-CZ" sz="4000" dirty="0"/>
            </a:p>
          </p:txBody>
        </p:sp>
      </p:grpSp>
      <p:grpSp>
        <p:nvGrpSpPr>
          <p:cNvPr id="36" name="Skupina 35"/>
          <p:cNvGrpSpPr/>
          <p:nvPr/>
        </p:nvGrpSpPr>
        <p:grpSpPr>
          <a:xfrm>
            <a:off x="1863558" y="4070283"/>
            <a:ext cx="936104" cy="936104"/>
            <a:chOff x="1863558" y="4070283"/>
            <a:chExt cx="936104" cy="936104"/>
          </a:xfrm>
        </p:grpSpPr>
        <p:sp>
          <p:nvSpPr>
            <p:cNvPr id="8" name="Ovál 7"/>
            <p:cNvSpPr/>
            <p:nvPr/>
          </p:nvSpPr>
          <p:spPr>
            <a:xfrm>
              <a:off x="1863558" y="4070283"/>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TextovéPole 23"/>
            <p:cNvSpPr txBox="1"/>
            <p:nvPr/>
          </p:nvSpPr>
          <p:spPr>
            <a:xfrm>
              <a:off x="2044763" y="4201733"/>
              <a:ext cx="574196" cy="707886"/>
            </a:xfrm>
            <a:prstGeom prst="rect">
              <a:avLst/>
            </a:prstGeom>
            <a:noFill/>
          </p:spPr>
          <p:txBody>
            <a:bodyPr wrap="none" rtlCol="0">
              <a:spAutoFit/>
            </a:bodyPr>
            <a:lstStyle/>
            <a:p>
              <a:r>
                <a:rPr lang="cs-CZ" sz="4000" dirty="0" smtClean="0"/>
                <a:t>8.</a:t>
              </a:r>
              <a:endParaRPr lang="cs-CZ" sz="4000" dirty="0"/>
            </a:p>
          </p:txBody>
        </p:sp>
      </p:grpSp>
      <p:grpSp>
        <p:nvGrpSpPr>
          <p:cNvPr id="37" name="Skupina 36"/>
          <p:cNvGrpSpPr/>
          <p:nvPr/>
        </p:nvGrpSpPr>
        <p:grpSpPr>
          <a:xfrm>
            <a:off x="3278067" y="4070283"/>
            <a:ext cx="936104" cy="936104"/>
            <a:chOff x="3278067" y="4070283"/>
            <a:chExt cx="936104" cy="936104"/>
          </a:xfrm>
        </p:grpSpPr>
        <p:sp>
          <p:nvSpPr>
            <p:cNvPr id="9" name="Ovál 8"/>
            <p:cNvSpPr/>
            <p:nvPr/>
          </p:nvSpPr>
          <p:spPr>
            <a:xfrm>
              <a:off x="3278067" y="4070283"/>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TextovéPole 24"/>
            <p:cNvSpPr txBox="1"/>
            <p:nvPr/>
          </p:nvSpPr>
          <p:spPr>
            <a:xfrm>
              <a:off x="3459021" y="4184392"/>
              <a:ext cx="574196" cy="707886"/>
            </a:xfrm>
            <a:prstGeom prst="rect">
              <a:avLst/>
            </a:prstGeom>
            <a:noFill/>
          </p:spPr>
          <p:txBody>
            <a:bodyPr wrap="none" rtlCol="0">
              <a:spAutoFit/>
            </a:bodyPr>
            <a:lstStyle/>
            <a:p>
              <a:r>
                <a:rPr lang="cs-CZ" sz="4000" dirty="0" smtClean="0"/>
                <a:t>9.</a:t>
              </a:r>
              <a:endParaRPr lang="cs-CZ" sz="4000" dirty="0"/>
            </a:p>
          </p:txBody>
        </p:sp>
      </p:grpSp>
      <p:grpSp>
        <p:nvGrpSpPr>
          <p:cNvPr id="38" name="Skupina 37"/>
          <p:cNvGrpSpPr/>
          <p:nvPr/>
        </p:nvGrpSpPr>
        <p:grpSpPr>
          <a:xfrm>
            <a:off x="4716016" y="4070283"/>
            <a:ext cx="936104" cy="936104"/>
            <a:chOff x="4716016" y="4070283"/>
            <a:chExt cx="936104" cy="936104"/>
          </a:xfrm>
        </p:grpSpPr>
        <p:sp>
          <p:nvSpPr>
            <p:cNvPr id="10" name="Ovál 9"/>
            <p:cNvSpPr/>
            <p:nvPr/>
          </p:nvSpPr>
          <p:spPr>
            <a:xfrm>
              <a:off x="4716016" y="4070283"/>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TextovéPole 25"/>
            <p:cNvSpPr txBox="1"/>
            <p:nvPr/>
          </p:nvSpPr>
          <p:spPr>
            <a:xfrm>
              <a:off x="4777426" y="4201733"/>
              <a:ext cx="833883" cy="707886"/>
            </a:xfrm>
            <a:prstGeom prst="rect">
              <a:avLst/>
            </a:prstGeom>
            <a:noFill/>
          </p:spPr>
          <p:txBody>
            <a:bodyPr wrap="none" rtlCol="0">
              <a:spAutoFit/>
            </a:bodyPr>
            <a:lstStyle/>
            <a:p>
              <a:r>
                <a:rPr lang="cs-CZ" sz="4000" dirty="0" smtClean="0"/>
                <a:t>10.</a:t>
              </a:r>
              <a:endParaRPr lang="cs-CZ" sz="4000" dirty="0"/>
            </a:p>
          </p:txBody>
        </p:sp>
      </p:grpSp>
      <p:grpSp>
        <p:nvGrpSpPr>
          <p:cNvPr id="39" name="Skupina 38"/>
          <p:cNvGrpSpPr/>
          <p:nvPr/>
        </p:nvGrpSpPr>
        <p:grpSpPr>
          <a:xfrm>
            <a:off x="6156176" y="4070283"/>
            <a:ext cx="936104" cy="936104"/>
            <a:chOff x="6156176" y="4070283"/>
            <a:chExt cx="936104" cy="936104"/>
          </a:xfrm>
        </p:grpSpPr>
        <p:sp>
          <p:nvSpPr>
            <p:cNvPr id="11" name="Ovál 10"/>
            <p:cNvSpPr/>
            <p:nvPr/>
          </p:nvSpPr>
          <p:spPr>
            <a:xfrm>
              <a:off x="6156176" y="4070283"/>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TextovéPole 26"/>
            <p:cNvSpPr txBox="1"/>
            <p:nvPr/>
          </p:nvSpPr>
          <p:spPr>
            <a:xfrm>
              <a:off x="6207286" y="4201733"/>
              <a:ext cx="833883" cy="707886"/>
            </a:xfrm>
            <a:prstGeom prst="rect">
              <a:avLst/>
            </a:prstGeom>
            <a:noFill/>
          </p:spPr>
          <p:txBody>
            <a:bodyPr wrap="none" rtlCol="0">
              <a:spAutoFit/>
            </a:bodyPr>
            <a:lstStyle/>
            <a:p>
              <a:r>
                <a:rPr lang="cs-CZ" sz="4000" dirty="0" smtClean="0"/>
                <a:t>11.</a:t>
              </a:r>
              <a:endParaRPr lang="cs-CZ" sz="4000" dirty="0"/>
            </a:p>
          </p:txBody>
        </p:sp>
      </p:grpSp>
      <p:grpSp>
        <p:nvGrpSpPr>
          <p:cNvPr id="40" name="Skupina 39"/>
          <p:cNvGrpSpPr/>
          <p:nvPr/>
        </p:nvGrpSpPr>
        <p:grpSpPr>
          <a:xfrm>
            <a:off x="7668344" y="4070283"/>
            <a:ext cx="936104" cy="936104"/>
            <a:chOff x="7668344" y="4070283"/>
            <a:chExt cx="936104" cy="936104"/>
          </a:xfrm>
        </p:grpSpPr>
        <p:sp>
          <p:nvSpPr>
            <p:cNvPr id="12" name="Ovál 11"/>
            <p:cNvSpPr/>
            <p:nvPr/>
          </p:nvSpPr>
          <p:spPr>
            <a:xfrm>
              <a:off x="7668344" y="4070283"/>
              <a:ext cx="936104" cy="936104"/>
            </a:xfrm>
            <a:prstGeom prst="ellipse">
              <a:avLst/>
            </a:prstGeom>
            <a:solidFill>
              <a:srgbClr val="FF99FF"/>
            </a:solidFill>
            <a:ln>
              <a:solidFill>
                <a:srgbClr val="FF47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TextovéPole 27"/>
            <p:cNvSpPr txBox="1"/>
            <p:nvPr/>
          </p:nvSpPr>
          <p:spPr>
            <a:xfrm>
              <a:off x="7719454" y="4201733"/>
              <a:ext cx="833883" cy="707886"/>
            </a:xfrm>
            <a:prstGeom prst="rect">
              <a:avLst/>
            </a:prstGeom>
            <a:noFill/>
          </p:spPr>
          <p:txBody>
            <a:bodyPr wrap="none" rtlCol="0">
              <a:spAutoFit/>
            </a:bodyPr>
            <a:lstStyle/>
            <a:p>
              <a:r>
                <a:rPr lang="cs-CZ" sz="4000" dirty="0" smtClean="0"/>
                <a:t>12.</a:t>
              </a:r>
              <a:endParaRPr lang="cs-CZ" sz="4000" dirty="0"/>
            </a:p>
          </p:txBody>
        </p:sp>
      </p:grpSp>
    </p:spTree>
    <p:extLst>
      <p:ext uri="{BB962C8B-B14F-4D97-AF65-F5344CB8AC3E}">
        <p14:creationId xmlns:p14="http://schemas.microsoft.com/office/powerpoint/2010/main" val="45854142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9"/>
                    </p:tgtEl>
                  </p:cond>
                </p:stCondLst>
                <p:endSync evt="end" delay="0">
                  <p:rtn val="all"/>
                </p:endSync>
                <p:childTnLst>
                  <p:par>
                    <p:cTn id="3" fill="hold">
                      <p:stCondLst>
                        <p:cond delay="0"/>
                      </p:stCondLst>
                      <p:childTnLst>
                        <p:par>
                          <p:cTn id="4" fill="hold">
                            <p:stCondLst>
                              <p:cond delay="0"/>
                            </p:stCondLst>
                            <p:childTnLst>
                              <p:par>
                                <p:cTn id="5" presetID="31" presetClass="exit" presetSubtype="0" fill="hold" nodeType="clickEffect">
                                  <p:stCondLst>
                                    <p:cond delay="0"/>
                                  </p:stCondLst>
                                  <p:childTnLst>
                                    <p:anim calcmode="lin" valueType="num">
                                      <p:cBhvr>
                                        <p:cTn id="6" dur="1000"/>
                                        <p:tgtEl>
                                          <p:spTgt spid="29"/>
                                        </p:tgtEl>
                                        <p:attrNameLst>
                                          <p:attrName>ppt_w</p:attrName>
                                        </p:attrNameLst>
                                      </p:cBhvr>
                                      <p:tavLst>
                                        <p:tav tm="0">
                                          <p:val>
                                            <p:strVal val="ppt_w"/>
                                          </p:val>
                                        </p:tav>
                                        <p:tav tm="100000">
                                          <p:val>
                                            <p:fltVal val="0"/>
                                          </p:val>
                                        </p:tav>
                                      </p:tavLst>
                                    </p:anim>
                                    <p:anim calcmode="lin" valueType="num">
                                      <p:cBhvr>
                                        <p:cTn id="7" dur="1000"/>
                                        <p:tgtEl>
                                          <p:spTgt spid="29"/>
                                        </p:tgtEl>
                                        <p:attrNameLst>
                                          <p:attrName>ppt_h</p:attrName>
                                        </p:attrNameLst>
                                      </p:cBhvr>
                                      <p:tavLst>
                                        <p:tav tm="0">
                                          <p:val>
                                            <p:strVal val="ppt_h"/>
                                          </p:val>
                                        </p:tav>
                                        <p:tav tm="100000">
                                          <p:val>
                                            <p:fltVal val="0"/>
                                          </p:val>
                                        </p:tav>
                                      </p:tavLst>
                                    </p:anim>
                                    <p:anim calcmode="lin" valueType="num">
                                      <p:cBhvr>
                                        <p:cTn id="8" dur="1000"/>
                                        <p:tgtEl>
                                          <p:spTgt spid="29"/>
                                        </p:tgtEl>
                                        <p:attrNameLst>
                                          <p:attrName>style.rotation</p:attrName>
                                        </p:attrNameLst>
                                      </p:cBhvr>
                                      <p:tavLst>
                                        <p:tav tm="0">
                                          <p:val>
                                            <p:fltVal val="0"/>
                                          </p:val>
                                        </p:tav>
                                        <p:tav tm="100000">
                                          <p:val>
                                            <p:fltVal val="90"/>
                                          </p:val>
                                        </p:tav>
                                      </p:tavLst>
                                    </p:anim>
                                    <p:animEffect transition="out" filter="fade">
                                      <p:cBhvr>
                                        <p:cTn id="9" dur="1000"/>
                                        <p:tgtEl>
                                          <p:spTgt spid="29"/>
                                        </p:tgtEl>
                                      </p:cBhvr>
                                    </p:animEffect>
                                    <p:set>
                                      <p:cBhvr>
                                        <p:cTn id="10" dur="1" fill="hold">
                                          <p:stCondLst>
                                            <p:cond delay="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1" restart="whenNotActive" fill="hold" evtFilter="cancelBubble" nodeType="interactiveSeq">
                <p:stCondLst>
                  <p:cond evt="onClick" delay="0">
                    <p:tgtEl>
                      <p:spTgt spid="30"/>
                    </p:tgtEl>
                  </p:cond>
                </p:stCondLst>
                <p:endSync evt="end" delay="0">
                  <p:rtn val="all"/>
                </p:endSync>
                <p:childTnLst>
                  <p:par>
                    <p:cTn id="12" fill="hold">
                      <p:stCondLst>
                        <p:cond delay="0"/>
                      </p:stCondLst>
                      <p:childTnLst>
                        <p:par>
                          <p:cTn id="13" fill="hold">
                            <p:stCondLst>
                              <p:cond delay="0"/>
                            </p:stCondLst>
                            <p:childTnLst>
                              <p:par>
                                <p:cTn id="14" presetID="31" presetClass="exit" presetSubtype="0" fill="hold" nodeType="clickEffect">
                                  <p:stCondLst>
                                    <p:cond delay="0"/>
                                  </p:stCondLst>
                                  <p:childTnLst>
                                    <p:anim calcmode="lin" valueType="num">
                                      <p:cBhvr>
                                        <p:cTn id="15" dur="1000"/>
                                        <p:tgtEl>
                                          <p:spTgt spid="30"/>
                                        </p:tgtEl>
                                        <p:attrNameLst>
                                          <p:attrName>ppt_w</p:attrName>
                                        </p:attrNameLst>
                                      </p:cBhvr>
                                      <p:tavLst>
                                        <p:tav tm="0">
                                          <p:val>
                                            <p:strVal val="ppt_w"/>
                                          </p:val>
                                        </p:tav>
                                        <p:tav tm="100000">
                                          <p:val>
                                            <p:fltVal val="0"/>
                                          </p:val>
                                        </p:tav>
                                      </p:tavLst>
                                    </p:anim>
                                    <p:anim calcmode="lin" valueType="num">
                                      <p:cBhvr>
                                        <p:cTn id="16" dur="1000"/>
                                        <p:tgtEl>
                                          <p:spTgt spid="30"/>
                                        </p:tgtEl>
                                        <p:attrNameLst>
                                          <p:attrName>ppt_h</p:attrName>
                                        </p:attrNameLst>
                                      </p:cBhvr>
                                      <p:tavLst>
                                        <p:tav tm="0">
                                          <p:val>
                                            <p:strVal val="ppt_h"/>
                                          </p:val>
                                        </p:tav>
                                        <p:tav tm="100000">
                                          <p:val>
                                            <p:fltVal val="0"/>
                                          </p:val>
                                        </p:tav>
                                      </p:tavLst>
                                    </p:anim>
                                    <p:anim calcmode="lin" valueType="num">
                                      <p:cBhvr>
                                        <p:cTn id="17" dur="1000"/>
                                        <p:tgtEl>
                                          <p:spTgt spid="30"/>
                                        </p:tgtEl>
                                        <p:attrNameLst>
                                          <p:attrName>style.rotation</p:attrName>
                                        </p:attrNameLst>
                                      </p:cBhvr>
                                      <p:tavLst>
                                        <p:tav tm="0">
                                          <p:val>
                                            <p:fltVal val="0"/>
                                          </p:val>
                                        </p:tav>
                                        <p:tav tm="100000">
                                          <p:val>
                                            <p:fltVal val="90"/>
                                          </p:val>
                                        </p:tav>
                                      </p:tavLst>
                                    </p:anim>
                                    <p:animEffect transition="out" filter="fade">
                                      <p:cBhvr>
                                        <p:cTn id="18" dur="1000"/>
                                        <p:tgtEl>
                                          <p:spTgt spid="30"/>
                                        </p:tgtEl>
                                      </p:cBhvr>
                                    </p:animEffect>
                                    <p:set>
                                      <p:cBhvr>
                                        <p:cTn id="19" dur="1" fill="hold">
                                          <p:stCondLst>
                                            <p:cond delay="9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20" restart="whenNotActive" fill="hold" evtFilter="cancelBubble" nodeType="interactiveSeq">
                <p:stCondLst>
                  <p:cond evt="onClick" delay="0">
                    <p:tgtEl>
                      <p:spTgt spid="31"/>
                    </p:tgtEl>
                  </p:cond>
                </p:stCondLst>
                <p:endSync evt="end" delay="0">
                  <p:rtn val="all"/>
                </p:endSync>
                <p:childTnLst>
                  <p:par>
                    <p:cTn id="21" fill="hold">
                      <p:stCondLst>
                        <p:cond delay="0"/>
                      </p:stCondLst>
                      <p:childTnLst>
                        <p:par>
                          <p:cTn id="22" fill="hold">
                            <p:stCondLst>
                              <p:cond delay="0"/>
                            </p:stCondLst>
                            <p:childTnLst>
                              <p:par>
                                <p:cTn id="23" presetID="31" presetClass="exit" presetSubtype="0" fill="hold" nodeType="clickEffect">
                                  <p:stCondLst>
                                    <p:cond delay="0"/>
                                  </p:stCondLst>
                                  <p:childTnLst>
                                    <p:anim calcmode="lin" valueType="num">
                                      <p:cBhvr>
                                        <p:cTn id="24" dur="1000"/>
                                        <p:tgtEl>
                                          <p:spTgt spid="31"/>
                                        </p:tgtEl>
                                        <p:attrNameLst>
                                          <p:attrName>ppt_w</p:attrName>
                                        </p:attrNameLst>
                                      </p:cBhvr>
                                      <p:tavLst>
                                        <p:tav tm="0">
                                          <p:val>
                                            <p:strVal val="ppt_w"/>
                                          </p:val>
                                        </p:tav>
                                        <p:tav tm="100000">
                                          <p:val>
                                            <p:fltVal val="0"/>
                                          </p:val>
                                        </p:tav>
                                      </p:tavLst>
                                    </p:anim>
                                    <p:anim calcmode="lin" valueType="num">
                                      <p:cBhvr>
                                        <p:cTn id="25" dur="1000"/>
                                        <p:tgtEl>
                                          <p:spTgt spid="31"/>
                                        </p:tgtEl>
                                        <p:attrNameLst>
                                          <p:attrName>ppt_h</p:attrName>
                                        </p:attrNameLst>
                                      </p:cBhvr>
                                      <p:tavLst>
                                        <p:tav tm="0">
                                          <p:val>
                                            <p:strVal val="ppt_h"/>
                                          </p:val>
                                        </p:tav>
                                        <p:tav tm="100000">
                                          <p:val>
                                            <p:fltVal val="0"/>
                                          </p:val>
                                        </p:tav>
                                      </p:tavLst>
                                    </p:anim>
                                    <p:anim calcmode="lin" valueType="num">
                                      <p:cBhvr>
                                        <p:cTn id="26" dur="1000"/>
                                        <p:tgtEl>
                                          <p:spTgt spid="31"/>
                                        </p:tgtEl>
                                        <p:attrNameLst>
                                          <p:attrName>style.rotation</p:attrName>
                                        </p:attrNameLst>
                                      </p:cBhvr>
                                      <p:tavLst>
                                        <p:tav tm="0">
                                          <p:val>
                                            <p:fltVal val="0"/>
                                          </p:val>
                                        </p:tav>
                                        <p:tav tm="100000">
                                          <p:val>
                                            <p:fltVal val="90"/>
                                          </p:val>
                                        </p:tav>
                                      </p:tavLst>
                                    </p:anim>
                                    <p:animEffect transition="out" filter="fade">
                                      <p:cBhvr>
                                        <p:cTn id="27" dur="1000"/>
                                        <p:tgtEl>
                                          <p:spTgt spid="31"/>
                                        </p:tgtEl>
                                      </p:cBhvr>
                                    </p:animEffect>
                                    <p:set>
                                      <p:cBhvr>
                                        <p:cTn id="28" dur="1" fill="hold">
                                          <p:stCondLst>
                                            <p:cond delay="999"/>
                                          </p:stCondLst>
                                        </p:cTn>
                                        <p:tgtEl>
                                          <p:spTgt spid="31"/>
                                        </p:tgtEl>
                                        <p:attrNameLst>
                                          <p:attrName>style.visibility</p:attrName>
                                        </p:attrNameLst>
                                      </p:cBhvr>
                                      <p:to>
                                        <p:strVal val="hidden"/>
                                      </p:to>
                                    </p:set>
                                  </p:childTnLst>
                                </p:cTn>
                              </p:par>
                            </p:childTnLst>
                          </p:cTn>
                        </p:par>
                      </p:childTnLst>
                    </p:cTn>
                  </p:par>
                </p:childTnLst>
              </p:cTn>
              <p:nextCondLst>
                <p:cond evt="onClick" delay="0">
                  <p:tgtEl>
                    <p:spTgt spid="31"/>
                  </p:tgtEl>
                </p:cond>
              </p:nextCondLst>
            </p:seq>
            <p:seq concurrent="1" nextAc="seek">
              <p:cTn id="29" restart="whenNotActive" fill="hold" evtFilter="cancelBubble" nodeType="interactiveSeq">
                <p:stCondLst>
                  <p:cond evt="onClick" delay="0">
                    <p:tgtEl>
                      <p:spTgt spid="32"/>
                    </p:tgtEl>
                  </p:cond>
                </p:stCondLst>
                <p:endSync evt="end" delay="0">
                  <p:rtn val="all"/>
                </p:endSync>
                <p:childTnLst>
                  <p:par>
                    <p:cTn id="30" fill="hold">
                      <p:stCondLst>
                        <p:cond delay="0"/>
                      </p:stCondLst>
                      <p:childTnLst>
                        <p:par>
                          <p:cTn id="31" fill="hold">
                            <p:stCondLst>
                              <p:cond delay="0"/>
                            </p:stCondLst>
                            <p:childTnLst>
                              <p:par>
                                <p:cTn id="32" presetID="31" presetClass="exit" presetSubtype="0" fill="hold" nodeType="clickEffect">
                                  <p:stCondLst>
                                    <p:cond delay="0"/>
                                  </p:stCondLst>
                                  <p:childTnLst>
                                    <p:anim calcmode="lin" valueType="num">
                                      <p:cBhvr>
                                        <p:cTn id="33" dur="1000"/>
                                        <p:tgtEl>
                                          <p:spTgt spid="32"/>
                                        </p:tgtEl>
                                        <p:attrNameLst>
                                          <p:attrName>ppt_w</p:attrName>
                                        </p:attrNameLst>
                                      </p:cBhvr>
                                      <p:tavLst>
                                        <p:tav tm="0">
                                          <p:val>
                                            <p:strVal val="ppt_w"/>
                                          </p:val>
                                        </p:tav>
                                        <p:tav tm="100000">
                                          <p:val>
                                            <p:fltVal val="0"/>
                                          </p:val>
                                        </p:tav>
                                      </p:tavLst>
                                    </p:anim>
                                    <p:anim calcmode="lin" valueType="num">
                                      <p:cBhvr>
                                        <p:cTn id="34" dur="1000"/>
                                        <p:tgtEl>
                                          <p:spTgt spid="32"/>
                                        </p:tgtEl>
                                        <p:attrNameLst>
                                          <p:attrName>ppt_h</p:attrName>
                                        </p:attrNameLst>
                                      </p:cBhvr>
                                      <p:tavLst>
                                        <p:tav tm="0">
                                          <p:val>
                                            <p:strVal val="ppt_h"/>
                                          </p:val>
                                        </p:tav>
                                        <p:tav tm="100000">
                                          <p:val>
                                            <p:fltVal val="0"/>
                                          </p:val>
                                        </p:tav>
                                      </p:tavLst>
                                    </p:anim>
                                    <p:anim calcmode="lin" valueType="num">
                                      <p:cBhvr>
                                        <p:cTn id="35" dur="1000"/>
                                        <p:tgtEl>
                                          <p:spTgt spid="32"/>
                                        </p:tgtEl>
                                        <p:attrNameLst>
                                          <p:attrName>style.rotation</p:attrName>
                                        </p:attrNameLst>
                                      </p:cBhvr>
                                      <p:tavLst>
                                        <p:tav tm="0">
                                          <p:val>
                                            <p:fltVal val="0"/>
                                          </p:val>
                                        </p:tav>
                                        <p:tav tm="100000">
                                          <p:val>
                                            <p:fltVal val="90"/>
                                          </p:val>
                                        </p:tav>
                                      </p:tavLst>
                                    </p:anim>
                                    <p:animEffect transition="out" filter="fade">
                                      <p:cBhvr>
                                        <p:cTn id="36" dur="1000"/>
                                        <p:tgtEl>
                                          <p:spTgt spid="32"/>
                                        </p:tgtEl>
                                      </p:cBhvr>
                                    </p:animEffect>
                                    <p:set>
                                      <p:cBhvr>
                                        <p:cTn id="37" dur="1" fill="hold">
                                          <p:stCondLst>
                                            <p:cond delay="9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38" restart="whenNotActive" fill="hold" evtFilter="cancelBubble" nodeType="interactiveSeq">
                <p:stCondLst>
                  <p:cond evt="onClick" delay="0">
                    <p:tgtEl>
                      <p:spTgt spid="33"/>
                    </p:tgtEl>
                  </p:cond>
                </p:stCondLst>
                <p:endSync evt="end" delay="0">
                  <p:rtn val="all"/>
                </p:endSync>
                <p:childTnLst>
                  <p:par>
                    <p:cTn id="39" fill="hold">
                      <p:stCondLst>
                        <p:cond delay="0"/>
                      </p:stCondLst>
                      <p:childTnLst>
                        <p:par>
                          <p:cTn id="40" fill="hold">
                            <p:stCondLst>
                              <p:cond delay="0"/>
                            </p:stCondLst>
                            <p:childTnLst>
                              <p:par>
                                <p:cTn id="41" presetID="31" presetClass="exit" presetSubtype="0" fill="hold" nodeType="clickEffect">
                                  <p:stCondLst>
                                    <p:cond delay="0"/>
                                  </p:stCondLst>
                                  <p:childTnLst>
                                    <p:anim calcmode="lin" valueType="num">
                                      <p:cBhvr>
                                        <p:cTn id="42" dur="1000"/>
                                        <p:tgtEl>
                                          <p:spTgt spid="33"/>
                                        </p:tgtEl>
                                        <p:attrNameLst>
                                          <p:attrName>ppt_w</p:attrName>
                                        </p:attrNameLst>
                                      </p:cBhvr>
                                      <p:tavLst>
                                        <p:tav tm="0">
                                          <p:val>
                                            <p:strVal val="ppt_w"/>
                                          </p:val>
                                        </p:tav>
                                        <p:tav tm="100000">
                                          <p:val>
                                            <p:fltVal val="0"/>
                                          </p:val>
                                        </p:tav>
                                      </p:tavLst>
                                    </p:anim>
                                    <p:anim calcmode="lin" valueType="num">
                                      <p:cBhvr>
                                        <p:cTn id="43" dur="1000"/>
                                        <p:tgtEl>
                                          <p:spTgt spid="33"/>
                                        </p:tgtEl>
                                        <p:attrNameLst>
                                          <p:attrName>ppt_h</p:attrName>
                                        </p:attrNameLst>
                                      </p:cBhvr>
                                      <p:tavLst>
                                        <p:tav tm="0">
                                          <p:val>
                                            <p:strVal val="ppt_h"/>
                                          </p:val>
                                        </p:tav>
                                        <p:tav tm="100000">
                                          <p:val>
                                            <p:fltVal val="0"/>
                                          </p:val>
                                        </p:tav>
                                      </p:tavLst>
                                    </p:anim>
                                    <p:anim calcmode="lin" valueType="num">
                                      <p:cBhvr>
                                        <p:cTn id="44" dur="1000"/>
                                        <p:tgtEl>
                                          <p:spTgt spid="33"/>
                                        </p:tgtEl>
                                        <p:attrNameLst>
                                          <p:attrName>style.rotation</p:attrName>
                                        </p:attrNameLst>
                                      </p:cBhvr>
                                      <p:tavLst>
                                        <p:tav tm="0">
                                          <p:val>
                                            <p:fltVal val="0"/>
                                          </p:val>
                                        </p:tav>
                                        <p:tav tm="100000">
                                          <p:val>
                                            <p:fltVal val="90"/>
                                          </p:val>
                                        </p:tav>
                                      </p:tavLst>
                                    </p:anim>
                                    <p:animEffect transition="out" filter="fade">
                                      <p:cBhvr>
                                        <p:cTn id="45" dur="1000"/>
                                        <p:tgtEl>
                                          <p:spTgt spid="33"/>
                                        </p:tgtEl>
                                      </p:cBhvr>
                                    </p:animEffect>
                                    <p:set>
                                      <p:cBhvr>
                                        <p:cTn id="46" dur="1" fill="hold">
                                          <p:stCondLst>
                                            <p:cond delay="9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47" restart="whenNotActive" fill="hold" evtFilter="cancelBubble" nodeType="interactiveSeq">
                <p:stCondLst>
                  <p:cond evt="onClick" delay="0">
                    <p:tgtEl>
                      <p:spTgt spid="35"/>
                    </p:tgtEl>
                  </p:cond>
                </p:stCondLst>
                <p:endSync evt="end" delay="0">
                  <p:rtn val="all"/>
                </p:endSync>
                <p:childTnLst>
                  <p:par>
                    <p:cTn id="48" fill="hold">
                      <p:stCondLst>
                        <p:cond delay="0"/>
                      </p:stCondLst>
                      <p:childTnLst>
                        <p:par>
                          <p:cTn id="49" fill="hold">
                            <p:stCondLst>
                              <p:cond delay="0"/>
                            </p:stCondLst>
                            <p:childTnLst>
                              <p:par>
                                <p:cTn id="50" presetID="31" presetClass="exit" presetSubtype="0" fill="hold" nodeType="clickEffect">
                                  <p:stCondLst>
                                    <p:cond delay="0"/>
                                  </p:stCondLst>
                                  <p:childTnLst>
                                    <p:anim calcmode="lin" valueType="num">
                                      <p:cBhvr>
                                        <p:cTn id="51" dur="1000"/>
                                        <p:tgtEl>
                                          <p:spTgt spid="35"/>
                                        </p:tgtEl>
                                        <p:attrNameLst>
                                          <p:attrName>ppt_w</p:attrName>
                                        </p:attrNameLst>
                                      </p:cBhvr>
                                      <p:tavLst>
                                        <p:tav tm="0">
                                          <p:val>
                                            <p:strVal val="ppt_w"/>
                                          </p:val>
                                        </p:tav>
                                        <p:tav tm="100000">
                                          <p:val>
                                            <p:fltVal val="0"/>
                                          </p:val>
                                        </p:tav>
                                      </p:tavLst>
                                    </p:anim>
                                    <p:anim calcmode="lin" valueType="num">
                                      <p:cBhvr>
                                        <p:cTn id="52" dur="1000"/>
                                        <p:tgtEl>
                                          <p:spTgt spid="35"/>
                                        </p:tgtEl>
                                        <p:attrNameLst>
                                          <p:attrName>ppt_h</p:attrName>
                                        </p:attrNameLst>
                                      </p:cBhvr>
                                      <p:tavLst>
                                        <p:tav tm="0">
                                          <p:val>
                                            <p:strVal val="ppt_h"/>
                                          </p:val>
                                        </p:tav>
                                        <p:tav tm="100000">
                                          <p:val>
                                            <p:fltVal val="0"/>
                                          </p:val>
                                        </p:tav>
                                      </p:tavLst>
                                    </p:anim>
                                    <p:anim calcmode="lin" valueType="num">
                                      <p:cBhvr>
                                        <p:cTn id="53" dur="1000"/>
                                        <p:tgtEl>
                                          <p:spTgt spid="35"/>
                                        </p:tgtEl>
                                        <p:attrNameLst>
                                          <p:attrName>style.rotation</p:attrName>
                                        </p:attrNameLst>
                                      </p:cBhvr>
                                      <p:tavLst>
                                        <p:tav tm="0">
                                          <p:val>
                                            <p:fltVal val="0"/>
                                          </p:val>
                                        </p:tav>
                                        <p:tav tm="100000">
                                          <p:val>
                                            <p:fltVal val="90"/>
                                          </p:val>
                                        </p:tav>
                                      </p:tavLst>
                                    </p:anim>
                                    <p:animEffect transition="out" filter="fade">
                                      <p:cBhvr>
                                        <p:cTn id="54" dur="1000"/>
                                        <p:tgtEl>
                                          <p:spTgt spid="35"/>
                                        </p:tgtEl>
                                      </p:cBhvr>
                                    </p:animEffect>
                                    <p:set>
                                      <p:cBhvr>
                                        <p:cTn id="55" dur="1" fill="hold">
                                          <p:stCondLst>
                                            <p:cond delay="9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56" restart="whenNotActive" fill="hold" evtFilter="cancelBubble" nodeType="interactiveSeq">
                <p:stCondLst>
                  <p:cond evt="onClick" delay="0">
                    <p:tgtEl>
                      <p:spTgt spid="36"/>
                    </p:tgtEl>
                  </p:cond>
                </p:stCondLst>
                <p:endSync evt="end" delay="0">
                  <p:rtn val="all"/>
                </p:endSync>
                <p:childTnLst>
                  <p:par>
                    <p:cTn id="57" fill="hold">
                      <p:stCondLst>
                        <p:cond delay="0"/>
                      </p:stCondLst>
                      <p:childTnLst>
                        <p:par>
                          <p:cTn id="58" fill="hold">
                            <p:stCondLst>
                              <p:cond delay="0"/>
                            </p:stCondLst>
                            <p:childTnLst>
                              <p:par>
                                <p:cTn id="59" presetID="31" presetClass="exit" presetSubtype="0" fill="hold" nodeType="clickEffect">
                                  <p:stCondLst>
                                    <p:cond delay="0"/>
                                  </p:stCondLst>
                                  <p:childTnLst>
                                    <p:anim calcmode="lin" valueType="num">
                                      <p:cBhvr>
                                        <p:cTn id="60" dur="1000"/>
                                        <p:tgtEl>
                                          <p:spTgt spid="36"/>
                                        </p:tgtEl>
                                        <p:attrNameLst>
                                          <p:attrName>ppt_w</p:attrName>
                                        </p:attrNameLst>
                                      </p:cBhvr>
                                      <p:tavLst>
                                        <p:tav tm="0">
                                          <p:val>
                                            <p:strVal val="ppt_w"/>
                                          </p:val>
                                        </p:tav>
                                        <p:tav tm="100000">
                                          <p:val>
                                            <p:fltVal val="0"/>
                                          </p:val>
                                        </p:tav>
                                      </p:tavLst>
                                    </p:anim>
                                    <p:anim calcmode="lin" valueType="num">
                                      <p:cBhvr>
                                        <p:cTn id="61" dur="1000"/>
                                        <p:tgtEl>
                                          <p:spTgt spid="36"/>
                                        </p:tgtEl>
                                        <p:attrNameLst>
                                          <p:attrName>ppt_h</p:attrName>
                                        </p:attrNameLst>
                                      </p:cBhvr>
                                      <p:tavLst>
                                        <p:tav tm="0">
                                          <p:val>
                                            <p:strVal val="ppt_h"/>
                                          </p:val>
                                        </p:tav>
                                        <p:tav tm="100000">
                                          <p:val>
                                            <p:fltVal val="0"/>
                                          </p:val>
                                        </p:tav>
                                      </p:tavLst>
                                    </p:anim>
                                    <p:anim calcmode="lin" valueType="num">
                                      <p:cBhvr>
                                        <p:cTn id="62" dur="1000"/>
                                        <p:tgtEl>
                                          <p:spTgt spid="36"/>
                                        </p:tgtEl>
                                        <p:attrNameLst>
                                          <p:attrName>style.rotation</p:attrName>
                                        </p:attrNameLst>
                                      </p:cBhvr>
                                      <p:tavLst>
                                        <p:tav tm="0">
                                          <p:val>
                                            <p:fltVal val="0"/>
                                          </p:val>
                                        </p:tav>
                                        <p:tav tm="100000">
                                          <p:val>
                                            <p:fltVal val="90"/>
                                          </p:val>
                                        </p:tav>
                                      </p:tavLst>
                                    </p:anim>
                                    <p:animEffect transition="out" filter="fade">
                                      <p:cBhvr>
                                        <p:cTn id="63" dur="1000"/>
                                        <p:tgtEl>
                                          <p:spTgt spid="36"/>
                                        </p:tgtEl>
                                      </p:cBhvr>
                                    </p:animEffect>
                                    <p:set>
                                      <p:cBhvr>
                                        <p:cTn id="64" dur="1" fill="hold">
                                          <p:stCondLst>
                                            <p:cond delay="999"/>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65" restart="whenNotActive" fill="hold" evtFilter="cancelBubble" nodeType="interactiveSeq">
                <p:stCondLst>
                  <p:cond evt="onClick" delay="0">
                    <p:tgtEl>
                      <p:spTgt spid="37"/>
                    </p:tgtEl>
                  </p:cond>
                </p:stCondLst>
                <p:endSync evt="end" delay="0">
                  <p:rtn val="all"/>
                </p:endSync>
                <p:childTnLst>
                  <p:par>
                    <p:cTn id="66" fill="hold">
                      <p:stCondLst>
                        <p:cond delay="0"/>
                      </p:stCondLst>
                      <p:childTnLst>
                        <p:par>
                          <p:cTn id="67" fill="hold">
                            <p:stCondLst>
                              <p:cond delay="0"/>
                            </p:stCondLst>
                            <p:childTnLst>
                              <p:par>
                                <p:cTn id="68" presetID="31" presetClass="exit" presetSubtype="0" fill="hold" nodeType="clickEffect">
                                  <p:stCondLst>
                                    <p:cond delay="0"/>
                                  </p:stCondLst>
                                  <p:childTnLst>
                                    <p:anim calcmode="lin" valueType="num">
                                      <p:cBhvr>
                                        <p:cTn id="69" dur="1000"/>
                                        <p:tgtEl>
                                          <p:spTgt spid="37"/>
                                        </p:tgtEl>
                                        <p:attrNameLst>
                                          <p:attrName>ppt_w</p:attrName>
                                        </p:attrNameLst>
                                      </p:cBhvr>
                                      <p:tavLst>
                                        <p:tav tm="0">
                                          <p:val>
                                            <p:strVal val="ppt_w"/>
                                          </p:val>
                                        </p:tav>
                                        <p:tav tm="100000">
                                          <p:val>
                                            <p:fltVal val="0"/>
                                          </p:val>
                                        </p:tav>
                                      </p:tavLst>
                                    </p:anim>
                                    <p:anim calcmode="lin" valueType="num">
                                      <p:cBhvr>
                                        <p:cTn id="70" dur="1000"/>
                                        <p:tgtEl>
                                          <p:spTgt spid="37"/>
                                        </p:tgtEl>
                                        <p:attrNameLst>
                                          <p:attrName>ppt_h</p:attrName>
                                        </p:attrNameLst>
                                      </p:cBhvr>
                                      <p:tavLst>
                                        <p:tav tm="0">
                                          <p:val>
                                            <p:strVal val="ppt_h"/>
                                          </p:val>
                                        </p:tav>
                                        <p:tav tm="100000">
                                          <p:val>
                                            <p:fltVal val="0"/>
                                          </p:val>
                                        </p:tav>
                                      </p:tavLst>
                                    </p:anim>
                                    <p:anim calcmode="lin" valueType="num">
                                      <p:cBhvr>
                                        <p:cTn id="71" dur="1000"/>
                                        <p:tgtEl>
                                          <p:spTgt spid="37"/>
                                        </p:tgtEl>
                                        <p:attrNameLst>
                                          <p:attrName>style.rotation</p:attrName>
                                        </p:attrNameLst>
                                      </p:cBhvr>
                                      <p:tavLst>
                                        <p:tav tm="0">
                                          <p:val>
                                            <p:fltVal val="0"/>
                                          </p:val>
                                        </p:tav>
                                        <p:tav tm="100000">
                                          <p:val>
                                            <p:fltVal val="90"/>
                                          </p:val>
                                        </p:tav>
                                      </p:tavLst>
                                    </p:anim>
                                    <p:animEffect transition="out" filter="fade">
                                      <p:cBhvr>
                                        <p:cTn id="72" dur="1000"/>
                                        <p:tgtEl>
                                          <p:spTgt spid="37"/>
                                        </p:tgtEl>
                                      </p:cBhvr>
                                    </p:animEffect>
                                    <p:set>
                                      <p:cBhvr>
                                        <p:cTn id="73" dur="1" fill="hold">
                                          <p:stCondLst>
                                            <p:cond delay="999"/>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74" restart="whenNotActive" fill="hold" evtFilter="cancelBubble" nodeType="interactiveSeq">
                <p:stCondLst>
                  <p:cond evt="onClick" delay="0">
                    <p:tgtEl>
                      <p:spTgt spid="38"/>
                    </p:tgtEl>
                  </p:cond>
                </p:stCondLst>
                <p:endSync evt="end" delay="0">
                  <p:rtn val="all"/>
                </p:endSync>
                <p:childTnLst>
                  <p:par>
                    <p:cTn id="75" fill="hold">
                      <p:stCondLst>
                        <p:cond delay="0"/>
                      </p:stCondLst>
                      <p:childTnLst>
                        <p:par>
                          <p:cTn id="76" fill="hold">
                            <p:stCondLst>
                              <p:cond delay="0"/>
                            </p:stCondLst>
                            <p:childTnLst>
                              <p:par>
                                <p:cTn id="77" presetID="31" presetClass="exit" presetSubtype="0" fill="hold" nodeType="clickEffect">
                                  <p:stCondLst>
                                    <p:cond delay="0"/>
                                  </p:stCondLst>
                                  <p:childTnLst>
                                    <p:anim calcmode="lin" valueType="num">
                                      <p:cBhvr>
                                        <p:cTn id="78" dur="1000"/>
                                        <p:tgtEl>
                                          <p:spTgt spid="38"/>
                                        </p:tgtEl>
                                        <p:attrNameLst>
                                          <p:attrName>ppt_w</p:attrName>
                                        </p:attrNameLst>
                                      </p:cBhvr>
                                      <p:tavLst>
                                        <p:tav tm="0">
                                          <p:val>
                                            <p:strVal val="ppt_w"/>
                                          </p:val>
                                        </p:tav>
                                        <p:tav tm="100000">
                                          <p:val>
                                            <p:fltVal val="0"/>
                                          </p:val>
                                        </p:tav>
                                      </p:tavLst>
                                    </p:anim>
                                    <p:anim calcmode="lin" valueType="num">
                                      <p:cBhvr>
                                        <p:cTn id="79" dur="1000"/>
                                        <p:tgtEl>
                                          <p:spTgt spid="38"/>
                                        </p:tgtEl>
                                        <p:attrNameLst>
                                          <p:attrName>ppt_h</p:attrName>
                                        </p:attrNameLst>
                                      </p:cBhvr>
                                      <p:tavLst>
                                        <p:tav tm="0">
                                          <p:val>
                                            <p:strVal val="ppt_h"/>
                                          </p:val>
                                        </p:tav>
                                        <p:tav tm="100000">
                                          <p:val>
                                            <p:fltVal val="0"/>
                                          </p:val>
                                        </p:tav>
                                      </p:tavLst>
                                    </p:anim>
                                    <p:anim calcmode="lin" valueType="num">
                                      <p:cBhvr>
                                        <p:cTn id="80" dur="1000"/>
                                        <p:tgtEl>
                                          <p:spTgt spid="38"/>
                                        </p:tgtEl>
                                        <p:attrNameLst>
                                          <p:attrName>style.rotation</p:attrName>
                                        </p:attrNameLst>
                                      </p:cBhvr>
                                      <p:tavLst>
                                        <p:tav tm="0">
                                          <p:val>
                                            <p:fltVal val="0"/>
                                          </p:val>
                                        </p:tav>
                                        <p:tav tm="100000">
                                          <p:val>
                                            <p:fltVal val="90"/>
                                          </p:val>
                                        </p:tav>
                                      </p:tavLst>
                                    </p:anim>
                                    <p:animEffect transition="out" filter="fade">
                                      <p:cBhvr>
                                        <p:cTn id="81" dur="1000"/>
                                        <p:tgtEl>
                                          <p:spTgt spid="38"/>
                                        </p:tgtEl>
                                      </p:cBhvr>
                                    </p:animEffect>
                                    <p:set>
                                      <p:cBhvr>
                                        <p:cTn id="82" dur="1" fill="hold">
                                          <p:stCondLst>
                                            <p:cond delay="9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83" restart="whenNotActive" fill="hold" evtFilter="cancelBubble" nodeType="interactiveSeq">
                <p:stCondLst>
                  <p:cond evt="onClick" delay="0">
                    <p:tgtEl>
                      <p:spTgt spid="39"/>
                    </p:tgtEl>
                  </p:cond>
                </p:stCondLst>
                <p:endSync evt="end" delay="0">
                  <p:rtn val="all"/>
                </p:endSync>
                <p:childTnLst>
                  <p:par>
                    <p:cTn id="84" fill="hold">
                      <p:stCondLst>
                        <p:cond delay="0"/>
                      </p:stCondLst>
                      <p:childTnLst>
                        <p:par>
                          <p:cTn id="85" fill="hold">
                            <p:stCondLst>
                              <p:cond delay="0"/>
                            </p:stCondLst>
                            <p:childTnLst>
                              <p:par>
                                <p:cTn id="86" presetID="31" presetClass="exit" presetSubtype="0" fill="hold" nodeType="clickEffect">
                                  <p:stCondLst>
                                    <p:cond delay="0"/>
                                  </p:stCondLst>
                                  <p:childTnLst>
                                    <p:anim calcmode="lin" valueType="num">
                                      <p:cBhvr>
                                        <p:cTn id="87" dur="1000"/>
                                        <p:tgtEl>
                                          <p:spTgt spid="39"/>
                                        </p:tgtEl>
                                        <p:attrNameLst>
                                          <p:attrName>ppt_w</p:attrName>
                                        </p:attrNameLst>
                                      </p:cBhvr>
                                      <p:tavLst>
                                        <p:tav tm="0">
                                          <p:val>
                                            <p:strVal val="ppt_w"/>
                                          </p:val>
                                        </p:tav>
                                        <p:tav tm="100000">
                                          <p:val>
                                            <p:fltVal val="0"/>
                                          </p:val>
                                        </p:tav>
                                      </p:tavLst>
                                    </p:anim>
                                    <p:anim calcmode="lin" valueType="num">
                                      <p:cBhvr>
                                        <p:cTn id="88" dur="1000"/>
                                        <p:tgtEl>
                                          <p:spTgt spid="39"/>
                                        </p:tgtEl>
                                        <p:attrNameLst>
                                          <p:attrName>ppt_h</p:attrName>
                                        </p:attrNameLst>
                                      </p:cBhvr>
                                      <p:tavLst>
                                        <p:tav tm="0">
                                          <p:val>
                                            <p:strVal val="ppt_h"/>
                                          </p:val>
                                        </p:tav>
                                        <p:tav tm="100000">
                                          <p:val>
                                            <p:fltVal val="0"/>
                                          </p:val>
                                        </p:tav>
                                      </p:tavLst>
                                    </p:anim>
                                    <p:anim calcmode="lin" valueType="num">
                                      <p:cBhvr>
                                        <p:cTn id="89" dur="1000"/>
                                        <p:tgtEl>
                                          <p:spTgt spid="39"/>
                                        </p:tgtEl>
                                        <p:attrNameLst>
                                          <p:attrName>style.rotation</p:attrName>
                                        </p:attrNameLst>
                                      </p:cBhvr>
                                      <p:tavLst>
                                        <p:tav tm="0">
                                          <p:val>
                                            <p:fltVal val="0"/>
                                          </p:val>
                                        </p:tav>
                                        <p:tav tm="100000">
                                          <p:val>
                                            <p:fltVal val="90"/>
                                          </p:val>
                                        </p:tav>
                                      </p:tavLst>
                                    </p:anim>
                                    <p:animEffect transition="out" filter="fade">
                                      <p:cBhvr>
                                        <p:cTn id="90" dur="1000"/>
                                        <p:tgtEl>
                                          <p:spTgt spid="39"/>
                                        </p:tgtEl>
                                      </p:cBhvr>
                                    </p:animEffect>
                                    <p:set>
                                      <p:cBhvr>
                                        <p:cTn id="91" dur="1" fill="hold">
                                          <p:stCondLst>
                                            <p:cond delay="999"/>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92" restart="whenNotActive" fill="hold" evtFilter="cancelBubble" nodeType="interactiveSeq">
                <p:stCondLst>
                  <p:cond evt="onClick" delay="0">
                    <p:tgtEl>
                      <p:spTgt spid="40"/>
                    </p:tgtEl>
                  </p:cond>
                </p:stCondLst>
                <p:endSync evt="end" delay="0">
                  <p:rtn val="all"/>
                </p:endSync>
                <p:childTnLst>
                  <p:par>
                    <p:cTn id="93" fill="hold">
                      <p:stCondLst>
                        <p:cond delay="0"/>
                      </p:stCondLst>
                      <p:childTnLst>
                        <p:par>
                          <p:cTn id="94" fill="hold">
                            <p:stCondLst>
                              <p:cond delay="0"/>
                            </p:stCondLst>
                            <p:childTnLst>
                              <p:par>
                                <p:cTn id="95" presetID="31" presetClass="exit" presetSubtype="0" fill="hold" nodeType="clickEffect">
                                  <p:stCondLst>
                                    <p:cond delay="0"/>
                                  </p:stCondLst>
                                  <p:childTnLst>
                                    <p:anim calcmode="lin" valueType="num">
                                      <p:cBhvr>
                                        <p:cTn id="96" dur="1000"/>
                                        <p:tgtEl>
                                          <p:spTgt spid="40"/>
                                        </p:tgtEl>
                                        <p:attrNameLst>
                                          <p:attrName>ppt_w</p:attrName>
                                        </p:attrNameLst>
                                      </p:cBhvr>
                                      <p:tavLst>
                                        <p:tav tm="0">
                                          <p:val>
                                            <p:strVal val="ppt_w"/>
                                          </p:val>
                                        </p:tav>
                                        <p:tav tm="100000">
                                          <p:val>
                                            <p:fltVal val="0"/>
                                          </p:val>
                                        </p:tav>
                                      </p:tavLst>
                                    </p:anim>
                                    <p:anim calcmode="lin" valueType="num">
                                      <p:cBhvr>
                                        <p:cTn id="97" dur="1000"/>
                                        <p:tgtEl>
                                          <p:spTgt spid="40"/>
                                        </p:tgtEl>
                                        <p:attrNameLst>
                                          <p:attrName>ppt_h</p:attrName>
                                        </p:attrNameLst>
                                      </p:cBhvr>
                                      <p:tavLst>
                                        <p:tav tm="0">
                                          <p:val>
                                            <p:strVal val="ppt_h"/>
                                          </p:val>
                                        </p:tav>
                                        <p:tav tm="100000">
                                          <p:val>
                                            <p:fltVal val="0"/>
                                          </p:val>
                                        </p:tav>
                                      </p:tavLst>
                                    </p:anim>
                                    <p:anim calcmode="lin" valueType="num">
                                      <p:cBhvr>
                                        <p:cTn id="98" dur="1000"/>
                                        <p:tgtEl>
                                          <p:spTgt spid="40"/>
                                        </p:tgtEl>
                                        <p:attrNameLst>
                                          <p:attrName>style.rotation</p:attrName>
                                        </p:attrNameLst>
                                      </p:cBhvr>
                                      <p:tavLst>
                                        <p:tav tm="0">
                                          <p:val>
                                            <p:fltVal val="0"/>
                                          </p:val>
                                        </p:tav>
                                        <p:tav tm="100000">
                                          <p:val>
                                            <p:fltVal val="90"/>
                                          </p:val>
                                        </p:tav>
                                      </p:tavLst>
                                    </p:anim>
                                    <p:animEffect transition="out" filter="fade">
                                      <p:cBhvr>
                                        <p:cTn id="99" dur="1000"/>
                                        <p:tgtEl>
                                          <p:spTgt spid="40"/>
                                        </p:tgtEl>
                                      </p:cBhvr>
                                    </p:animEffect>
                                    <p:set>
                                      <p:cBhvr>
                                        <p:cTn id="100" dur="1" fill="hold">
                                          <p:stCondLst>
                                            <p:cond delay="9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seq concurrent="1" nextAc="seek">
              <p:cTn id="101" restart="whenNotActive" fill="hold" evtFilter="cancelBubble" nodeType="interactiveSeq">
                <p:stCondLst>
                  <p:cond evt="onClick" delay="0">
                    <p:tgtEl>
                      <p:spTgt spid="34"/>
                    </p:tgtEl>
                  </p:cond>
                </p:stCondLst>
                <p:endSync evt="end" delay="0">
                  <p:rtn val="all"/>
                </p:endSync>
                <p:childTnLst>
                  <p:par>
                    <p:cTn id="102" fill="hold">
                      <p:stCondLst>
                        <p:cond delay="0"/>
                      </p:stCondLst>
                      <p:childTnLst>
                        <p:par>
                          <p:cTn id="103" fill="hold">
                            <p:stCondLst>
                              <p:cond delay="0"/>
                            </p:stCondLst>
                            <p:childTnLst>
                              <p:par>
                                <p:cTn id="104" presetID="6" presetClass="emph" presetSubtype="0" fill="hold" nodeType="clickEffect">
                                  <p:stCondLst>
                                    <p:cond delay="0"/>
                                  </p:stCondLst>
                                  <p:childTnLst>
                                    <p:animScale>
                                      <p:cBhvr>
                                        <p:cTn id="105" dur="2000" fill="hold"/>
                                        <p:tgtEl>
                                          <p:spTgt spid="34"/>
                                        </p:tgtEl>
                                      </p:cBhvr>
                                      <p:by x="150000" y="150000"/>
                                    </p:animScale>
                                  </p:childTnLst>
                                  <p:subTnLst>
                                    <p:audio>
                                      <p:cMediaNode>
                                        <p:cTn display="0" masterRel="sameClick">
                                          <p:stCondLst>
                                            <p:cond evt="begin" delay="0">
                                              <p:tn val="104"/>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3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Skupina 14"/>
          <p:cNvGrpSpPr/>
          <p:nvPr/>
        </p:nvGrpSpPr>
        <p:grpSpPr>
          <a:xfrm>
            <a:off x="3995936" y="420369"/>
            <a:ext cx="4771666" cy="6128901"/>
            <a:chOff x="3995936" y="420369"/>
            <a:chExt cx="4771666" cy="6128901"/>
          </a:xfrm>
        </p:grpSpPr>
        <p:sp>
          <p:nvSpPr>
            <p:cNvPr id="2" name="TextovéPole 1"/>
            <p:cNvSpPr txBox="1"/>
            <p:nvPr/>
          </p:nvSpPr>
          <p:spPr>
            <a:xfrm>
              <a:off x="3996655" y="420369"/>
              <a:ext cx="4770947"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  ČERVEN JE   1. MĚSÍC V ROCE. </a:t>
              </a:r>
              <a:endParaRPr lang="cs-CZ" sz="2800" dirty="0"/>
            </a:p>
          </p:txBody>
        </p:sp>
        <p:sp>
          <p:nvSpPr>
            <p:cNvPr id="3" name="TextovéPole 2"/>
            <p:cNvSpPr txBox="1"/>
            <p:nvPr/>
          </p:nvSpPr>
          <p:spPr>
            <a:xfrm>
              <a:off x="3996655" y="943589"/>
              <a:ext cx="4764566"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  ČERVEN JE   2. MĚSÍC V ROCE. </a:t>
              </a:r>
              <a:endParaRPr lang="cs-CZ" sz="2800" dirty="0"/>
            </a:p>
          </p:txBody>
        </p:sp>
        <p:sp>
          <p:nvSpPr>
            <p:cNvPr id="4" name="TextovéPole 3"/>
            <p:cNvSpPr txBox="1"/>
            <p:nvPr/>
          </p:nvSpPr>
          <p:spPr>
            <a:xfrm>
              <a:off x="3995936" y="1472040"/>
              <a:ext cx="4765997"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  ČERVEN JE   3. MĚSÍC V ROCE. </a:t>
              </a:r>
              <a:endParaRPr lang="cs-CZ" sz="2800" dirty="0"/>
            </a:p>
          </p:txBody>
        </p:sp>
        <p:sp>
          <p:nvSpPr>
            <p:cNvPr id="5" name="TextovéPole 4"/>
            <p:cNvSpPr txBox="1"/>
            <p:nvPr/>
          </p:nvSpPr>
          <p:spPr>
            <a:xfrm>
              <a:off x="3995938" y="1976771"/>
              <a:ext cx="4765996"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  ČERVEN JE   4. MĚSÍC V ROCE. </a:t>
              </a:r>
              <a:endParaRPr lang="cs-CZ" sz="2800" dirty="0"/>
            </a:p>
          </p:txBody>
        </p:sp>
        <p:sp>
          <p:nvSpPr>
            <p:cNvPr id="6" name="TextovéPole 5"/>
            <p:cNvSpPr txBox="1"/>
            <p:nvPr/>
          </p:nvSpPr>
          <p:spPr>
            <a:xfrm>
              <a:off x="3996655" y="2481384"/>
              <a:ext cx="4765279"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  ČERVEN JE   5. MĚSÍC V ROCE. </a:t>
              </a:r>
              <a:endParaRPr lang="cs-CZ" sz="2800" dirty="0"/>
            </a:p>
          </p:txBody>
        </p:sp>
        <p:sp>
          <p:nvSpPr>
            <p:cNvPr id="7" name="TextovéPole 6"/>
            <p:cNvSpPr txBox="1"/>
            <p:nvPr/>
          </p:nvSpPr>
          <p:spPr>
            <a:xfrm>
              <a:off x="3996655" y="2990059"/>
              <a:ext cx="4765279"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  ČERVEN JE   6. MĚSÍC V ROCE. </a:t>
              </a:r>
              <a:endParaRPr lang="cs-CZ" sz="2800" dirty="0"/>
            </a:p>
          </p:txBody>
        </p:sp>
        <p:sp>
          <p:nvSpPr>
            <p:cNvPr id="8" name="TextovéPole 7"/>
            <p:cNvSpPr txBox="1"/>
            <p:nvPr/>
          </p:nvSpPr>
          <p:spPr>
            <a:xfrm>
              <a:off x="3995939" y="3487252"/>
              <a:ext cx="476528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  ČERVEN JE   7. MĚSÍC V ROCE. </a:t>
              </a:r>
              <a:endParaRPr lang="cs-CZ" sz="2800" dirty="0"/>
            </a:p>
          </p:txBody>
        </p:sp>
        <p:sp>
          <p:nvSpPr>
            <p:cNvPr id="9" name="TextovéPole 8"/>
            <p:cNvSpPr txBox="1"/>
            <p:nvPr/>
          </p:nvSpPr>
          <p:spPr>
            <a:xfrm>
              <a:off x="3995941" y="4006094"/>
              <a:ext cx="4765279"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  ČERVEN JE   8. MĚSÍC V ROCE. </a:t>
              </a:r>
              <a:endParaRPr lang="cs-CZ" sz="2800" dirty="0"/>
            </a:p>
          </p:txBody>
        </p:sp>
        <p:sp>
          <p:nvSpPr>
            <p:cNvPr id="10" name="TextovéPole 9"/>
            <p:cNvSpPr txBox="1"/>
            <p:nvPr/>
          </p:nvSpPr>
          <p:spPr>
            <a:xfrm>
              <a:off x="3996655" y="4493127"/>
              <a:ext cx="4765279"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800" dirty="0" smtClean="0"/>
                <a:t>  ČERVEN JE   9. MĚSÍC V ROCE. </a:t>
              </a:r>
              <a:endParaRPr lang="cs-CZ" sz="2800" dirty="0"/>
            </a:p>
          </p:txBody>
        </p:sp>
        <p:sp>
          <p:nvSpPr>
            <p:cNvPr id="11" name="TextovéPole 10"/>
            <p:cNvSpPr txBox="1"/>
            <p:nvPr/>
          </p:nvSpPr>
          <p:spPr>
            <a:xfrm>
              <a:off x="3995942" y="5013760"/>
              <a:ext cx="4765279" cy="523220"/>
            </a:xfrm>
            <a:prstGeom prst="rect">
              <a:avLst/>
            </a:prstGeom>
          </p:spPr>
          <p:style>
            <a:lnRef idx="1">
              <a:schemeClr val="accent6"/>
            </a:lnRef>
            <a:fillRef idx="2">
              <a:schemeClr val="accent6"/>
            </a:fillRef>
            <a:effectRef idx="1">
              <a:schemeClr val="accent6"/>
            </a:effectRef>
            <a:fontRef idx="minor">
              <a:schemeClr val="dk1"/>
            </a:fontRef>
          </p:style>
          <p:txBody>
            <a:bodyPr wrap="none" rtlCol="0">
              <a:spAutoFit/>
            </a:bodyPr>
            <a:lstStyle/>
            <a:p>
              <a:r>
                <a:rPr lang="cs-CZ" sz="2800" dirty="0" smtClean="0"/>
                <a:t>  ČERVEN JE 10. MĚSÍC V ROCE. </a:t>
              </a:r>
              <a:endParaRPr lang="cs-CZ" sz="2800" dirty="0"/>
            </a:p>
          </p:txBody>
        </p:sp>
        <p:sp>
          <p:nvSpPr>
            <p:cNvPr id="12" name="TextovéPole 11"/>
            <p:cNvSpPr txBox="1"/>
            <p:nvPr/>
          </p:nvSpPr>
          <p:spPr>
            <a:xfrm>
              <a:off x="3995943" y="5516695"/>
              <a:ext cx="4765279" cy="523220"/>
            </a:xfrm>
            <a:prstGeom prst="rect">
              <a:avLst/>
            </a:prstGeom>
          </p:spPr>
          <p:style>
            <a:lnRef idx="1">
              <a:schemeClr val="accent6"/>
            </a:lnRef>
            <a:fillRef idx="2">
              <a:schemeClr val="accent6"/>
            </a:fillRef>
            <a:effectRef idx="1">
              <a:schemeClr val="accent6"/>
            </a:effectRef>
            <a:fontRef idx="minor">
              <a:schemeClr val="dk1"/>
            </a:fontRef>
          </p:style>
          <p:txBody>
            <a:bodyPr wrap="none" rtlCol="0">
              <a:spAutoFit/>
            </a:bodyPr>
            <a:lstStyle/>
            <a:p>
              <a:r>
                <a:rPr lang="cs-CZ" sz="2800" dirty="0" smtClean="0"/>
                <a:t>  ČERVEN JE 11. MĚSÍC V ROCE. </a:t>
              </a:r>
              <a:endParaRPr lang="cs-CZ" sz="2800" dirty="0"/>
            </a:p>
          </p:txBody>
        </p:sp>
        <p:sp>
          <p:nvSpPr>
            <p:cNvPr id="13" name="TextovéPole 12"/>
            <p:cNvSpPr txBox="1"/>
            <p:nvPr/>
          </p:nvSpPr>
          <p:spPr>
            <a:xfrm>
              <a:off x="3996655" y="6026050"/>
              <a:ext cx="4765279" cy="523220"/>
            </a:xfrm>
            <a:prstGeom prst="rect">
              <a:avLst/>
            </a:prstGeom>
          </p:spPr>
          <p:style>
            <a:lnRef idx="1">
              <a:schemeClr val="accent6"/>
            </a:lnRef>
            <a:fillRef idx="2">
              <a:schemeClr val="accent6"/>
            </a:fillRef>
            <a:effectRef idx="1">
              <a:schemeClr val="accent6"/>
            </a:effectRef>
            <a:fontRef idx="minor">
              <a:schemeClr val="dk1"/>
            </a:fontRef>
          </p:style>
          <p:txBody>
            <a:bodyPr wrap="none" rtlCol="0">
              <a:spAutoFit/>
            </a:bodyPr>
            <a:lstStyle/>
            <a:p>
              <a:r>
                <a:rPr lang="cs-CZ" sz="2800" dirty="0" smtClean="0"/>
                <a:t>  ČERVEN JE 12. MĚSÍC V ROCE. </a:t>
              </a:r>
              <a:endParaRPr lang="cs-CZ" sz="2800" dirty="0"/>
            </a:p>
          </p:txBody>
        </p:sp>
      </p:grpSp>
      <p:sp>
        <p:nvSpPr>
          <p:cNvPr id="16" name="TextovéPole 15"/>
          <p:cNvSpPr txBox="1"/>
          <p:nvPr/>
        </p:nvSpPr>
        <p:spPr>
          <a:xfrm>
            <a:off x="107504" y="187799"/>
            <a:ext cx="3179140" cy="400110"/>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cs-CZ" sz="2000" dirty="0" smtClean="0"/>
              <a:t>ZVÝRAZNI SPRÁVNÉ TVRZENÍ</a:t>
            </a:r>
            <a:endParaRPr lang="cs-CZ" sz="2000" dirty="0"/>
          </a:p>
        </p:txBody>
      </p:sp>
    </p:spTree>
    <p:extLst>
      <p:ext uri="{BB962C8B-B14F-4D97-AF65-F5344CB8AC3E}">
        <p14:creationId xmlns:p14="http://schemas.microsoft.com/office/powerpoint/2010/main" val="14127077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79512" y="188640"/>
            <a:ext cx="6069675" cy="461665"/>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400" dirty="0" smtClean="0"/>
              <a:t>DOPLŇ VĚTY OBRÁZKY TAK, ABY DÁVALY SMYSL</a:t>
            </a:r>
            <a:endParaRPr lang="cs-CZ" sz="2400" dirty="0"/>
          </a:p>
        </p:txBody>
      </p:sp>
      <p:sp>
        <p:nvSpPr>
          <p:cNvPr id="4" name="TextovéPole 3"/>
          <p:cNvSpPr txBox="1"/>
          <p:nvPr/>
        </p:nvSpPr>
        <p:spPr>
          <a:xfrm>
            <a:off x="251521" y="1638751"/>
            <a:ext cx="7488832" cy="523220"/>
          </a:xfrm>
          <a:prstGeom prst="rect">
            <a:avLst/>
          </a:prstGeom>
          <a:solidFill>
            <a:srgbClr val="CCCCFF"/>
          </a:solidFill>
        </p:spPr>
        <p:style>
          <a:lnRef idx="1">
            <a:schemeClr val="dk1"/>
          </a:lnRef>
          <a:fillRef idx="2">
            <a:schemeClr val="dk1"/>
          </a:fillRef>
          <a:effectRef idx="1">
            <a:schemeClr val="dk1"/>
          </a:effectRef>
          <a:fontRef idx="minor">
            <a:schemeClr val="dk1"/>
          </a:fontRef>
        </p:style>
        <p:txBody>
          <a:bodyPr wrap="square" rtlCol="0">
            <a:spAutoFit/>
          </a:bodyPr>
          <a:lstStyle/>
          <a:p>
            <a:r>
              <a:rPr lang="cs-CZ" sz="2800" dirty="0" smtClean="0"/>
              <a:t>V ČERVNU SE ČERVENAJÍ                     A                     . </a:t>
            </a:r>
            <a:endParaRPr lang="cs-CZ" sz="2800" dirty="0"/>
          </a:p>
        </p:txBody>
      </p:sp>
      <p:sp>
        <p:nvSpPr>
          <p:cNvPr id="5" name="TextovéPole 4"/>
          <p:cNvSpPr txBox="1"/>
          <p:nvPr/>
        </p:nvSpPr>
        <p:spPr>
          <a:xfrm>
            <a:off x="263488" y="2492896"/>
            <a:ext cx="8065798" cy="1384995"/>
          </a:xfrm>
          <a:prstGeom prst="rect">
            <a:avLst/>
          </a:prstGeom>
          <a:solidFill>
            <a:srgbClr val="CCCCFF"/>
          </a:solidFill>
        </p:spPr>
        <p:style>
          <a:lnRef idx="1">
            <a:schemeClr val="dk1"/>
          </a:lnRef>
          <a:fillRef idx="2">
            <a:schemeClr val="dk1"/>
          </a:fillRef>
          <a:effectRef idx="1">
            <a:schemeClr val="dk1"/>
          </a:effectRef>
          <a:fontRef idx="minor">
            <a:schemeClr val="dk1"/>
          </a:fontRef>
        </p:style>
        <p:txBody>
          <a:bodyPr wrap="none" rtlCol="0">
            <a:spAutoFit/>
          </a:bodyPr>
          <a:lstStyle/>
          <a:p>
            <a:pPr>
              <a:lnSpc>
                <a:spcPct val="150000"/>
              </a:lnSpc>
            </a:pPr>
            <a:r>
              <a:rPr lang="cs-CZ" sz="2800" dirty="0" smtClean="0"/>
              <a:t>V ČERVNU JSOU LOUKY PLNÉ BAREVNÝCH                      </a:t>
            </a:r>
          </a:p>
          <a:p>
            <a:pPr>
              <a:lnSpc>
                <a:spcPct val="150000"/>
              </a:lnSpc>
            </a:pPr>
            <a:r>
              <a:rPr lang="cs-CZ" sz="2800" dirty="0" smtClean="0"/>
              <a:t>A ZELENÉ                         . </a:t>
            </a:r>
            <a:endParaRPr lang="cs-CZ" sz="2800" dirty="0"/>
          </a:p>
        </p:txBody>
      </p:sp>
      <p:pic>
        <p:nvPicPr>
          <p:cNvPr id="614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9704" b="89488" l="5660" r="94879">
                        <a14:foregroundMark x1="78437" y1="57951" x2="78437" y2="57951"/>
                        <a14:foregroundMark x1="95148" y1="58760" x2="95148" y2="58760"/>
                        <a14:foregroundMark x1="5660" y1="41240" x2="5660" y2="41240"/>
                      </a14:backgroundRemoval>
                    </a14:imgEffect>
                  </a14:imgLayer>
                </a14:imgProps>
              </a:ext>
              <a:ext uri="{28A0092B-C50C-407E-A947-70E740481C1C}">
                <a14:useLocalDpi xmlns:a14="http://schemas.microsoft.com/office/drawing/2010/main" val="0"/>
              </a:ext>
            </a:extLst>
          </a:blip>
          <a:srcRect/>
          <a:stretch>
            <a:fillRect/>
          </a:stretch>
        </p:blipFill>
        <p:spPr bwMode="auto">
          <a:xfrm>
            <a:off x="1475656" y="5107678"/>
            <a:ext cx="1368152" cy="1368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4688" b="93750" l="6250" r="89063">
                        <a14:foregroundMark x1="61979" y1="4688" x2="61979" y2="4688"/>
                        <a14:foregroundMark x1="6250" y1="70833" x2="6250" y2="70833"/>
                        <a14:foregroundMark x1="65104" y1="93750" x2="68750" y2="93750"/>
                      </a14:backgroundRemoval>
                    </a14:imgEffect>
                  </a14:imgLayer>
                </a14:imgProps>
              </a:ext>
              <a:ext uri="{28A0092B-C50C-407E-A947-70E740481C1C}">
                <a14:useLocalDpi xmlns:a14="http://schemas.microsoft.com/office/drawing/2010/main" val="0"/>
              </a:ext>
            </a:extLst>
          </a:blip>
          <a:srcRect/>
          <a:stretch>
            <a:fillRect/>
          </a:stretch>
        </p:blipFill>
        <p:spPr bwMode="auto">
          <a:xfrm>
            <a:off x="6948264" y="5107678"/>
            <a:ext cx="1152128" cy="1152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896" b="95313" l="1042" r="98438">
                        <a14:foregroundMark x1="20833" y1="75521" x2="20833" y2="75521"/>
                        <a14:foregroundMark x1="37500" y1="78646" x2="37500" y2="78646"/>
                        <a14:foregroundMark x1="55729" y1="82292" x2="55729" y2="82292"/>
                        <a14:foregroundMark x1="69792" y1="79167" x2="69792" y2="79167"/>
                        <a14:foregroundMark x1="75000" y1="75521" x2="75000" y2="75521"/>
                        <a14:foregroundMark x1="53646" y1="71875" x2="53646" y2="71875"/>
                        <a14:foregroundMark x1="33854" y1="69792" x2="33854" y2="69792"/>
                        <a14:foregroundMark x1="20313" y1="68750" x2="20313" y2="68750"/>
                        <a14:foregroundMark x1="16146" y1="82813" x2="16146" y2="82813"/>
                        <a14:foregroundMark x1="26042" y1="84375" x2="26042" y2="84375"/>
                        <a14:foregroundMark x1="32292" y1="83333" x2="32292" y2="83333"/>
                        <a14:foregroundMark x1="43750" y1="83333" x2="45833" y2="83333"/>
                        <a14:foregroundMark x1="51042" y1="82813" x2="51042" y2="82813"/>
                        <a14:foregroundMark x1="47917" y1="77083" x2="47917" y2="77083"/>
                        <a14:foregroundMark x1="66667" y1="73958" x2="66667" y2="73958"/>
                        <a14:foregroundMark x1="62500" y1="71875" x2="62500" y2="71875"/>
                        <a14:foregroundMark x1="66667" y1="86979" x2="66667" y2="86979"/>
                        <a14:foregroundMark x1="79688" y1="84896" x2="79688" y2="84896"/>
                        <a14:foregroundMark x1="82292" y1="72917" x2="82292" y2="72917"/>
                        <a14:foregroundMark x1="95313" y1="77083" x2="95313" y2="77083"/>
                        <a14:foregroundMark x1="89063" y1="67188" x2="89063" y2="67188"/>
                        <a14:foregroundMark x1="28125" y1="66146" x2="28125" y2="66146"/>
                        <a14:foregroundMark x1="12500" y1="65625" x2="12500" y2="65625"/>
                        <a14:foregroundMark x1="36458" y1="86458" x2="36458" y2="86458"/>
                        <a14:foregroundMark x1="34375" y1="63021" x2="34375" y2="63021"/>
                        <a14:foregroundMark x1="26563" y1="66146" x2="26563" y2="66146"/>
                        <a14:foregroundMark x1="54688" y1="63021" x2="54688" y2="63021"/>
                      </a14:backgroundRemoval>
                    </a14:imgEffect>
                  </a14:imgLayer>
                </a14:imgProps>
              </a:ext>
              <a:ext uri="{28A0092B-C50C-407E-A947-70E740481C1C}">
                <a14:useLocalDpi xmlns:a14="http://schemas.microsoft.com/office/drawing/2010/main" val="0"/>
              </a:ext>
            </a:extLst>
          </a:blip>
          <a:srcRect/>
          <a:stretch>
            <a:fillRect/>
          </a:stretch>
        </p:blipFill>
        <p:spPr bwMode="auto">
          <a:xfrm>
            <a:off x="5107699" y="444338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 name="Skupina 5"/>
          <p:cNvGrpSpPr/>
          <p:nvPr/>
        </p:nvGrpSpPr>
        <p:grpSpPr>
          <a:xfrm>
            <a:off x="3075862" y="4818632"/>
            <a:ext cx="1840149" cy="1649815"/>
            <a:chOff x="2371811" y="4443481"/>
            <a:chExt cx="2028663" cy="1828800"/>
          </a:xfrm>
        </p:grpSpPr>
        <p:pic>
          <p:nvPicPr>
            <p:cNvPr id="6150" name="Picture 6"/>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1563" b="92708" l="9896" r="89063">
                          <a14:foregroundMark x1="42188" y1="4167" x2="42188" y2="4167"/>
                          <a14:foregroundMark x1="58333" y1="23958" x2="58333" y2="23958"/>
                          <a14:foregroundMark x1="39063" y1="93229" x2="39063" y2="93229"/>
                        </a14:backgroundRemoval>
                      </a14:imgEffect>
                    </a14:imgLayer>
                  </a14:imgProps>
                </a:ext>
                <a:ext uri="{28A0092B-C50C-407E-A947-70E740481C1C}">
                  <a14:useLocalDpi xmlns:a14="http://schemas.microsoft.com/office/drawing/2010/main" val="0"/>
                </a:ext>
              </a:extLst>
            </a:blip>
            <a:srcRect/>
            <a:stretch>
              <a:fillRect/>
            </a:stretch>
          </p:blipFill>
          <p:spPr bwMode="auto">
            <a:xfrm>
              <a:off x="2571674" y="4443481"/>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6250" b="93750" l="9896" r="89063">
                          <a14:foregroundMark x1="43750" y1="6250" x2="43750" y2="6250"/>
                          <a14:foregroundMark x1="45833" y1="93750" x2="45833" y2="93750"/>
                        </a14:backgroundRemoval>
                      </a14:imgEffect>
                    </a14:imgLayer>
                  </a14:imgProps>
                </a:ext>
                <a:ext uri="{28A0092B-C50C-407E-A947-70E740481C1C}">
                  <a14:useLocalDpi xmlns:a14="http://schemas.microsoft.com/office/drawing/2010/main" val="0"/>
                </a:ext>
              </a:extLst>
            </a:blip>
            <a:srcRect/>
            <a:stretch>
              <a:fillRect/>
            </a:stretch>
          </p:blipFill>
          <p:spPr bwMode="auto">
            <a:xfrm rot="20882121">
              <a:off x="2371811" y="4879161"/>
              <a:ext cx="1252737" cy="1252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5282405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2000" dirty="0"/>
              <a:t>VYSOKÁ, Dagmar. </a:t>
            </a:r>
            <a:r>
              <a:rPr lang="cs-CZ" sz="2000" i="1" dirty="0"/>
              <a:t>Červen</a:t>
            </a:r>
            <a:r>
              <a:rPr lang="cs-CZ" sz="2000" dirty="0"/>
              <a:t> [online]. [cit. </a:t>
            </a:r>
            <a:r>
              <a:rPr lang="cs-CZ" sz="2000" dirty="0" smtClean="0"/>
              <a:t>14. 4. 2012]. </a:t>
            </a:r>
            <a:r>
              <a:rPr lang="cs-CZ" sz="2000" dirty="0"/>
              <a:t>Dostupný na WWW: </a:t>
            </a:r>
            <a:r>
              <a:rPr lang="cs-CZ" sz="2000" dirty="0">
                <a:hlinkClick r:id="rId2"/>
              </a:rPr>
              <a:t>http://</a:t>
            </a:r>
            <a:r>
              <a:rPr lang="cs-CZ" sz="2000" dirty="0" smtClean="0">
                <a:hlinkClick r:id="rId2"/>
              </a:rPr>
              <a:t>www.detskestranky.cz/clanek/1895-cervnova_basnicka.htm</a:t>
            </a:r>
            <a:endParaRPr lang="cs-CZ" sz="2000" dirty="0" smtClean="0"/>
          </a:p>
          <a:p>
            <a:r>
              <a:rPr lang="cs-CZ" sz="2000" dirty="0" smtClean="0"/>
              <a:t>Microsoft Office - Klipart</a:t>
            </a:r>
            <a:endParaRPr lang="cs-CZ" sz="2000" dirty="0"/>
          </a:p>
        </p:txBody>
      </p:sp>
    </p:spTree>
    <p:extLst>
      <p:ext uri="{BB962C8B-B14F-4D97-AF65-F5344CB8AC3E}">
        <p14:creationId xmlns:p14="http://schemas.microsoft.com/office/powerpoint/2010/main" val="67914491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289</TotalTime>
  <Words>556</Words>
  <Application>Microsoft Office PowerPoint</Application>
  <PresentationFormat>Předvádění na obrazovce (4:3)</PresentationFormat>
  <Paragraphs>97</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Rok - Červen VY_32_INOVACE_4A_06 Číslo projektu: CZ.1.07/1.4.00/21.1101</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VY_32_INOVACE_4A_06_Rok-Červen</dc:title>
  <dc:creator>Kata-Repa</dc:creator>
  <cp:lastModifiedBy>uzivatel</cp:lastModifiedBy>
  <cp:revision>43</cp:revision>
  <dcterms:created xsi:type="dcterms:W3CDTF">2012-04-14T19:03:07Z</dcterms:created>
  <dcterms:modified xsi:type="dcterms:W3CDTF">2013-01-21T12:31:06Z</dcterms:modified>
</cp:coreProperties>
</file>