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6" r:id="rId4"/>
    <p:sldId id="259" r:id="rId5"/>
    <p:sldId id="260" r:id="rId6"/>
    <p:sldId id="261" r:id="rId7"/>
    <p:sldId id="266" r:id="rId8"/>
    <p:sldId id="262" r:id="rId9"/>
    <p:sldId id="267" r:id="rId10"/>
    <p:sldId id="264" r:id="rId11"/>
    <p:sldId id="263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40FBD2-9ECB-4EC7-A636-F47FF51E370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B4CBEE9-2FA4-4061-A8D2-30216772D3A7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Vrcholí léto</a:t>
          </a:r>
          <a:endParaRPr lang="cs-CZ" dirty="0"/>
        </a:p>
      </dgm:t>
    </dgm:pt>
    <dgm:pt modelId="{F839EB1A-7192-4D2A-8898-3DF0E03414C3}" type="parTrans" cxnId="{473E7B58-8476-406F-970C-67B5427679BF}">
      <dgm:prSet/>
      <dgm:spPr/>
      <dgm:t>
        <a:bodyPr/>
        <a:lstStyle/>
        <a:p>
          <a:endParaRPr lang="cs-CZ"/>
        </a:p>
      </dgm:t>
    </dgm:pt>
    <dgm:pt modelId="{C9E62084-5AEC-470C-B493-4AD4ECF1C42F}" type="sibTrans" cxnId="{473E7B58-8476-406F-970C-67B5427679BF}">
      <dgm:prSet/>
      <dgm:spPr/>
      <dgm:t>
        <a:bodyPr/>
        <a:lstStyle/>
        <a:p>
          <a:endParaRPr lang="cs-CZ"/>
        </a:p>
      </dgm:t>
    </dgm:pt>
    <dgm:pt modelId="{AE65775C-5BA6-4DB0-8368-715FA93265DC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Začínají prázdniny</a:t>
          </a:r>
          <a:endParaRPr lang="cs-CZ" dirty="0"/>
        </a:p>
      </dgm:t>
    </dgm:pt>
    <dgm:pt modelId="{521E5AB4-FAFE-4F6E-B218-0ED8DD9318E3}" type="parTrans" cxnId="{F5F94754-535A-46E3-AF99-8142FB761CF2}">
      <dgm:prSet/>
      <dgm:spPr/>
      <dgm:t>
        <a:bodyPr/>
        <a:lstStyle/>
        <a:p>
          <a:endParaRPr lang="cs-CZ"/>
        </a:p>
      </dgm:t>
    </dgm:pt>
    <dgm:pt modelId="{6EEFCD7F-8B2D-43FD-AB38-CC01432F0BF4}" type="sibTrans" cxnId="{F5F94754-535A-46E3-AF99-8142FB761CF2}">
      <dgm:prSet/>
      <dgm:spPr/>
      <dgm:t>
        <a:bodyPr/>
        <a:lstStyle/>
        <a:p>
          <a:endParaRPr lang="cs-CZ"/>
        </a:p>
      </dgm:t>
    </dgm:pt>
    <dgm:pt modelId="{70866380-AAC4-4B11-B257-BFFAD2F30591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Dozrává ovoce</a:t>
          </a:r>
          <a:endParaRPr lang="cs-CZ" dirty="0"/>
        </a:p>
      </dgm:t>
    </dgm:pt>
    <dgm:pt modelId="{6C0E4B11-B77D-4740-89DB-BB9C33C73672}" type="parTrans" cxnId="{5F34A5DF-95FF-4899-8283-8134125EB767}">
      <dgm:prSet/>
      <dgm:spPr/>
      <dgm:t>
        <a:bodyPr/>
        <a:lstStyle/>
        <a:p>
          <a:endParaRPr lang="cs-CZ"/>
        </a:p>
      </dgm:t>
    </dgm:pt>
    <dgm:pt modelId="{5B59EF8D-153F-4EDB-A084-1AF10E63A7EB}" type="sibTrans" cxnId="{5F34A5DF-95FF-4899-8283-8134125EB767}">
      <dgm:prSet/>
      <dgm:spPr/>
      <dgm:t>
        <a:bodyPr/>
        <a:lstStyle/>
        <a:p>
          <a:endParaRPr lang="cs-CZ"/>
        </a:p>
      </dgm:t>
    </dgm:pt>
    <dgm:pt modelId="{2B79740E-7327-4E8F-B501-25374EEF55E5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dirty="0" smtClean="0"/>
            <a:t>Začínají růst houby</a:t>
          </a:r>
          <a:endParaRPr lang="cs-CZ" dirty="0"/>
        </a:p>
      </dgm:t>
    </dgm:pt>
    <dgm:pt modelId="{DE6C1694-63BC-4C5A-A9FD-560CCBB01D37}" type="parTrans" cxnId="{4CD7063A-BE22-49B5-9CA4-CDF2D07662CC}">
      <dgm:prSet/>
      <dgm:spPr/>
      <dgm:t>
        <a:bodyPr/>
        <a:lstStyle/>
        <a:p>
          <a:endParaRPr lang="cs-CZ"/>
        </a:p>
      </dgm:t>
    </dgm:pt>
    <dgm:pt modelId="{F9A8EE13-8A96-43E3-A9B9-AF0FFC075228}" type="sibTrans" cxnId="{4CD7063A-BE22-49B5-9CA4-CDF2D07662CC}">
      <dgm:prSet/>
      <dgm:spPr/>
      <dgm:t>
        <a:bodyPr/>
        <a:lstStyle/>
        <a:p>
          <a:endParaRPr lang="cs-CZ"/>
        </a:p>
      </dgm:t>
    </dgm:pt>
    <dgm:pt modelId="{588BAF30-8136-4D81-990C-203FFE913F71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Venku je teplo</a:t>
          </a:r>
        </a:p>
      </dgm:t>
    </dgm:pt>
    <dgm:pt modelId="{C01AD7A8-F81B-4B74-A009-93533C2064A3}" type="parTrans" cxnId="{1711CA3B-0752-4928-809D-874D7305B1C8}">
      <dgm:prSet/>
      <dgm:spPr/>
      <dgm:t>
        <a:bodyPr/>
        <a:lstStyle/>
        <a:p>
          <a:endParaRPr lang="cs-CZ"/>
        </a:p>
      </dgm:t>
    </dgm:pt>
    <dgm:pt modelId="{F34650AC-D49E-4E5C-802A-222FCDB2F453}" type="sibTrans" cxnId="{1711CA3B-0752-4928-809D-874D7305B1C8}">
      <dgm:prSet/>
      <dgm:spPr/>
      <dgm:t>
        <a:bodyPr/>
        <a:lstStyle/>
        <a:p>
          <a:endParaRPr lang="cs-CZ"/>
        </a:p>
      </dgm:t>
    </dgm:pt>
    <dgm:pt modelId="{92FF63DB-CE49-453A-A7ED-CD892D826583}">
      <dgm:prSet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Často jsou bouřky</a:t>
          </a:r>
          <a:endParaRPr lang="cs-CZ" dirty="0"/>
        </a:p>
      </dgm:t>
    </dgm:pt>
    <dgm:pt modelId="{9311D16D-CCC3-4EA3-8EB7-3602C831E76D}" type="parTrans" cxnId="{ECF52731-A325-42F7-903C-A5C963E57FA7}">
      <dgm:prSet/>
      <dgm:spPr/>
      <dgm:t>
        <a:bodyPr/>
        <a:lstStyle/>
        <a:p>
          <a:endParaRPr lang="cs-CZ"/>
        </a:p>
      </dgm:t>
    </dgm:pt>
    <dgm:pt modelId="{5C72FDB1-BC08-44BB-ACB1-7E87FEDC3527}" type="sibTrans" cxnId="{ECF52731-A325-42F7-903C-A5C963E57FA7}">
      <dgm:prSet/>
      <dgm:spPr/>
      <dgm:t>
        <a:bodyPr/>
        <a:lstStyle/>
        <a:p>
          <a:endParaRPr lang="cs-CZ"/>
        </a:p>
      </dgm:t>
    </dgm:pt>
    <dgm:pt modelId="{2321E64F-2953-41C3-92E1-1F7C2A16C8DB}" type="pres">
      <dgm:prSet presAssocID="{4540FBD2-9ECB-4EC7-A636-F47FF51E370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344E31-A1B4-481F-935E-C278A98CE360}" type="pres">
      <dgm:prSet presAssocID="{6B4CBEE9-2FA4-4061-A8D2-30216772D3A7}" presName="linNode" presStyleCnt="0"/>
      <dgm:spPr/>
    </dgm:pt>
    <dgm:pt modelId="{A652FDCE-CDA0-4170-BAD5-39E79EBD7F55}" type="pres">
      <dgm:prSet presAssocID="{6B4CBEE9-2FA4-4061-A8D2-30216772D3A7}" presName="parentText" presStyleLbl="node1" presStyleIdx="0" presStyleCnt="6" custLinFactY="12738" custLinFactNeighborX="210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0ABBF-083C-48BF-B385-B6B098D46DB7}" type="pres">
      <dgm:prSet presAssocID="{C9E62084-5AEC-470C-B493-4AD4ECF1C42F}" presName="sp" presStyleCnt="0"/>
      <dgm:spPr/>
    </dgm:pt>
    <dgm:pt modelId="{DCECB66A-2EE1-4263-8130-65F96C7578A1}" type="pres">
      <dgm:prSet presAssocID="{AE65775C-5BA6-4DB0-8368-715FA93265DC}" presName="linNode" presStyleCnt="0"/>
      <dgm:spPr/>
    </dgm:pt>
    <dgm:pt modelId="{A0646863-E17F-49FD-B48C-F2473797837B}" type="pres">
      <dgm:prSet presAssocID="{AE65775C-5BA6-4DB0-8368-715FA93265DC}" presName="parentText" presStyleLbl="node1" presStyleIdx="1" presStyleCnt="6" custLinFactNeighborX="210" custLinFactNeighborY="-9648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2F8341-B4B3-471A-9775-09AFDD8A5C99}" type="pres">
      <dgm:prSet presAssocID="{6EEFCD7F-8B2D-43FD-AB38-CC01432F0BF4}" presName="sp" presStyleCnt="0"/>
      <dgm:spPr/>
    </dgm:pt>
    <dgm:pt modelId="{94DE81A5-1AD2-4C70-9A8F-1F028875D2E0}" type="pres">
      <dgm:prSet presAssocID="{70866380-AAC4-4B11-B257-BFFAD2F30591}" presName="linNode" presStyleCnt="0"/>
      <dgm:spPr/>
    </dgm:pt>
    <dgm:pt modelId="{107BC5CF-3252-4889-BF0E-7954CF7B8984}" type="pres">
      <dgm:prSet presAssocID="{70866380-AAC4-4B11-B257-BFFAD2F30591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76DE2-0D83-4260-9155-E454CF511D65}" type="pres">
      <dgm:prSet presAssocID="{5B59EF8D-153F-4EDB-A084-1AF10E63A7EB}" presName="sp" presStyleCnt="0"/>
      <dgm:spPr/>
    </dgm:pt>
    <dgm:pt modelId="{8D7B2470-1545-4040-83CF-DE2D17F64A07}" type="pres">
      <dgm:prSet presAssocID="{2B79740E-7327-4E8F-B501-25374EEF55E5}" presName="linNode" presStyleCnt="0"/>
      <dgm:spPr/>
    </dgm:pt>
    <dgm:pt modelId="{189F6315-A899-4460-9C4F-6E5E5115C722}" type="pres">
      <dgm:prSet presAssocID="{2B79740E-7327-4E8F-B501-25374EEF55E5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61F0CF-86D1-4BF5-AF28-83A447F65C7F}" type="pres">
      <dgm:prSet presAssocID="{F9A8EE13-8A96-43E3-A9B9-AF0FFC075228}" presName="sp" presStyleCnt="0"/>
      <dgm:spPr/>
    </dgm:pt>
    <dgm:pt modelId="{2D2828FF-CBCB-4A8A-A860-B25B12169035}" type="pres">
      <dgm:prSet presAssocID="{588BAF30-8136-4D81-990C-203FFE913F71}" presName="linNode" presStyleCnt="0"/>
      <dgm:spPr/>
    </dgm:pt>
    <dgm:pt modelId="{FEF3D0F2-A6D0-4C1B-ADB4-8A851C4D4520}" type="pres">
      <dgm:prSet presAssocID="{588BAF30-8136-4D81-990C-203FFE913F71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8BE02A-FCCA-439A-BC9A-2BB10758DE6C}" type="pres">
      <dgm:prSet presAssocID="{F34650AC-D49E-4E5C-802A-222FCDB2F453}" presName="sp" presStyleCnt="0"/>
      <dgm:spPr/>
    </dgm:pt>
    <dgm:pt modelId="{FAD3AE2F-ACE7-4B78-AB68-DCF71E75AF05}" type="pres">
      <dgm:prSet presAssocID="{92FF63DB-CE49-453A-A7ED-CD892D826583}" presName="linNode" presStyleCnt="0"/>
      <dgm:spPr/>
    </dgm:pt>
    <dgm:pt modelId="{5AFDC98F-C1E0-471F-9C5C-1B8935E3D0D7}" type="pres">
      <dgm:prSet presAssocID="{92FF63DB-CE49-453A-A7ED-CD892D826583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0A08EF-C338-4F0F-9234-E0B1FF23C67A}" type="presOf" srcId="{2B79740E-7327-4E8F-B501-25374EEF55E5}" destId="{189F6315-A899-4460-9C4F-6E5E5115C722}" srcOrd="0" destOrd="0" presId="urn:microsoft.com/office/officeart/2005/8/layout/vList5"/>
    <dgm:cxn modelId="{F5F94754-535A-46E3-AF99-8142FB761CF2}" srcId="{4540FBD2-9ECB-4EC7-A636-F47FF51E3707}" destId="{AE65775C-5BA6-4DB0-8368-715FA93265DC}" srcOrd="1" destOrd="0" parTransId="{521E5AB4-FAFE-4F6E-B218-0ED8DD9318E3}" sibTransId="{6EEFCD7F-8B2D-43FD-AB38-CC01432F0BF4}"/>
    <dgm:cxn modelId="{4CD7063A-BE22-49B5-9CA4-CDF2D07662CC}" srcId="{4540FBD2-9ECB-4EC7-A636-F47FF51E3707}" destId="{2B79740E-7327-4E8F-B501-25374EEF55E5}" srcOrd="3" destOrd="0" parTransId="{DE6C1694-63BC-4C5A-A9FD-560CCBB01D37}" sibTransId="{F9A8EE13-8A96-43E3-A9B9-AF0FFC075228}"/>
    <dgm:cxn modelId="{1711CA3B-0752-4928-809D-874D7305B1C8}" srcId="{4540FBD2-9ECB-4EC7-A636-F47FF51E3707}" destId="{588BAF30-8136-4D81-990C-203FFE913F71}" srcOrd="4" destOrd="0" parTransId="{C01AD7A8-F81B-4B74-A009-93533C2064A3}" sibTransId="{F34650AC-D49E-4E5C-802A-222FCDB2F453}"/>
    <dgm:cxn modelId="{DEABA3B7-099D-4568-A3D0-0404E4F2A28F}" type="presOf" srcId="{588BAF30-8136-4D81-990C-203FFE913F71}" destId="{FEF3D0F2-A6D0-4C1B-ADB4-8A851C4D4520}" srcOrd="0" destOrd="0" presId="urn:microsoft.com/office/officeart/2005/8/layout/vList5"/>
    <dgm:cxn modelId="{ECF52731-A325-42F7-903C-A5C963E57FA7}" srcId="{4540FBD2-9ECB-4EC7-A636-F47FF51E3707}" destId="{92FF63DB-CE49-453A-A7ED-CD892D826583}" srcOrd="5" destOrd="0" parTransId="{9311D16D-CCC3-4EA3-8EB7-3602C831E76D}" sibTransId="{5C72FDB1-BC08-44BB-ACB1-7E87FEDC3527}"/>
    <dgm:cxn modelId="{8C647301-5601-45D6-9659-B7C8E0F3823A}" type="presOf" srcId="{70866380-AAC4-4B11-B257-BFFAD2F30591}" destId="{107BC5CF-3252-4889-BF0E-7954CF7B8984}" srcOrd="0" destOrd="0" presId="urn:microsoft.com/office/officeart/2005/8/layout/vList5"/>
    <dgm:cxn modelId="{9FABC352-CEF2-44F7-828E-94272FCB1912}" type="presOf" srcId="{AE65775C-5BA6-4DB0-8368-715FA93265DC}" destId="{A0646863-E17F-49FD-B48C-F2473797837B}" srcOrd="0" destOrd="0" presId="urn:microsoft.com/office/officeart/2005/8/layout/vList5"/>
    <dgm:cxn modelId="{D720335F-F62B-4493-804D-D3A0EFA4FD4C}" type="presOf" srcId="{6B4CBEE9-2FA4-4061-A8D2-30216772D3A7}" destId="{A652FDCE-CDA0-4170-BAD5-39E79EBD7F55}" srcOrd="0" destOrd="0" presId="urn:microsoft.com/office/officeart/2005/8/layout/vList5"/>
    <dgm:cxn modelId="{ED289563-7D58-413B-A752-22FEDE7777FD}" type="presOf" srcId="{92FF63DB-CE49-453A-A7ED-CD892D826583}" destId="{5AFDC98F-C1E0-471F-9C5C-1B8935E3D0D7}" srcOrd="0" destOrd="0" presId="urn:microsoft.com/office/officeart/2005/8/layout/vList5"/>
    <dgm:cxn modelId="{473E7B58-8476-406F-970C-67B5427679BF}" srcId="{4540FBD2-9ECB-4EC7-A636-F47FF51E3707}" destId="{6B4CBEE9-2FA4-4061-A8D2-30216772D3A7}" srcOrd="0" destOrd="0" parTransId="{F839EB1A-7192-4D2A-8898-3DF0E03414C3}" sibTransId="{C9E62084-5AEC-470C-B493-4AD4ECF1C42F}"/>
    <dgm:cxn modelId="{600603FB-534A-4105-ADB8-FE59592C7776}" type="presOf" srcId="{4540FBD2-9ECB-4EC7-A636-F47FF51E3707}" destId="{2321E64F-2953-41C3-92E1-1F7C2A16C8DB}" srcOrd="0" destOrd="0" presId="urn:microsoft.com/office/officeart/2005/8/layout/vList5"/>
    <dgm:cxn modelId="{5F34A5DF-95FF-4899-8283-8134125EB767}" srcId="{4540FBD2-9ECB-4EC7-A636-F47FF51E3707}" destId="{70866380-AAC4-4B11-B257-BFFAD2F30591}" srcOrd="2" destOrd="0" parTransId="{6C0E4B11-B77D-4740-89DB-BB9C33C73672}" sibTransId="{5B59EF8D-153F-4EDB-A084-1AF10E63A7EB}"/>
    <dgm:cxn modelId="{A13469DC-344C-4236-A350-23A43C46C91C}" type="presParOf" srcId="{2321E64F-2953-41C3-92E1-1F7C2A16C8DB}" destId="{1C344E31-A1B4-481F-935E-C278A98CE360}" srcOrd="0" destOrd="0" presId="urn:microsoft.com/office/officeart/2005/8/layout/vList5"/>
    <dgm:cxn modelId="{5A42C9D3-358D-42F3-9132-7037CDF60EBB}" type="presParOf" srcId="{1C344E31-A1B4-481F-935E-C278A98CE360}" destId="{A652FDCE-CDA0-4170-BAD5-39E79EBD7F55}" srcOrd="0" destOrd="0" presId="urn:microsoft.com/office/officeart/2005/8/layout/vList5"/>
    <dgm:cxn modelId="{D53DCA58-F489-406E-ADA1-41B11029CB14}" type="presParOf" srcId="{2321E64F-2953-41C3-92E1-1F7C2A16C8DB}" destId="{5220ABBF-083C-48BF-B385-B6B098D46DB7}" srcOrd="1" destOrd="0" presId="urn:microsoft.com/office/officeart/2005/8/layout/vList5"/>
    <dgm:cxn modelId="{54CE375E-DEC8-4F7A-A8CC-701271FACF16}" type="presParOf" srcId="{2321E64F-2953-41C3-92E1-1F7C2A16C8DB}" destId="{DCECB66A-2EE1-4263-8130-65F96C7578A1}" srcOrd="2" destOrd="0" presId="urn:microsoft.com/office/officeart/2005/8/layout/vList5"/>
    <dgm:cxn modelId="{9465E34D-6A3E-44A3-9FE7-E38CE356634A}" type="presParOf" srcId="{DCECB66A-2EE1-4263-8130-65F96C7578A1}" destId="{A0646863-E17F-49FD-B48C-F2473797837B}" srcOrd="0" destOrd="0" presId="urn:microsoft.com/office/officeart/2005/8/layout/vList5"/>
    <dgm:cxn modelId="{3CEB74B3-4A4B-4C4B-9E03-CF8B14E2C821}" type="presParOf" srcId="{2321E64F-2953-41C3-92E1-1F7C2A16C8DB}" destId="{DB2F8341-B4B3-471A-9775-09AFDD8A5C99}" srcOrd="3" destOrd="0" presId="urn:microsoft.com/office/officeart/2005/8/layout/vList5"/>
    <dgm:cxn modelId="{C7240C11-AF01-4A82-BD3D-86B05D033581}" type="presParOf" srcId="{2321E64F-2953-41C3-92E1-1F7C2A16C8DB}" destId="{94DE81A5-1AD2-4C70-9A8F-1F028875D2E0}" srcOrd="4" destOrd="0" presId="urn:microsoft.com/office/officeart/2005/8/layout/vList5"/>
    <dgm:cxn modelId="{730FCEBE-6AF1-40D8-B2AD-6BD41AB3024F}" type="presParOf" srcId="{94DE81A5-1AD2-4C70-9A8F-1F028875D2E0}" destId="{107BC5CF-3252-4889-BF0E-7954CF7B8984}" srcOrd="0" destOrd="0" presId="urn:microsoft.com/office/officeart/2005/8/layout/vList5"/>
    <dgm:cxn modelId="{49E6608E-10CD-4645-8E3B-806AACB5298A}" type="presParOf" srcId="{2321E64F-2953-41C3-92E1-1F7C2A16C8DB}" destId="{AA576DE2-0D83-4260-9155-E454CF511D65}" srcOrd="5" destOrd="0" presId="urn:microsoft.com/office/officeart/2005/8/layout/vList5"/>
    <dgm:cxn modelId="{078B1D9C-0E9A-40E9-B794-D1E337033FB9}" type="presParOf" srcId="{2321E64F-2953-41C3-92E1-1F7C2A16C8DB}" destId="{8D7B2470-1545-4040-83CF-DE2D17F64A07}" srcOrd="6" destOrd="0" presId="urn:microsoft.com/office/officeart/2005/8/layout/vList5"/>
    <dgm:cxn modelId="{94CCA710-1B62-497C-A946-85CE8285DEA8}" type="presParOf" srcId="{8D7B2470-1545-4040-83CF-DE2D17F64A07}" destId="{189F6315-A899-4460-9C4F-6E5E5115C722}" srcOrd="0" destOrd="0" presId="urn:microsoft.com/office/officeart/2005/8/layout/vList5"/>
    <dgm:cxn modelId="{0C11FAEC-2CE9-4D78-8880-66BC1D5FB726}" type="presParOf" srcId="{2321E64F-2953-41C3-92E1-1F7C2A16C8DB}" destId="{7261F0CF-86D1-4BF5-AF28-83A447F65C7F}" srcOrd="7" destOrd="0" presId="urn:microsoft.com/office/officeart/2005/8/layout/vList5"/>
    <dgm:cxn modelId="{2F2DDBAA-0DD9-4D55-AA2A-3F416A4ECAC2}" type="presParOf" srcId="{2321E64F-2953-41C3-92E1-1F7C2A16C8DB}" destId="{2D2828FF-CBCB-4A8A-A860-B25B12169035}" srcOrd="8" destOrd="0" presId="urn:microsoft.com/office/officeart/2005/8/layout/vList5"/>
    <dgm:cxn modelId="{57F4CA59-05D7-427E-9ABA-64741776AF14}" type="presParOf" srcId="{2D2828FF-CBCB-4A8A-A860-B25B12169035}" destId="{FEF3D0F2-A6D0-4C1B-ADB4-8A851C4D4520}" srcOrd="0" destOrd="0" presId="urn:microsoft.com/office/officeart/2005/8/layout/vList5"/>
    <dgm:cxn modelId="{0D57F42C-D2D8-4E03-998A-6A05091D9363}" type="presParOf" srcId="{2321E64F-2953-41C3-92E1-1F7C2A16C8DB}" destId="{878BE02A-FCCA-439A-BC9A-2BB10758DE6C}" srcOrd="9" destOrd="0" presId="urn:microsoft.com/office/officeart/2005/8/layout/vList5"/>
    <dgm:cxn modelId="{D5B59ACB-2202-42A2-BEFB-BFA4DC489C8B}" type="presParOf" srcId="{2321E64F-2953-41C3-92E1-1F7C2A16C8DB}" destId="{FAD3AE2F-ACE7-4B78-AB68-DCF71E75AF05}" srcOrd="10" destOrd="0" presId="urn:microsoft.com/office/officeart/2005/8/layout/vList5"/>
    <dgm:cxn modelId="{E264990F-380A-4658-BC89-DAC68C4E5364}" type="presParOf" srcId="{FAD3AE2F-ACE7-4B78-AB68-DCF71E75AF05}" destId="{5AFDC98F-C1E0-471F-9C5C-1B8935E3D0D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59C5DC-A952-45A0-8E90-1DDB5437B1F7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BBFB0-6548-4A21-9EE6-516C436D1D9A}">
      <dgm:prSet/>
      <dgm:spPr/>
      <dgm:t>
        <a:bodyPr/>
        <a:lstStyle/>
        <a:p>
          <a:pPr rtl="0"/>
          <a:r>
            <a:rPr lang="cs-CZ" b="1" dirty="0" smtClean="0"/>
            <a:t>Svítí sluníčko</a:t>
          </a:r>
          <a:endParaRPr lang="cs-CZ" dirty="0"/>
        </a:p>
      </dgm:t>
    </dgm:pt>
    <dgm:pt modelId="{AB2482F5-D41E-467C-8448-468683DC5B95}" type="parTrans" cxnId="{A0B6804D-535C-48B4-BF78-2318C0AD3AE0}">
      <dgm:prSet/>
      <dgm:spPr/>
      <dgm:t>
        <a:bodyPr/>
        <a:lstStyle/>
        <a:p>
          <a:endParaRPr lang="cs-CZ"/>
        </a:p>
      </dgm:t>
    </dgm:pt>
    <dgm:pt modelId="{EC1541B1-2445-41FE-8D7B-FB64B8F9A5C8}" type="sibTrans" cxnId="{A0B6804D-535C-48B4-BF78-2318C0AD3AE0}">
      <dgm:prSet/>
      <dgm:spPr/>
      <dgm:t>
        <a:bodyPr/>
        <a:lstStyle/>
        <a:p>
          <a:endParaRPr lang="cs-CZ"/>
        </a:p>
      </dgm:t>
    </dgm:pt>
    <dgm:pt modelId="{DA200ED7-491F-40B0-8420-180B2976B962}">
      <dgm:prSet/>
      <dgm:spPr/>
      <dgm:t>
        <a:bodyPr/>
        <a:lstStyle/>
        <a:p>
          <a:pPr rtl="0"/>
          <a:r>
            <a:rPr lang="cs-CZ" b="1" smtClean="0"/>
            <a:t>Děti si hrají venku</a:t>
          </a:r>
          <a:endParaRPr lang="cs-CZ"/>
        </a:p>
      </dgm:t>
    </dgm:pt>
    <dgm:pt modelId="{E81E91D3-524D-49FE-ABA5-66FA849C2678}" type="parTrans" cxnId="{78F62788-E436-4A55-8FFB-7B4B263B538C}">
      <dgm:prSet/>
      <dgm:spPr/>
      <dgm:t>
        <a:bodyPr/>
        <a:lstStyle/>
        <a:p>
          <a:endParaRPr lang="cs-CZ"/>
        </a:p>
      </dgm:t>
    </dgm:pt>
    <dgm:pt modelId="{3DC53A2C-06CE-4222-BEEC-747A96214571}" type="sibTrans" cxnId="{78F62788-E436-4A55-8FFB-7B4B263B538C}">
      <dgm:prSet/>
      <dgm:spPr/>
      <dgm:t>
        <a:bodyPr/>
        <a:lstStyle/>
        <a:p>
          <a:endParaRPr lang="cs-CZ"/>
        </a:p>
      </dgm:t>
    </dgm:pt>
    <dgm:pt modelId="{327E14D3-AE69-4DF7-9360-A86FFEA543DD}">
      <dgm:prSet/>
      <dgm:spPr/>
      <dgm:t>
        <a:bodyPr/>
        <a:lstStyle/>
        <a:p>
          <a:pPr rtl="0"/>
          <a:r>
            <a:rPr lang="cs-CZ" b="1" smtClean="0"/>
            <a:t>Děti jezdí na výlety</a:t>
          </a:r>
          <a:endParaRPr lang="cs-CZ"/>
        </a:p>
      </dgm:t>
    </dgm:pt>
    <dgm:pt modelId="{5014A033-E59B-4813-84C5-E497D94EAA86}" type="parTrans" cxnId="{8D152A9E-D465-4397-AF14-D754F5184099}">
      <dgm:prSet/>
      <dgm:spPr/>
      <dgm:t>
        <a:bodyPr/>
        <a:lstStyle/>
        <a:p>
          <a:endParaRPr lang="cs-CZ"/>
        </a:p>
      </dgm:t>
    </dgm:pt>
    <dgm:pt modelId="{C89E40C6-5AF9-4BF0-8EAA-6985204DF8E9}" type="sibTrans" cxnId="{8D152A9E-D465-4397-AF14-D754F5184099}">
      <dgm:prSet/>
      <dgm:spPr/>
      <dgm:t>
        <a:bodyPr/>
        <a:lstStyle/>
        <a:p>
          <a:endParaRPr lang="cs-CZ"/>
        </a:p>
      </dgm:t>
    </dgm:pt>
    <dgm:pt modelId="{990C04D5-FD08-47BE-8D29-3056DC17F337}" type="pres">
      <dgm:prSet presAssocID="{2A59C5DC-A952-45A0-8E90-1DDB5437B1F7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073943B-E9CC-407D-B5AD-FBE3452B5D56}" type="pres">
      <dgm:prSet presAssocID="{180BBFB0-6548-4A21-9EE6-516C436D1D9A}" presName="composite" presStyleCnt="0"/>
      <dgm:spPr/>
    </dgm:pt>
    <dgm:pt modelId="{2F03B35D-14BC-46E6-AE43-98D82145F958}" type="pres">
      <dgm:prSet presAssocID="{180BBFB0-6548-4A21-9EE6-516C436D1D9A}" presName="FirstChild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E85C8B5-B5C1-4756-A862-64C82D84EA36}" type="pres">
      <dgm:prSet presAssocID="{180BBFB0-6548-4A21-9EE6-516C436D1D9A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8D916E-887A-42C7-A805-43AAD71588F0}" type="pres">
      <dgm:prSet presAssocID="{180BBFB0-6548-4A21-9EE6-516C436D1D9A}" presName="Accent" presStyleLbl="parChTrans1D1" presStyleIdx="0" presStyleCnt="3"/>
      <dgm:spPr/>
    </dgm:pt>
    <dgm:pt modelId="{23D551D0-1380-4B3F-BCFC-75485BFBBFC8}" type="pres">
      <dgm:prSet presAssocID="{EC1541B1-2445-41FE-8D7B-FB64B8F9A5C8}" presName="sibTrans" presStyleCnt="0"/>
      <dgm:spPr/>
    </dgm:pt>
    <dgm:pt modelId="{2E3BD0E7-A0BA-4A56-816A-579F21475B95}" type="pres">
      <dgm:prSet presAssocID="{DA200ED7-491F-40B0-8420-180B2976B962}" presName="composite" presStyleCnt="0"/>
      <dgm:spPr/>
    </dgm:pt>
    <dgm:pt modelId="{D35F42DD-EC75-4FB6-AB8D-EE41091BBF12}" type="pres">
      <dgm:prSet presAssocID="{DA200ED7-491F-40B0-8420-180B2976B962}" presName="FirstChild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46A6AFF-5644-4FD2-84B4-09637D1CF65C}" type="pres">
      <dgm:prSet presAssocID="{DA200ED7-491F-40B0-8420-180B2976B962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B8E85-036D-4E09-84F1-B99C6F29ED14}" type="pres">
      <dgm:prSet presAssocID="{DA200ED7-491F-40B0-8420-180B2976B962}" presName="Accent" presStyleLbl="parChTrans1D1" presStyleIdx="1" presStyleCnt="3"/>
      <dgm:spPr/>
    </dgm:pt>
    <dgm:pt modelId="{0F19F674-FE5A-4FB7-BB39-57A675DFDEE7}" type="pres">
      <dgm:prSet presAssocID="{3DC53A2C-06CE-4222-BEEC-747A96214571}" presName="sibTrans" presStyleCnt="0"/>
      <dgm:spPr/>
    </dgm:pt>
    <dgm:pt modelId="{796B63ED-3406-45CF-A8D8-52FD4DFF0918}" type="pres">
      <dgm:prSet presAssocID="{327E14D3-AE69-4DF7-9360-A86FFEA543DD}" presName="composite" presStyleCnt="0"/>
      <dgm:spPr/>
    </dgm:pt>
    <dgm:pt modelId="{1028855E-5F10-4A96-BF9D-E59D16711A77}" type="pres">
      <dgm:prSet presAssocID="{327E14D3-AE69-4DF7-9360-A86FFEA543DD}" presName="FirstChild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DFC3BC3-1AA1-4DFA-9754-469271CA0DC7}" type="pres">
      <dgm:prSet presAssocID="{327E14D3-AE69-4DF7-9360-A86FFEA543DD}" presName="Parent" presStyleLbl="alignNode1" presStyleIdx="2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708E60-0EB2-4B72-80DB-08B51CF45CBD}" type="pres">
      <dgm:prSet presAssocID="{327E14D3-AE69-4DF7-9360-A86FFEA543DD}" presName="Accent" presStyleLbl="parChTrans1D1" presStyleIdx="2" presStyleCnt="3"/>
      <dgm:spPr/>
    </dgm:pt>
  </dgm:ptLst>
  <dgm:cxnLst>
    <dgm:cxn modelId="{A0B6804D-535C-48B4-BF78-2318C0AD3AE0}" srcId="{2A59C5DC-A952-45A0-8E90-1DDB5437B1F7}" destId="{180BBFB0-6548-4A21-9EE6-516C436D1D9A}" srcOrd="0" destOrd="0" parTransId="{AB2482F5-D41E-467C-8448-468683DC5B95}" sibTransId="{EC1541B1-2445-41FE-8D7B-FB64B8F9A5C8}"/>
    <dgm:cxn modelId="{8D152A9E-D465-4397-AF14-D754F5184099}" srcId="{2A59C5DC-A952-45A0-8E90-1DDB5437B1F7}" destId="{327E14D3-AE69-4DF7-9360-A86FFEA543DD}" srcOrd="2" destOrd="0" parTransId="{5014A033-E59B-4813-84C5-E497D94EAA86}" sibTransId="{C89E40C6-5AF9-4BF0-8EAA-6985204DF8E9}"/>
    <dgm:cxn modelId="{1CD7BB3F-BBE7-4CED-BA95-9B3262D34CCA}" type="presOf" srcId="{327E14D3-AE69-4DF7-9360-A86FFEA543DD}" destId="{6DFC3BC3-1AA1-4DFA-9754-469271CA0DC7}" srcOrd="0" destOrd="0" presId="urn:microsoft.com/office/officeart/2011/layout/TabList"/>
    <dgm:cxn modelId="{494B0E7A-9243-4D39-9D35-585BA0D9BEB9}" type="presOf" srcId="{2A59C5DC-A952-45A0-8E90-1DDB5437B1F7}" destId="{990C04D5-FD08-47BE-8D29-3056DC17F337}" srcOrd="0" destOrd="0" presId="urn:microsoft.com/office/officeart/2011/layout/TabList"/>
    <dgm:cxn modelId="{B3BDD15A-4273-4FF4-9986-40F4B5DF301B}" type="presOf" srcId="{180BBFB0-6548-4A21-9EE6-516C436D1D9A}" destId="{3E85C8B5-B5C1-4756-A862-64C82D84EA36}" srcOrd="0" destOrd="0" presId="urn:microsoft.com/office/officeart/2011/layout/TabList"/>
    <dgm:cxn modelId="{810459F3-3BBC-4F63-8879-648ED4EBF89B}" type="presOf" srcId="{DA200ED7-491F-40B0-8420-180B2976B962}" destId="{746A6AFF-5644-4FD2-84B4-09637D1CF65C}" srcOrd="0" destOrd="0" presId="urn:microsoft.com/office/officeart/2011/layout/TabList"/>
    <dgm:cxn modelId="{78F62788-E436-4A55-8FFB-7B4B263B538C}" srcId="{2A59C5DC-A952-45A0-8E90-1DDB5437B1F7}" destId="{DA200ED7-491F-40B0-8420-180B2976B962}" srcOrd="1" destOrd="0" parTransId="{E81E91D3-524D-49FE-ABA5-66FA849C2678}" sibTransId="{3DC53A2C-06CE-4222-BEEC-747A96214571}"/>
    <dgm:cxn modelId="{93355E86-48A5-4CDB-AEAF-5687C1877F1A}" type="presParOf" srcId="{990C04D5-FD08-47BE-8D29-3056DC17F337}" destId="{C073943B-E9CC-407D-B5AD-FBE3452B5D56}" srcOrd="0" destOrd="0" presId="urn:microsoft.com/office/officeart/2011/layout/TabList"/>
    <dgm:cxn modelId="{0AC20DBD-C70A-4F76-8F68-9C0FDE1585F8}" type="presParOf" srcId="{C073943B-E9CC-407D-B5AD-FBE3452B5D56}" destId="{2F03B35D-14BC-46E6-AE43-98D82145F958}" srcOrd="0" destOrd="0" presId="urn:microsoft.com/office/officeart/2011/layout/TabList"/>
    <dgm:cxn modelId="{5FA7689A-3F0E-4C93-B1FF-63780AA9284F}" type="presParOf" srcId="{C073943B-E9CC-407D-B5AD-FBE3452B5D56}" destId="{3E85C8B5-B5C1-4756-A862-64C82D84EA36}" srcOrd="1" destOrd="0" presId="urn:microsoft.com/office/officeart/2011/layout/TabList"/>
    <dgm:cxn modelId="{C769CDE7-9756-471A-B1DC-B9F6F9A022C2}" type="presParOf" srcId="{C073943B-E9CC-407D-B5AD-FBE3452B5D56}" destId="{268D916E-887A-42C7-A805-43AAD71588F0}" srcOrd="2" destOrd="0" presId="urn:microsoft.com/office/officeart/2011/layout/TabList"/>
    <dgm:cxn modelId="{E0E2AD5C-CD82-412C-8E9D-D259B3B98D88}" type="presParOf" srcId="{990C04D5-FD08-47BE-8D29-3056DC17F337}" destId="{23D551D0-1380-4B3F-BCFC-75485BFBBFC8}" srcOrd="1" destOrd="0" presId="urn:microsoft.com/office/officeart/2011/layout/TabList"/>
    <dgm:cxn modelId="{12D27446-E45A-42F0-BDE3-650CB481CFFF}" type="presParOf" srcId="{990C04D5-FD08-47BE-8D29-3056DC17F337}" destId="{2E3BD0E7-A0BA-4A56-816A-579F21475B95}" srcOrd="2" destOrd="0" presId="urn:microsoft.com/office/officeart/2011/layout/TabList"/>
    <dgm:cxn modelId="{C590D5EB-7D36-4FB0-9F04-7C7E962866DE}" type="presParOf" srcId="{2E3BD0E7-A0BA-4A56-816A-579F21475B95}" destId="{D35F42DD-EC75-4FB6-AB8D-EE41091BBF12}" srcOrd="0" destOrd="0" presId="urn:microsoft.com/office/officeart/2011/layout/TabList"/>
    <dgm:cxn modelId="{354EF825-B773-45E1-BFED-AAA0E9FB8F5A}" type="presParOf" srcId="{2E3BD0E7-A0BA-4A56-816A-579F21475B95}" destId="{746A6AFF-5644-4FD2-84B4-09637D1CF65C}" srcOrd="1" destOrd="0" presId="urn:microsoft.com/office/officeart/2011/layout/TabList"/>
    <dgm:cxn modelId="{3BC06245-9F98-45EA-9BEF-407004C2E3A8}" type="presParOf" srcId="{2E3BD0E7-A0BA-4A56-816A-579F21475B95}" destId="{6C1B8E85-036D-4E09-84F1-B99C6F29ED14}" srcOrd="2" destOrd="0" presId="urn:microsoft.com/office/officeart/2011/layout/TabList"/>
    <dgm:cxn modelId="{76F18AC8-D49B-424B-9DC0-5675C0D4A411}" type="presParOf" srcId="{990C04D5-FD08-47BE-8D29-3056DC17F337}" destId="{0F19F674-FE5A-4FB7-BB39-57A675DFDEE7}" srcOrd="3" destOrd="0" presId="urn:microsoft.com/office/officeart/2011/layout/TabList"/>
    <dgm:cxn modelId="{5E8AD7E9-CC2C-4508-8F8B-996A353C4A32}" type="presParOf" srcId="{990C04D5-FD08-47BE-8D29-3056DC17F337}" destId="{796B63ED-3406-45CF-A8D8-52FD4DFF0918}" srcOrd="4" destOrd="0" presId="urn:microsoft.com/office/officeart/2011/layout/TabList"/>
    <dgm:cxn modelId="{6A365904-09BE-4DA3-A67C-0BBBBA27834D}" type="presParOf" srcId="{796B63ED-3406-45CF-A8D8-52FD4DFF0918}" destId="{1028855E-5F10-4A96-BF9D-E59D16711A77}" srcOrd="0" destOrd="0" presId="urn:microsoft.com/office/officeart/2011/layout/TabList"/>
    <dgm:cxn modelId="{8CF0B979-8C49-40AD-9F72-E653C6893C1B}" type="presParOf" srcId="{796B63ED-3406-45CF-A8D8-52FD4DFF0918}" destId="{6DFC3BC3-1AA1-4DFA-9754-469271CA0DC7}" srcOrd="1" destOrd="0" presId="urn:microsoft.com/office/officeart/2011/layout/TabList"/>
    <dgm:cxn modelId="{DA19279F-1413-4EDB-8721-E422EC9F3801}" type="presParOf" srcId="{796B63ED-3406-45CF-A8D8-52FD4DFF0918}" destId="{4C708E60-0EB2-4B72-80DB-08B51CF45CBD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59C5DC-A952-45A0-8E90-1DDB5437B1F7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BBFB0-6548-4A21-9EE6-516C436D1D9A}">
      <dgm:prSet/>
      <dgm:spPr/>
      <dgm:t>
        <a:bodyPr/>
        <a:lstStyle/>
        <a:p>
          <a:pPr rtl="0"/>
          <a:r>
            <a:rPr lang="cs-CZ" b="1" smtClean="0"/>
            <a:t>Nechodí se do školy</a:t>
          </a:r>
          <a:endParaRPr lang="cs-CZ" dirty="0"/>
        </a:p>
      </dgm:t>
    </dgm:pt>
    <dgm:pt modelId="{AB2482F5-D41E-467C-8448-468683DC5B95}" type="parTrans" cxnId="{A0B6804D-535C-48B4-BF78-2318C0AD3AE0}">
      <dgm:prSet/>
      <dgm:spPr/>
      <dgm:t>
        <a:bodyPr/>
        <a:lstStyle/>
        <a:p>
          <a:endParaRPr lang="cs-CZ"/>
        </a:p>
      </dgm:t>
    </dgm:pt>
    <dgm:pt modelId="{EC1541B1-2445-41FE-8D7B-FB64B8F9A5C8}" type="sibTrans" cxnId="{A0B6804D-535C-48B4-BF78-2318C0AD3AE0}">
      <dgm:prSet/>
      <dgm:spPr/>
      <dgm:t>
        <a:bodyPr/>
        <a:lstStyle/>
        <a:p>
          <a:endParaRPr lang="cs-CZ"/>
        </a:p>
      </dgm:t>
    </dgm:pt>
    <dgm:pt modelId="{DA200ED7-491F-40B0-8420-180B2976B962}">
      <dgm:prSet/>
      <dgm:spPr/>
      <dgm:t>
        <a:bodyPr/>
        <a:lstStyle/>
        <a:p>
          <a:pPr rtl="0"/>
          <a:r>
            <a:rPr lang="cs-CZ" b="1" dirty="0" smtClean="0"/>
            <a:t>Jsme na táboře</a:t>
          </a:r>
          <a:endParaRPr lang="cs-CZ" dirty="0"/>
        </a:p>
      </dgm:t>
    </dgm:pt>
    <dgm:pt modelId="{E81E91D3-524D-49FE-ABA5-66FA849C2678}" type="parTrans" cxnId="{78F62788-E436-4A55-8FFB-7B4B263B538C}">
      <dgm:prSet/>
      <dgm:spPr/>
      <dgm:t>
        <a:bodyPr/>
        <a:lstStyle/>
        <a:p>
          <a:endParaRPr lang="cs-CZ"/>
        </a:p>
      </dgm:t>
    </dgm:pt>
    <dgm:pt modelId="{3DC53A2C-06CE-4222-BEEC-747A96214571}" type="sibTrans" cxnId="{78F62788-E436-4A55-8FFB-7B4B263B538C}">
      <dgm:prSet/>
      <dgm:spPr/>
      <dgm:t>
        <a:bodyPr/>
        <a:lstStyle/>
        <a:p>
          <a:endParaRPr lang="cs-CZ"/>
        </a:p>
      </dgm:t>
    </dgm:pt>
    <dgm:pt modelId="{327E14D3-AE69-4DF7-9360-A86FFEA543DD}">
      <dgm:prSet/>
      <dgm:spPr/>
      <dgm:t>
        <a:bodyPr/>
        <a:lstStyle/>
        <a:p>
          <a:pPr rtl="0"/>
          <a:r>
            <a:rPr lang="cs-CZ" b="1" dirty="0" smtClean="0"/>
            <a:t>Děti jezdí k moři</a:t>
          </a:r>
          <a:endParaRPr lang="cs-CZ" dirty="0"/>
        </a:p>
      </dgm:t>
    </dgm:pt>
    <dgm:pt modelId="{5014A033-E59B-4813-84C5-E497D94EAA86}" type="parTrans" cxnId="{8D152A9E-D465-4397-AF14-D754F5184099}">
      <dgm:prSet/>
      <dgm:spPr/>
      <dgm:t>
        <a:bodyPr/>
        <a:lstStyle/>
        <a:p>
          <a:endParaRPr lang="cs-CZ"/>
        </a:p>
      </dgm:t>
    </dgm:pt>
    <dgm:pt modelId="{C89E40C6-5AF9-4BF0-8EAA-6985204DF8E9}" type="sibTrans" cxnId="{8D152A9E-D465-4397-AF14-D754F5184099}">
      <dgm:prSet/>
      <dgm:spPr/>
      <dgm:t>
        <a:bodyPr/>
        <a:lstStyle/>
        <a:p>
          <a:endParaRPr lang="cs-CZ"/>
        </a:p>
      </dgm:t>
    </dgm:pt>
    <dgm:pt modelId="{990C04D5-FD08-47BE-8D29-3056DC17F337}" type="pres">
      <dgm:prSet presAssocID="{2A59C5DC-A952-45A0-8E90-1DDB5437B1F7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073943B-E9CC-407D-B5AD-FBE3452B5D56}" type="pres">
      <dgm:prSet presAssocID="{180BBFB0-6548-4A21-9EE6-516C436D1D9A}" presName="composite" presStyleCnt="0"/>
      <dgm:spPr/>
    </dgm:pt>
    <dgm:pt modelId="{2F03B35D-14BC-46E6-AE43-98D82145F958}" type="pres">
      <dgm:prSet presAssocID="{180BBFB0-6548-4A21-9EE6-516C436D1D9A}" presName="FirstChild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E85C8B5-B5C1-4756-A862-64C82D84EA36}" type="pres">
      <dgm:prSet presAssocID="{180BBFB0-6548-4A21-9EE6-516C436D1D9A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8D916E-887A-42C7-A805-43AAD71588F0}" type="pres">
      <dgm:prSet presAssocID="{180BBFB0-6548-4A21-9EE6-516C436D1D9A}" presName="Accent" presStyleLbl="parChTrans1D1" presStyleIdx="0" presStyleCnt="3"/>
      <dgm:spPr/>
    </dgm:pt>
    <dgm:pt modelId="{23D551D0-1380-4B3F-BCFC-75485BFBBFC8}" type="pres">
      <dgm:prSet presAssocID="{EC1541B1-2445-41FE-8D7B-FB64B8F9A5C8}" presName="sibTrans" presStyleCnt="0"/>
      <dgm:spPr/>
    </dgm:pt>
    <dgm:pt modelId="{2E3BD0E7-A0BA-4A56-816A-579F21475B95}" type="pres">
      <dgm:prSet presAssocID="{DA200ED7-491F-40B0-8420-180B2976B962}" presName="composite" presStyleCnt="0"/>
      <dgm:spPr/>
    </dgm:pt>
    <dgm:pt modelId="{D35F42DD-EC75-4FB6-AB8D-EE41091BBF12}" type="pres">
      <dgm:prSet presAssocID="{DA200ED7-491F-40B0-8420-180B2976B962}" presName="FirstChild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46A6AFF-5644-4FD2-84B4-09637D1CF65C}" type="pres">
      <dgm:prSet presAssocID="{DA200ED7-491F-40B0-8420-180B2976B962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B8E85-036D-4E09-84F1-B99C6F29ED14}" type="pres">
      <dgm:prSet presAssocID="{DA200ED7-491F-40B0-8420-180B2976B962}" presName="Accent" presStyleLbl="parChTrans1D1" presStyleIdx="1" presStyleCnt="3"/>
      <dgm:spPr/>
    </dgm:pt>
    <dgm:pt modelId="{0F19F674-FE5A-4FB7-BB39-57A675DFDEE7}" type="pres">
      <dgm:prSet presAssocID="{3DC53A2C-06CE-4222-BEEC-747A96214571}" presName="sibTrans" presStyleCnt="0"/>
      <dgm:spPr/>
    </dgm:pt>
    <dgm:pt modelId="{796B63ED-3406-45CF-A8D8-52FD4DFF0918}" type="pres">
      <dgm:prSet presAssocID="{327E14D3-AE69-4DF7-9360-A86FFEA543DD}" presName="composite" presStyleCnt="0"/>
      <dgm:spPr/>
    </dgm:pt>
    <dgm:pt modelId="{1028855E-5F10-4A96-BF9D-E59D16711A77}" type="pres">
      <dgm:prSet presAssocID="{327E14D3-AE69-4DF7-9360-A86FFEA543DD}" presName="FirstChild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DFC3BC3-1AA1-4DFA-9754-469271CA0DC7}" type="pres">
      <dgm:prSet presAssocID="{327E14D3-AE69-4DF7-9360-A86FFEA543DD}" presName="Parent" presStyleLbl="alignNode1" presStyleIdx="2" presStyleCnt="3" custLinFactNeighborY="1506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708E60-0EB2-4B72-80DB-08B51CF45CBD}" type="pres">
      <dgm:prSet presAssocID="{327E14D3-AE69-4DF7-9360-A86FFEA543DD}" presName="Accent" presStyleLbl="parChTrans1D1" presStyleIdx="2" presStyleCnt="3"/>
      <dgm:spPr/>
    </dgm:pt>
  </dgm:ptLst>
  <dgm:cxnLst>
    <dgm:cxn modelId="{D779064E-D7F0-435E-A745-68E8755CA818}" type="presOf" srcId="{180BBFB0-6548-4A21-9EE6-516C436D1D9A}" destId="{3E85C8B5-B5C1-4756-A862-64C82D84EA36}" srcOrd="0" destOrd="0" presId="urn:microsoft.com/office/officeart/2011/layout/TabList"/>
    <dgm:cxn modelId="{A0B6804D-535C-48B4-BF78-2318C0AD3AE0}" srcId="{2A59C5DC-A952-45A0-8E90-1DDB5437B1F7}" destId="{180BBFB0-6548-4A21-9EE6-516C436D1D9A}" srcOrd="0" destOrd="0" parTransId="{AB2482F5-D41E-467C-8448-468683DC5B95}" sibTransId="{EC1541B1-2445-41FE-8D7B-FB64B8F9A5C8}"/>
    <dgm:cxn modelId="{78F62788-E436-4A55-8FFB-7B4B263B538C}" srcId="{2A59C5DC-A952-45A0-8E90-1DDB5437B1F7}" destId="{DA200ED7-491F-40B0-8420-180B2976B962}" srcOrd="1" destOrd="0" parTransId="{E81E91D3-524D-49FE-ABA5-66FA849C2678}" sibTransId="{3DC53A2C-06CE-4222-BEEC-747A96214571}"/>
    <dgm:cxn modelId="{87AC6A18-1C3B-4B41-A7C6-A2A7F28D8FA4}" type="presOf" srcId="{327E14D3-AE69-4DF7-9360-A86FFEA543DD}" destId="{6DFC3BC3-1AA1-4DFA-9754-469271CA0DC7}" srcOrd="0" destOrd="0" presId="urn:microsoft.com/office/officeart/2011/layout/TabList"/>
    <dgm:cxn modelId="{8D152A9E-D465-4397-AF14-D754F5184099}" srcId="{2A59C5DC-A952-45A0-8E90-1DDB5437B1F7}" destId="{327E14D3-AE69-4DF7-9360-A86FFEA543DD}" srcOrd="2" destOrd="0" parTransId="{5014A033-E59B-4813-84C5-E497D94EAA86}" sibTransId="{C89E40C6-5AF9-4BF0-8EAA-6985204DF8E9}"/>
    <dgm:cxn modelId="{F01B1221-62D6-4522-9CE2-01F531BEBF34}" type="presOf" srcId="{DA200ED7-491F-40B0-8420-180B2976B962}" destId="{746A6AFF-5644-4FD2-84B4-09637D1CF65C}" srcOrd="0" destOrd="0" presId="urn:microsoft.com/office/officeart/2011/layout/TabList"/>
    <dgm:cxn modelId="{EFF1E69F-43F5-43AA-85C1-DEE450127651}" type="presOf" srcId="{2A59C5DC-A952-45A0-8E90-1DDB5437B1F7}" destId="{990C04D5-FD08-47BE-8D29-3056DC17F337}" srcOrd="0" destOrd="0" presId="urn:microsoft.com/office/officeart/2011/layout/TabList"/>
    <dgm:cxn modelId="{DB39E43C-624C-49A0-B5D6-ED7AFBB33F9A}" type="presParOf" srcId="{990C04D5-FD08-47BE-8D29-3056DC17F337}" destId="{C073943B-E9CC-407D-B5AD-FBE3452B5D56}" srcOrd="0" destOrd="0" presId="urn:microsoft.com/office/officeart/2011/layout/TabList"/>
    <dgm:cxn modelId="{BC07F116-2A62-42FE-800D-00CDDECD839F}" type="presParOf" srcId="{C073943B-E9CC-407D-B5AD-FBE3452B5D56}" destId="{2F03B35D-14BC-46E6-AE43-98D82145F958}" srcOrd="0" destOrd="0" presId="urn:microsoft.com/office/officeart/2011/layout/TabList"/>
    <dgm:cxn modelId="{4F98E09B-E20C-4332-A01C-F2A319D7378B}" type="presParOf" srcId="{C073943B-E9CC-407D-B5AD-FBE3452B5D56}" destId="{3E85C8B5-B5C1-4756-A862-64C82D84EA36}" srcOrd="1" destOrd="0" presId="urn:microsoft.com/office/officeart/2011/layout/TabList"/>
    <dgm:cxn modelId="{3EAA762F-A057-488B-8004-8C877C77F588}" type="presParOf" srcId="{C073943B-E9CC-407D-B5AD-FBE3452B5D56}" destId="{268D916E-887A-42C7-A805-43AAD71588F0}" srcOrd="2" destOrd="0" presId="urn:microsoft.com/office/officeart/2011/layout/TabList"/>
    <dgm:cxn modelId="{99BC3C64-2283-471B-A696-859ED6F4E201}" type="presParOf" srcId="{990C04D5-FD08-47BE-8D29-3056DC17F337}" destId="{23D551D0-1380-4B3F-BCFC-75485BFBBFC8}" srcOrd="1" destOrd="0" presId="urn:microsoft.com/office/officeart/2011/layout/TabList"/>
    <dgm:cxn modelId="{87CBDFB6-C301-4C05-90E2-4BCAABB79638}" type="presParOf" srcId="{990C04D5-FD08-47BE-8D29-3056DC17F337}" destId="{2E3BD0E7-A0BA-4A56-816A-579F21475B95}" srcOrd="2" destOrd="0" presId="urn:microsoft.com/office/officeart/2011/layout/TabList"/>
    <dgm:cxn modelId="{D03F40E4-D22E-4607-B624-6F63FFA9C718}" type="presParOf" srcId="{2E3BD0E7-A0BA-4A56-816A-579F21475B95}" destId="{D35F42DD-EC75-4FB6-AB8D-EE41091BBF12}" srcOrd="0" destOrd="0" presId="urn:microsoft.com/office/officeart/2011/layout/TabList"/>
    <dgm:cxn modelId="{C33042AC-9967-48B3-A128-8AFD71CCC004}" type="presParOf" srcId="{2E3BD0E7-A0BA-4A56-816A-579F21475B95}" destId="{746A6AFF-5644-4FD2-84B4-09637D1CF65C}" srcOrd="1" destOrd="0" presId="urn:microsoft.com/office/officeart/2011/layout/TabList"/>
    <dgm:cxn modelId="{7B6D2898-D76B-4676-A404-B2CDC6322D1F}" type="presParOf" srcId="{2E3BD0E7-A0BA-4A56-816A-579F21475B95}" destId="{6C1B8E85-036D-4E09-84F1-B99C6F29ED14}" srcOrd="2" destOrd="0" presId="urn:microsoft.com/office/officeart/2011/layout/TabList"/>
    <dgm:cxn modelId="{FA5AA750-7C60-4048-A3E1-593ADBF70901}" type="presParOf" srcId="{990C04D5-FD08-47BE-8D29-3056DC17F337}" destId="{0F19F674-FE5A-4FB7-BB39-57A675DFDEE7}" srcOrd="3" destOrd="0" presId="urn:microsoft.com/office/officeart/2011/layout/TabList"/>
    <dgm:cxn modelId="{A34202F7-5496-4C60-8771-1C7476928CBE}" type="presParOf" srcId="{990C04D5-FD08-47BE-8D29-3056DC17F337}" destId="{796B63ED-3406-45CF-A8D8-52FD4DFF0918}" srcOrd="4" destOrd="0" presId="urn:microsoft.com/office/officeart/2011/layout/TabList"/>
    <dgm:cxn modelId="{9F4598E3-EB88-4B7C-9AE6-65DB393CF4B7}" type="presParOf" srcId="{796B63ED-3406-45CF-A8D8-52FD4DFF0918}" destId="{1028855E-5F10-4A96-BF9D-E59D16711A77}" srcOrd="0" destOrd="0" presId="urn:microsoft.com/office/officeart/2011/layout/TabList"/>
    <dgm:cxn modelId="{A5AC2C74-24B0-4497-BFA7-757EE6831DC3}" type="presParOf" srcId="{796B63ED-3406-45CF-A8D8-52FD4DFF0918}" destId="{6DFC3BC3-1AA1-4DFA-9754-469271CA0DC7}" srcOrd="1" destOrd="0" presId="urn:microsoft.com/office/officeart/2011/layout/TabList"/>
    <dgm:cxn modelId="{A0E33D29-C858-437D-B374-4546CC09A809}" type="presParOf" srcId="{796B63ED-3406-45CF-A8D8-52FD4DFF0918}" destId="{4C708E60-0EB2-4B72-80DB-08B51CF45CBD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59C5DC-A952-45A0-8E90-1DDB5437B1F7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BBFB0-6548-4A21-9EE6-516C436D1D9A}">
      <dgm:prSet/>
      <dgm:spPr/>
      <dgm:t>
        <a:bodyPr/>
        <a:lstStyle/>
        <a:p>
          <a:pPr rtl="0"/>
          <a:r>
            <a:rPr lang="cs-CZ" b="1" dirty="0" smtClean="0"/>
            <a:t>Červenají se jahody</a:t>
          </a:r>
          <a:endParaRPr lang="cs-CZ" b="1" dirty="0"/>
        </a:p>
      </dgm:t>
    </dgm:pt>
    <dgm:pt modelId="{AB2482F5-D41E-467C-8448-468683DC5B95}" type="parTrans" cxnId="{A0B6804D-535C-48B4-BF78-2318C0AD3AE0}">
      <dgm:prSet/>
      <dgm:spPr/>
      <dgm:t>
        <a:bodyPr/>
        <a:lstStyle/>
        <a:p>
          <a:endParaRPr lang="cs-CZ"/>
        </a:p>
      </dgm:t>
    </dgm:pt>
    <dgm:pt modelId="{EC1541B1-2445-41FE-8D7B-FB64B8F9A5C8}" type="sibTrans" cxnId="{A0B6804D-535C-48B4-BF78-2318C0AD3AE0}">
      <dgm:prSet/>
      <dgm:spPr/>
      <dgm:t>
        <a:bodyPr/>
        <a:lstStyle/>
        <a:p>
          <a:endParaRPr lang="cs-CZ"/>
        </a:p>
      </dgm:t>
    </dgm:pt>
    <dgm:pt modelId="{DA200ED7-491F-40B0-8420-180B2976B962}">
      <dgm:prSet/>
      <dgm:spPr/>
      <dgm:t>
        <a:bodyPr/>
        <a:lstStyle/>
        <a:p>
          <a:pPr rtl="0"/>
          <a:r>
            <a:rPr lang="cs-CZ" b="1" dirty="0" smtClean="0"/>
            <a:t>Trháme rybíz</a:t>
          </a:r>
          <a:endParaRPr lang="cs-CZ" dirty="0"/>
        </a:p>
      </dgm:t>
    </dgm:pt>
    <dgm:pt modelId="{E81E91D3-524D-49FE-ABA5-66FA849C2678}" type="parTrans" cxnId="{78F62788-E436-4A55-8FFB-7B4B263B538C}">
      <dgm:prSet/>
      <dgm:spPr/>
      <dgm:t>
        <a:bodyPr/>
        <a:lstStyle/>
        <a:p>
          <a:endParaRPr lang="cs-CZ"/>
        </a:p>
      </dgm:t>
    </dgm:pt>
    <dgm:pt modelId="{3DC53A2C-06CE-4222-BEEC-747A96214571}" type="sibTrans" cxnId="{78F62788-E436-4A55-8FFB-7B4B263B538C}">
      <dgm:prSet/>
      <dgm:spPr/>
      <dgm:t>
        <a:bodyPr/>
        <a:lstStyle/>
        <a:p>
          <a:endParaRPr lang="cs-CZ"/>
        </a:p>
      </dgm:t>
    </dgm:pt>
    <dgm:pt modelId="{327E14D3-AE69-4DF7-9360-A86FFEA543DD}">
      <dgm:prSet/>
      <dgm:spPr/>
      <dgm:t>
        <a:bodyPr/>
        <a:lstStyle/>
        <a:p>
          <a:pPr rtl="0"/>
          <a:r>
            <a:rPr lang="cs-CZ" b="1" dirty="0" smtClean="0"/>
            <a:t>V lese rostou borůvky</a:t>
          </a:r>
          <a:endParaRPr lang="cs-CZ" b="1" dirty="0"/>
        </a:p>
      </dgm:t>
    </dgm:pt>
    <dgm:pt modelId="{5014A033-E59B-4813-84C5-E497D94EAA86}" type="parTrans" cxnId="{8D152A9E-D465-4397-AF14-D754F5184099}">
      <dgm:prSet/>
      <dgm:spPr/>
      <dgm:t>
        <a:bodyPr/>
        <a:lstStyle/>
        <a:p>
          <a:endParaRPr lang="cs-CZ"/>
        </a:p>
      </dgm:t>
    </dgm:pt>
    <dgm:pt modelId="{C89E40C6-5AF9-4BF0-8EAA-6985204DF8E9}" type="sibTrans" cxnId="{8D152A9E-D465-4397-AF14-D754F5184099}">
      <dgm:prSet/>
      <dgm:spPr/>
      <dgm:t>
        <a:bodyPr/>
        <a:lstStyle/>
        <a:p>
          <a:endParaRPr lang="cs-CZ"/>
        </a:p>
      </dgm:t>
    </dgm:pt>
    <dgm:pt modelId="{990C04D5-FD08-47BE-8D29-3056DC17F337}" type="pres">
      <dgm:prSet presAssocID="{2A59C5DC-A952-45A0-8E90-1DDB5437B1F7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073943B-E9CC-407D-B5AD-FBE3452B5D56}" type="pres">
      <dgm:prSet presAssocID="{180BBFB0-6548-4A21-9EE6-516C436D1D9A}" presName="composite" presStyleCnt="0"/>
      <dgm:spPr/>
    </dgm:pt>
    <dgm:pt modelId="{2F03B35D-14BC-46E6-AE43-98D82145F958}" type="pres">
      <dgm:prSet presAssocID="{180BBFB0-6548-4A21-9EE6-516C436D1D9A}" presName="FirstChild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E85C8B5-B5C1-4756-A862-64C82D84EA36}" type="pres">
      <dgm:prSet presAssocID="{180BBFB0-6548-4A21-9EE6-516C436D1D9A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8D916E-887A-42C7-A805-43AAD71588F0}" type="pres">
      <dgm:prSet presAssocID="{180BBFB0-6548-4A21-9EE6-516C436D1D9A}" presName="Accent" presStyleLbl="parChTrans1D1" presStyleIdx="0" presStyleCnt="3"/>
      <dgm:spPr/>
    </dgm:pt>
    <dgm:pt modelId="{23D551D0-1380-4B3F-BCFC-75485BFBBFC8}" type="pres">
      <dgm:prSet presAssocID="{EC1541B1-2445-41FE-8D7B-FB64B8F9A5C8}" presName="sibTrans" presStyleCnt="0"/>
      <dgm:spPr/>
    </dgm:pt>
    <dgm:pt modelId="{2E3BD0E7-A0BA-4A56-816A-579F21475B95}" type="pres">
      <dgm:prSet presAssocID="{DA200ED7-491F-40B0-8420-180B2976B962}" presName="composite" presStyleCnt="0"/>
      <dgm:spPr/>
    </dgm:pt>
    <dgm:pt modelId="{D35F42DD-EC75-4FB6-AB8D-EE41091BBF12}" type="pres">
      <dgm:prSet presAssocID="{DA200ED7-491F-40B0-8420-180B2976B962}" presName="FirstChild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46A6AFF-5644-4FD2-84B4-09637D1CF65C}" type="pres">
      <dgm:prSet presAssocID="{DA200ED7-491F-40B0-8420-180B2976B962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B8E85-036D-4E09-84F1-B99C6F29ED14}" type="pres">
      <dgm:prSet presAssocID="{DA200ED7-491F-40B0-8420-180B2976B962}" presName="Accent" presStyleLbl="parChTrans1D1" presStyleIdx="1" presStyleCnt="3"/>
      <dgm:spPr/>
    </dgm:pt>
    <dgm:pt modelId="{0F19F674-FE5A-4FB7-BB39-57A675DFDEE7}" type="pres">
      <dgm:prSet presAssocID="{3DC53A2C-06CE-4222-BEEC-747A96214571}" presName="sibTrans" presStyleCnt="0"/>
      <dgm:spPr/>
    </dgm:pt>
    <dgm:pt modelId="{796B63ED-3406-45CF-A8D8-52FD4DFF0918}" type="pres">
      <dgm:prSet presAssocID="{327E14D3-AE69-4DF7-9360-A86FFEA543DD}" presName="composite" presStyleCnt="0"/>
      <dgm:spPr/>
    </dgm:pt>
    <dgm:pt modelId="{1028855E-5F10-4A96-BF9D-E59D16711A77}" type="pres">
      <dgm:prSet presAssocID="{327E14D3-AE69-4DF7-9360-A86FFEA543DD}" presName="FirstChild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DFC3BC3-1AA1-4DFA-9754-469271CA0DC7}" type="pres">
      <dgm:prSet presAssocID="{327E14D3-AE69-4DF7-9360-A86FFEA543DD}" presName="Parent" presStyleLbl="alignNode1" presStyleIdx="2" presStyleCnt="3" custLinFactNeighborY="1506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708E60-0EB2-4B72-80DB-08B51CF45CBD}" type="pres">
      <dgm:prSet presAssocID="{327E14D3-AE69-4DF7-9360-A86FFEA543DD}" presName="Accent" presStyleLbl="parChTrans1D1" presStyleIdx="2" presStyleCnt="3"/>
      <dgm:spPr/>
    </dgm:pt>
  </dgm:ptLst>
  <dgm:cxnLst>
    <dgm:cxn modelId="{A0B6804D-535C-48B4-BF78-2318C0AD3AE0}" srcId="{2A59C5DC-A952-45A0-8E90-1DDB5437B1F7}" destId="{180BBFB0-6548-4A21-9EE6-516C436D1D9A}" srcOrd="0" destOrd="0" parTransId="{AB2482F5-D41E-467C-8448-468683DC5B95}" sibTransId="{EC1541B1-2445-41FE-8D7B-FB64B8F9A5C8}"/>
    <dgm:cxn modelId="{8E56EC44-253C-40D6-A8B9-C6477AB61B1C}" type="presOf" srcId="{2A59C5DC-A952-45A0-8E90-1DDB5437B1F7}" destId="{990C04D5-FD08-47BE-8D29-3056DC17F337}" srcOrd="0" destOrd="0" presId="urn:microsoft.com/office/officeart/2011/layout/TabList"/>
    <dgm:cxn modelId="{8D152A9E-D465-4397-AF14-D754F5184099}" srcId="{2A59C5DC-A952-45A0-8E90-1DDB5437B1F7}" destId="{327E14D3-AE69-4DF7-9360-A86FFEA543DD}" srcOrd="2" destOrd="0" parTransId="{5014A033-E59B-4813-84C5-E497D94EAA86}" sibTransId="{C89E40C6-5AF9-4BF0-8EAA-6985204DF8E9}"/>
    <dgm:cxn modelId="{9D00E0AF-54C7-47E0-8EBE-0E3AE992CCCD}" type="presOf" srcId="{327E14D3-AE69-4DF7-9360-A86FFEA543DD}" destId="{6DFC3BC3-1AA1-4DFA-9754-469271CA0DC7}" srcOrd="0" destOrd="0" presId="urn:microsoft.com/office/officeart/2011/layout/TabList"/>
    <dgm:cxn modelId="{5BD7974F-42A6-4E49-87C9-221F0ADA44F9}" type="presOf" srcId="{180BBFB0-6548-4A21-9EE6-516C436D1D9A}" destId="{3E85C8B5-B5C1-4756-A862-64C82D84EA36}" srcOrd="0" destOrd="0" presId="urn:microsoft.com/office/officeart/2011/layout/TabList"/>
    <dgm:cxn modelId="{78F62788-E436-4A55-8FFB-7B4B263B538C}" srcId="{2A59C5DC-A952-45A0-8E90-1DDB5437B1F7}" destId="{DA200ED7-491F-40B0-8420-180B2976B962}" srcOrd="1" destOrd="0" parTransId="{E81E91D3-524D-49FE-ABA5-66FA849C2678}" sibTransId="{3DC53A2C-06CE-4222-BEEC-747A96214571}"/>
    <dgm:cxn modelId="{C4662B52-8934-4B51-A404-E59B90343175}" type="presOf" srcId="{DA200ED7-491F-40B0-8420-180B2976B962}" destId="{746A6AFF-5644-4FD2-84B4-09637D1CF65C}" srcOrd="0" destOrd="0" presId="urn:microsoft.com/office/officeart/2011/layout/TabList"/>
    <dgm:cxn modelId="{816979AF-A95D-48A3-BFC5-921853678453}" type="presParOf" srcId="{990C04D5-FD08-47BE-8D29-3056DC17F337}" destId="{C073943B-E9CC-407D-B5AD-FBE3452B5D56}" srcOrd="0" destOrd="0" presId="urn:microsoft.com/office/officeart/2011/layout/TabList"/>
    <dgm:cxn modelId="{657684C3-5922-468B-89C9-805E1F6CB449}" type="presParOf" srcId="{C073943B-E9CC-407D-B5AD-FBE3452B5D56}" destId="{2F03B35D-14BC-46E6-AE43-98D82145F958}" srcOrd="0" destOrd="0" presId="urn:microsoft.com/office/officeart/2011/layout/TabList"/>
    <dgm:cxn modelId="{57376392-3183-44F7-AA03-928DF81F8BE3}" type="presParOf" srcId="{C073943B-E9CC-407D-B5AD-FBE3452B5D56}" destId="{3E85C8B5-B5C1-4756-A862-64C82D84EA36}" srcOrd="1" destOrd="0" presId="urn:microsoft.com/office/officeart/2011/layout/TabList"/>
    <dgm:cxn modelId="{121A2105-5E5D-4087-B508-46FA55B659A6}" type="presParOf" srcId="{C073943B-E9CC-407D-B5AD-FBE3452B5D56}" destId="{268D916E-887A-42C7-A805-43AAD71588F0}" srcOrd="2" destOrd="0" presId="urn:microsoft.com/office/officeart/2011/layout/TabList"/>
    <dgm:cxn modelId="{70DFD9D2-6BE1-4367-B494-020A1CD9B78E}" type="presParOf" srcId="{990C04D5-FD08-47BE-8D29-3056DC17F337}" destId="{23D551D0-1380-4B3F-BCFC-75485BFBBFC8}" srcOrd="1" destOrd="0" presId="urn:microsoft.com/office/officeart/2011/layout/TabList"/>
    <dgm:cxn modelId="{7A8FC01F-7DFE-4A1B-933E-CE014DA3E4D0}" type="presParOf" srcId="{990C04D5-FD08-47BE-8D29-3056DC17F337}" destId="{2E3BD0E7-A0BA-4A56-816A-579F21475B95}" srcOrd="2" destOrd="0" presId="urn:microsoft.com/office/officeart/2011/layout/TabList"/>
    <dgm:cxn modelId="{448C9667-06A6-4D34-8089-5A3524407ECC}" type="presParOf" srcId="{2E3BD0E7-A0BA-4A56-816A-579F21475B95}" destId="{D35F42DD-EC75-4FB6-AB8D-EE41091BBF12}" srcOrd="0" destOrd="0" presId="urn:microsoft.com/office/officeart/2011/layout/TabList"/>
    <dgm:cxn modelId="{F2FD6504-696C-44E3-AC4E-0918CD14B8CC}" type="presParOf" srcId="{2E3BD0E7-A0BA-4A56-816A-579F21475B95}" destId="{746A6AFF-5644-4FD2-84B4-09637D1CF65C}" srcOrd="1" destOrd="0" presId="urn:microsoft.com/office/officeart/2011/layout/TabList"/>
    <dgm:cxn modelId="{526597FE-86FF-4D1C-8454-D20163BBB61C}" type="presParOf" srcId="{2E3BD0E7-A0BA-4A56-816A-579F21475B95}" destId="{6C1B8E85-036D-4E09-84F1-B99C6F29ED14}" srcOrd="2" destOrd="0" presId="urn:microsoft.com/office/officeart/2011/layout/TabList"/>
    <dgm:cxn modelId="{13A5219C-C405-459F-B069-E92FF1DC54D4}" type="presParOf" srcId="{990C04D5-FD08-47BE-8D29-3056DC17F337}" destId="{0F19F674-FE5A-4FB7-BB39-57A675DFDEE7}" srcOrd="3" destOrd="0" presId="urn:microsoft.com/office/officeart/2011/layout/TabList"/>
    <dgm:cxn modelId="{6F94BAC2-A105-47AB-A668-27A665A88BDB}" type="presParOf" srcId="{990C04D5-FD08-47BE-8D29-3056DC17F337}" destId="{796B63ED-3406-45CF-A8D8-52FD4DFF0918}" srcOrd="4" destOrd="0" presId="urn:microsoft.com/office/officeart/2011/layout/TabList"/>
    <dgm:cxn modelId="{91FC00B2-BB04-4990-8AA5-BDD8511ED851}" type="presParOf" srcId="{796B63ED-3406-45CF-A8D8-52FD4DFF0918}" destId="{1028855E-5F10-4A96-BF9D-E59D16711A77}" srcOrd="0" destOrd="0" presId="urn:microsoft.com/office/officeart/2011/layout/TabList"/>
    <dgm:cxn modelId="{85B0D30E-F874-492B-9963-90E6DD7A4679}" type="presParOf" srcId="{796B63ED-3406-45CF-A8D8-52FD4DFF0918}" destId="{6DFC3BC3-1AA1-4DFA-9754-469271CA0DC7}" srcOrd="1" destOrd="0" presId="urn:microsoft.com/office/officeart/2011/layout/TabList"/>
    <dgm:cxn modelId="{2AE308BC-45D8-4E69-900B-ABC179B36F66}" type="presParOf" srcId="{796B63ED-3406-45CF-A8D8-52FD4DFF0918}" destId="{4C708E60-0EB2-4B72-80DB-08B51CF45CBD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59C5DC-A952-45A0-8E90-1DDB5437B1F7}" type="doc">
      <dgm:prSet loTypeId="urn:microsoft.com/office/officeart/2011/layout/Tab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0BBFB0-6548-4A21-9EE6-516C436D1D9A}">
      <dgm:prSet/>
      <dgm:spPr/>
      <dgm:t>
        <a:bodyPr/>
        <a:lstStyle/>
        <a:p>
          <a:pPr rtl="0"/>
          <a:r>
            <a:rPr lang="cs-CZ" b="1" dirty="0" smtClean="0"/>
            <a:t>Svítí slunce</a:t>
          </a:r>
          <a:endParaRPr lang="cs-CZ" b="1" dirty="0"/>
        </a:p>
      </dgm:t>
    </dgm:pt>
    <dgm:pt modelId="{AB2482F5-D41E-467C-8448-468683DC5B95}" type="parTrans" cxnId="{A0B6804D-535C-48B4-BF78-2318C0AD3AE0}">
      <dgm:prSet/>
      <dgm:spPr/>
      <dgm:t>
        <a:bodyPr/>
        <a:lstStyle/>
        <a:p>
          <a:endParaRPr lang="cs-CZ"/>
        </a:p>
      </dgm:t>
    </dgm:pt>
    <dgm:pt modelId="{EC1541B1-2445-41FE-8D7B-FB64B8F9A5C8}" type="sibTrans" cxnId="{A0B6804D-535C-48B4-BF78-2318C0AD3AE0}">
      <dgm:prSet/>
      <dgm:spPr/>
      <dgm:t>
        <a:bodyPr/>
        <a:lstStyle/>
        <a:p>
          <a:endParaRPr lang="cs-CZ"/>
        </a:p>
      </dgm:t>
    </dgm:pt>
    <dgm:pt modelId="{DA200ED7-491F-40B0-8420-180B2976B962}">
      <dgm:prSet/>
      <dgm:spPr/>
      <dgm:t>
        <a:bodyPr/>
        <a:lstStyle/>
        <a:p>
          <a:pPr rtl="0"/>
          <a:r>
            <a:rPr lang="cs-CZ" b="1" dirty="0" smtClean="0"/>
            <a:t>Opalujeme se</a:t>
          </a:r>
          <a:endParaRPr lang="cs-CZ" dirty="0"/>
        </a:p>
      </dgm:t>
    </dgm:pt>
    <dgm:pt modelId="{E81E91D3-524D-49FE-ABA5-66FA849C2678}" type="parTrans" cxnId="{78F62788-E436-4A55-8FFB-7B4B263B538C}">
      <dgm:prSet/>
      <dgm:spPr/>
      <dgm:t>
        <a:bodyPr/>
        <a:lstStyle/>
        <a:p>
          <a:endParaRPr lang="cs-CZ"/>
        </a:p>
      </dgm:t>
    </dgm:pt>
    <dgm:pt modelId="{3DC53A2C-06CE-4222-BEEC-747A96214571}" type="sibTrans" cxnId="{78F62788-E436-4A55-8FFB-7B4B263B538C}">
      <dgm:prSet/>
      <dgm:spPr/>
      <dgm:t>
        <a:bodyPr/>
        <a:lstStyle/>
        <a:p>
          <a:endParaRPr lang="cs-CZ"/>
        </a:p>
      </dgm:t>
    </dgm:pt>
    <dgm:pt modelId="{327E14D3-AE69-4DF7-9360-A86FFEA543DD}">
      <dgm:prSet/>
      <dgm:spPr/>
      <dgm:t>
        <a:bodyPr/>
        <a:lstStyle/>
        <a:p>
          <a:pPr rtl="0"/>
          <a:r>
            <a:rPr lang="cs-CZ" b="1" dirty="0" smtClean="0"/>
            <a:t>Koupeme se</a:t>
          </a:r>
          <a:endParaRPr lang="cs-CZ" b="1" dirty="0"/>
        </a:p>
      </dgm:t>
    </dgm:pt>
    <dgm:pt modelId="{5014A033-E59B-4813-84C5-E497D94EAA86}" type="parTrans" cxnId="{8D152A9E-D465-4397-AF14-D754F5184099}">
      <dgm:prSet/>
      <dgm:spPr/>
      <dgm:t>
        <a:bodyPr/>
        <a:lstStyle/>
        <a:p>
          <a:endParaRPr lang="cs-CZ"/>
        </a:p>
      </dgm:t>
    </dgm:pt>
    <dgm:pt modelId="{C89E40C6-5AF9-4BF0-8EAA-6985204DF8E9}" type="sibTrans" cxnId="{8D152A9E-D465-4397-AF14-D754F5184099}">
      <dgm:prSet/>
      <dgm:spPr/>
      <dgm:t>
        <a:bodyPr/>
        <a:lstStyle/>
        <a:p>
          <a:endParaRPr lang="cs-CZ"/>
        </a:p>
      </dgm:t>
    </dgm:pt>
    <dgm:pt modelId="{990C04D5-FD08-47BE-8D29-3056DC17F337}" type="pres">
      <dgm:prSet presAssocID="{2A59C5DC-A952-45A0-8E90-1DDB5437B1F7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073943B-E9CC-407D-B5AD-FBE3452B5D56}" type="pres">
      <dgm:prSet presAssocID="{180BBFB0-6548-4A21-9EE6-516C436D1D9A}" presName="composite" presStyleCnt="0"/>
      <dgm:spPr/>
    </dgm:pt>
    <dgm:pt modelId="{2F03B35D-14BC-46E6-AE43-98D82145F958}" type="pres">
      <dgm:prSet presAssocID="{180BBFB0-6548-4A21-9EE6-516C436D1D9A}" presName="FirstChild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E85C8B5-B5C1-4756-A862-64C82D84EA36}" type="pres">
      <dgm:prSet presAssocID="{180BBFB0-6548-4A21-9EE6-516C436D1D9A}" presName="Parent" presStyleLbl="alignNode1" presStyleIdx="0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8D916E-887A-42C7-A805-43AAD71588F0}" type="pres">
      <dgm:prSet presAssocID="{180BBFB0-6548-4A21-9EE6-516C436D1D9A}" presName="Accent" presStyleLbl="parChTrans1D1" presStyleIdx="0" presStyleCnt="3"/>
      <dgm:spPr/>
    </dgm:pt>
    <dgm:pt modelId="{23D551D0-1380-4B3F-BCFC-75485BFBBFC8}" type="pres">
      <dgm:prSet presAssocID="{EC1541B1-2445-41FE-8D7B-FB64B8F9A5C8}" presName="sibTrans" presStyleCnt="0"/>
      <dgm:spPr/>
    </dgm:pt>
    <dgm:pt modelId="{2E3BD0E7-A0BA-4A56-816A-579F21475B95}" type="pres">
      <dgm:prSet presAssocID="{DA200ED7-491F-40B0-8420-180B2976B962}" presName="composite" presStyleCnt="0"/>
      <dgm:spPr/>
    </dgm:pt>
    <dgm:pt modelId="{D35F42DD-EC75-4FB6-AB8D-EE41091BBF12}" type="pres">
      <dgm:prSet presAssocID="{DA200ED7-491F-40B0-8420-180B2976B962}" presName="FirstChild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746A6AFF-5644-4FD2-84B4-09637D1CF65C}" type="pres">
      <dgm:prSet presAssocID="{DA200ED7-491F-40B0-8420-180B2976B962}" presName="Parent" presStyleLbl="alignNode1" presStyleIdx="1" presStyleCnt="3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1B8E85-036D-4E09-84F1-B99C6F29ED14}" type="pres">
      <dgm:prSet presAssocID="{DA200ED7-491F-40B0-8420-180B2976B962}" presName="Accent" presStyleLbl="parChTrans1D1" presStyleIdx="1" presStyleCnt="3"/>
      <dgm:spPr/>
    </dgm:pt>
    <dgm:pt modelId="{0F19F674-FE5A-4FB7-BB39-57A675DFDEE7}" type="pres">
      <dgm:prSet presAssocID="{3DC53A2C-06CE-4222-BEEC-747A96214571}" presName="sibTrans" presStyleCnt="0"/>
      <dgm:spPr/>
    </dgm:pt>
    <dgm:pt modelId="{796B63ED-3406-45CF-A8D8-52FD4DFF0918}" type="pres">
      <dgm:prSet presAssocID="{327E14D3-AE69-4DF7-9360-A86FFEA543DD}" presName="composite" presStyleCnt="0"/>
      <dgm:spPr/>
    </dgm:pt>
    <dgm:pt modelId="{1028855E-5F10-4A96-BF9D-E59D16711A77}" type="pres">
      <dgm:prSet presAssocID="{327E14D3-AE69-4DF7-9360-A86FFEA543DD}" presName="FirstChild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6DFC3BC3-1AA1-4DFA-9754-469271CA0DC7}" type="pres">
      <dgm:prSet presAssocID="{327E14D3-AE69-4DF7-9360-A86FFEA543DD}" presName="Parent" presStyleLbl="alignNode1" presStyleIdx="2" presStyleCnt="3" custLinFactNeighborY="1506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708E60-0EB2-4B72-80DB-08B51CF45CBD}" type="pres">
      <dgm:prSet presAssocID="{327E14D3-AE69-4DF7-9360-A86FFEA543DD}" presName="Accent" presStyleLbl="parChTrans1D1" presStyleIdx="2" presStyleCnt="3"/>
      <dgm:spPr/>
    </dgm:pt>
  </dgm:ptLst>
  <dgm:cxnLst>
    <dgm:cxn modelId="{A0B6804D-535C-48B4-BF78-2318C0AD3AE0}" srcId="{2A59C5DC-A952-45A0-8E90-1DDB5437B1F7}" destId="{180BBFB0-6548-4A21-9EE6-516C436D1D9A}" srcOrd="0" destOrd="0" parTransId="{AB2482F5-D41E-467C-8448-468683DC5B95}" sibTransId="{EC1541B1-2445-41FE-8D7B-FB64B8F9A5C8}"/>
    <dgm:cxn modelId="{8D152A9E-D465-4397-AF14-D754F5184099}" srcId="{2A59C5DC-A952-45A0-8E90-1DDB5437B1F7}" destId="{327E14D3-AE69-4DF7-9360-A86FFEA543DD}" srcOrd="2" destOrd="0" parTransId="{5014A033-E59B-4813-84C5-E497D94EAA86}" sibTransId="{C89E40C6-5AF9-4BF0-8EAA-6985204DF8E9}"/>
    <dgm:cxn modelId="{5E482B62-7ABB-4899-85BF-DFEA1A94E772}" type="presOf" srcId="{180BBFB0-6548-4A21-9EE6-516C436D1D9A}" destId="{3E85C8B5-B5C1-4756-A862-64C82D84EA36}" srcOrd="0" destOrd="0" presId="urn:microsoft.com/office/officeart/2011/layout/TabList"/>
    <dgm:cxn modelId="{10506A5C-4F63-4B28-9680-1D415C17CC83}" type="presOf" srcId="{327E14D3-AE69-4DF7-9360-A86FFEA543DD}" destId="{6DFC3BC3-1AA1-4DFA-9754-469271CA0DC7}" srcOrd="0" destOrd="0" presId="urn:microsoft.com/office/officeart/2011/layout/TabList"/>
    <dgm:cxn modelId="{EE13B4CB-6056-4BAB-BDF8-3955A689EB84}" type="presOf" srcId="{2A59C5DC-A952-45A0-8E90-1DDB5437B1F7}" destId="{990C04D5-FD08-47BE-8D29-3056DC17F337}" srcOrd="0" destOrd="0" presId="urn:microsoft.com/office/officeart/2011/layout/TabList"/>
    <dgm:cxn modelId="{2BFB6892-14A8-45BA-830F-4FBB800085A1}" type="presOf" srcId="{DA200ED7-491F-40B0-8420-180B2976B962}" destId="{746A6AFF-5644-4FD2-84B4-09637D1CF65C}" srcOrd="0" destOrd="0" presId="urn:microsoft.com/office/officeart/2011/layout/TabList"/>
    <dgm:cxn modelId="{78F62788-E436-4A55-8FFB-7B4B263B538C}" srcId="{2A59C5DC-A952-45A0-8E90-1DDB5437B1F7}" destId="{DA200ED7-491F-40B0-8420-180B2976B962}" srcOrd="1" destOrd="0" parTransId="{E81E91D3-524D-49FE-ABA5-66FA849C2678}" sibTransId="{3DC53A2C-06CE-4222-BEEC-747A96214571}"/>
    <dgm:cxn modelId="{67657C48-F975-4049-A29C-F74AD7FF2803}" type="presParOf" srcId="{990C04D5-FD08-47BE-8D29-3056DC17F337}" destId="{C073943B-E9CC-407D-B5AD-FBE3452B5D56}" srcOrd="0" destOrd="0" presId="urn:microsoft.com/office/officeart/2011/layout/TabList"/>
    <dgm:cxn modelId="{BAB5B45B-3FEC-40DD-87F1-9889CDA6894E}" type="presParOf" srcId="{C073943B-E9CC-407D-B5AD-FBE3452B5D56}" destId="{2F03B35D-14BC-46E6-AE43-98D82145F958}" srcOrd="0" destOrd="0" presId="urn:microsoft.com/office/officeart/2011/layout/TabList"/>
    <dgm:cxn modelId="{BD34F711-9DBF-4024-9E13-B8D6A559BC56}" type="presParOf" srcId="{C073943B-E9CC-407D-B5AD-FBE3452B5D56}" destId="{3E85C8B5-B5C1-4756-A862-64C82D84EA36}" srcOrd="1" destOrd="0" presId="urn:microsoft.com/office/officeart/2011/layout/TabList"/>
    <dgm:cxn modelId="{C9B90A20-D50B-4053-8F31-E4F33C8B4B26}" type="presParOf" srcId="{C073943B-E9CC-407D-B5AD-FBE3452B5D56}" destId="{268D916E-887A-42C7-A805-43AAD71588F0}" srcOrd="2" destOrd="0" presId="urn:microsoft.com/office/officeart/2011/layout/TabList"/>
    <dgm:cxn modelId="{ADABF365-D149-4323-AFF4-EBD79068D36C}" type="presParOf" srcId="{990C04D5-FD08-47BE-8D29-3056DC17F337}" destId="{23D551D0-1380-4B3F-BCFC-75485BFBBFC8}" srcOrd="1" destOrd="0" presId="urn:microsoft.com/office/officeart/2011/layout/TabList"/>
    <dgm:cxn modelId="{BC4F2AA7-ABFB-462E-B85D-436C1E7C837D}" type="presParOf" srcId="{990C04D5-FD08-47BE-8D29-3056DC17F337}" destId="{2E3BD0E7-A0BA-4A56-816A-579F21475B95}" srcOrd="2" destOrd="0" presId="urn:microsoft.com/office/officeart/2011/layout/TabList"/>
    <dgm:cxn modelId="{C03E7C75-4A1C-4A25-9708-152CD84320EE}" type="presParOf" srcId="{2E3BD0E7-A0BA-4A56-816A-579F21475B95}" destId="{D35F42DD-EC75-4FB6-AB8D-EE41091BBF12}" srcOrd="0" destOrd="0" presId="urn:microsoft.com/office/officeart/2011/layout/TabList"/>
    <dgm:cxn modelId="{B7E3DCB5-EA1E-468A-A3D8-204EC8E3EDF4}" type="presParOf" srcId="{2E3BD0E7-A0BA-4A56-816A-579F21475B95}" destId="{746A6AFF-5644-4FD2-84B4-09637D1CF65C}" srcOrd="1" destOrd="0" presId="urn:microsoft.com/office/officeart/2011/layout/TabList"/>
    <dgm:cxn modelId="{89B9A0FA-2E99-48C5-B294-7F5AA8F299CF}" type="presParOf" srcId="{2E3BD0E7-A0BA-4A56-816A-579F21475B95}" destId="{6C1B8E85-036D-4E09-84F1-B99C6F29ED14}" srcOrd="2" destOrd="0" presId="urn:microsoft.com/office/officeart/2011/layout/TabList"/>
    <dgm:cxn modelId="{95AED658-90C0-4B5A-BEB6-626AF6ABC2B2}" type="presParOf" srcId="{990C04D5-FD08-47BE-8D29-3056DC17F337}" destId="{0F19F674-FE5A-4FB7-BB39-57A675DFDEE7}" srcOrd="3" destOrd="0" presId="urn:microsoft.com/office/officeart/2011/layout/TabList"/>
    <dgm:cxn modelId="{357988BC-B411-45FE-9F68-77A183C437AE}" type="presParOf" srcId="{990C04D5-FD08-47BE-8D29-3056DC17F337}" destId="{796B63ED-3406-45CF-A8D8-52FD4DFF0918}" srcOrd="4" destOrd="0" presId="urn:microsoft.com/office/officeart/2011/layout/TabList"/>
    <dgm:cxn modelId="{EE3C62BD-8B7F-4395-9FD3-7322F71F7C03}" type="presParOf" srcId="{796B63ED-3406-45CF-A8D8-52FD4DFF0918}" destId="{1028855E-5F10-4A96-BF9D-E59D16711A77}" srcOrd="0" destOrd="0" presId="urn:microsoft.com/office/officeart/2011/layout/TabList"/>
    <dgm:cxn modelId="{DBA7A2B4-DFA2-45C0-ACF4-F77FDDBFEB47}" type="presParOf" srcId="{796B63ED-3406-45CF-A8D8-52FD4DFF0918}" destId="{6DFC3BC3-1AA1-4DFA-9754-469271CA0DC7}" srcOrd="1" destOrd="0" presId="urn:microsoft.com/office/officeart/2011/layout/TabList"/>
    <dgm:cxn modelId="{18F7EBD7-72D9-47E8-86E5-BD0CA489CE13}" type="presParOf" srcId="{796B63ED-3406-45CF-A8D8-52FD4DFF0918}" destId="{4C708E60-0EB2-4B72-80DB-08B51CF45CBD}" srcOrd="2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52FDCE-CDA0-4170-BAD5-39E79EBD7F55}">
      <dsp:nvSpPr>
        <dsp:cNvPr id="0" name=""/>
        <dsp:cNvSpPr/>
      </dsp:nvSpPr>
      <dsp:spPr>
        <a:xfrm>
          <a:off x="2448281" y="936108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Vrcholí léto</a:t>
          </a:r>
          <a:endParaRPr lang="cs-CZ" sz="2500" kern="1200" dirty="0"/>
        </a:p>
      </dsp:txBody>
      <dsp:txXfrm>
        <a:off x="2488753" y="976580"/>
        <a:ext cx="2666881" cy="748132"/>
      </dsp:txXfrm>
    </dsp:sp>
    <dsp:sp modelId="{A0646863-E17F-49FD-B48C-F2473797837B}">
      <dsp:nvSpPr>
        <dsp:cNvPr id="0" name=""/>
        <dsp:cNvSpPr/>
      </dsp:nvSpPr>
      <dsp:spPr>
        <a:xfrm>
          <a:off x="2448281" y="72011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Začínají prázdniny</a:t>
          </a:r>
          <a:endParaRPr lang="cs-CZ" sz="2500" kern="1200" dirty="0"/>
        </a:p>
      </dsp:txBody>
      <dsp:txXfrm>
        <a:off x="2488753" y="112483"/>
        <a:ext cx="2666881" cy="748132"/>
      </dsp:txXfrm>
    </dsp:sp>
    <dsp:sp modelId="{107BC5CF-3252-4889-BF0E-7954CF7B8984}">
      <dsp:nvSpPr>
        <dsp:cNvPr id="0" name=""/>
        <dsp:cNvSpPr/>
      </dsp:nvSpPr>
      <dsp:spPr>
        <a:xfrm>
          <a:off x="2442511" y="1742484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Dozrává ovoce</a:t>
          </a:r>
          <a:endParaRPr lang="cs-CZ" sz="2500" kern="1200" dirty="0"/>
        </a:p>
      </dsp:txBody>
      <dsp:txXfrm>
        <a:off x="2482983" y="1782956"/>
        <a:ext cx="2666881" cy="748132"/>
      </dsp:txXfrm>
    </dsp:sp>
    <dsp:sp modelId="{189F6315-A899-4460-9C4F-6E5E5115C722}">
      <dsp:nvSpPr>
        <dsp:cNvPr id="0" name=""/>
        <dsp:cNvSpPr/>
      </dsp:nvSpPr>
      <dsp:spPr>
        <a:xfrm>
          <a:off x="2442511" y="2613014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Začínají růst houby</a:t>
          </a:r>
          <a:endParaRPr lang="cs-CZ" sz="2500" kern="1200" dirty="0"/>
        </a:p>
      </dsp:txBody>
      <dsp:txXfrm>
        <a:off x="2482983" y="2653486"/>
        <a:ext cx="2666881" cy="748132"/>
      </dsp:txXfrm>
    </dsp:sp>
    <dsp:sp modelId="{FEF3D0F2-A6D0-4C1B-ADB4-8A851C4D4520}">
      <dsp:nvSpPr>
        <dsp:cNvPr id="0" name=""/>
        <dsp:cNvSpPr/>
      </dsp:nvSpPr>
      <dsp:spPr>
        <a:xfrm>
          <a:off x="2442511" y="3483545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Venku je teplo</a:t>
          </a:r>
        </a:p>
      </dsp:txBody>
      <dsp:txXfrm>
        <a:off x="2482983" y="3524017"/>
        <a:ext cx="2666881" cy="748132"/>
      </dsp:txXfrm>
    </dsp:sp>
    <dsp:sp modelId="{5AFDC98F-C1E0-471F-9C5C-1B8935E3D0D7}">
      <dsp:nvSpPr>
        <dsp:cNvPr id="0" name=""/>
        <dsp:cNvSpPr/>
      </dsp:nvSpPr>
      <dsp:spPr>
        <a:xfrm>
          <a:off x="2442511" y="4354075"/>
          <a:ext cx="2747825" cy="829076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Často jsou bouřky</a:t>
          </a:r>
          <a:endParaRPr lang="cs-CZ" sz="2500" kern="1200" dirty="0"/>
        </a:p>
      </dsp:txBody>
      <dsp:txXfrm>
        <a:off x="2482983" y="4394547"/>
        <a:ext cx="2666881" cy="7481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08E60-0EB2-4B72-80DB-08B51CF45CBD}">
      <dsp:nvSpPr>
        <dsp:cNvPr id="0" name=""/>
        <dsp:cNvSpPr/>
      </dsp:nvSpPr>
      <dsp:spPr>
        <a:xfrm>
          <a:off x="0" y="4392339"/>
          <a:ext cx="7488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1B8E85-036D-4E09-84F1-B99C6F29ED14}">
      <dsp:nvSpPr>
        <dsp:cNvPr id="0" name=""/>
        <dsp:cNvSpPr/>
      </dsp:nvSpPr>
      <dsp:spPr>
        <a:xfrm>
          <a:off x="0" y="2904662"/>
          <a:ext cx="7488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8D916E-887A-42C7-A805-43AAD71588F0}">
      <dsp:nvSpPr>
        <dsp:cNvPr id="0" name=""/>
        <dsp:cNvSpPr/>
      </dsp:nvSpPr>
      <dsp:spPr>
        <a:xfrm>
          <a:off x="0" y="1416984"/>
          <a:ext cx="748883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3B35D-14BC-46E6-AE43-98D82145F958}">
      <dsp:nvSpPr>
        <dsp:cNvPr id="0" name=""/>
        <dsp:cNvSpPr/>
      </dsp:nvSpPr>
      <dsp:spPr>
        <a:xfrm>
          <a:off x="1947096" y="148"/>
          <a:ext cx="5541735" cy="141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85C8B5-B5C1-4756-A862-64C82D84EA36}">
      <dsp:nvSpPr>
        <dsp:cNvPr id="0" name=""/>
        <dsp:cNvSpPr/>
      </dsp:nvSpPr>
      <dsp:spPr>
        <a:xfrm>
          <a:off x="0" y="148"/>
          <a:ext cx="1947096" cy="1416836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55245" rIns="55245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Svítí sluníčko</a:t>
          </a:r>
          <a:endParaRPr lang="cs-CZ" sz="2900" kern="1200" dirty="0"/>
        </a:p>
      </dsp:txBody>
      <dsp:txXfrm>
        <a:off x="69177" y="69325"/>
        <a:ext cx="1808742" cy="1347659"/>
      </dsp:txXfrm>
    </dsp:sp>
    <dsp:sp modelId="{D35F42DD-EC75-4FB6-AB8D-EE41091BBF12}">
      <dsp:nvSpPr>
        <dsp:cNvPr id="0" name=""/>
        <dsp:cNvSpPr/>
      </dsp:nvSpPr>
      <dsp:spPr>
        <a:xfrm>
          <a:off x="1947096" y="1487825"/>
          <a:ext cx="5541735" cy="141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6A6AFF-5644-4FD2-84B4-09637D1CF65C}">
      <dsp:nvSpPr>
        <dsp:cNvPr id="0" name=""/>
        <dsp:cNvSpPr/>
      </dsp:nvSpPr>
      <dsp:spPr>
        <a:xfrm>
          <a:off x="0" y="1487825"/>
          <a:ext cx="1947096" cy="1416836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55245" rIns="55245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smtClean="0"/>
            <a:t>Děti si hrají venku</a:t>
          </a:r>
          <a:endParaRPr lang="cs-CZ" sz="2900" kern="1200"/>
        </a:p>
      </dsp:txBody>
      <dsp:txXfrm>
        <a:off x="69177" y="1557002"/>
        <a:ext cx="1808742" cy="1347659"/>
      </dsp:txXfrm>
    </dsp:sp>
    <dsp:sp modelId="{1028855E-5F10-4A96-BF9D-E59D16711A77}">
      <dsp:nvSpPr>
        <dsp:cNvPr id="0" name=""/>
        <dsp:cNvSpPr/>
      </dsp:nvSpPr>
      <dsp:spPr>
        <a:xfrm>
          <a:off x="1947096" y="2975503"/>
          <a:ext cx="5541735" cy="141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C3BC3-1AA1-4DFA-9754-469271CA0DC7}">
      <dsp:nvSpPr>
        <dsp:cNvPr id="0" name=""/>
        <dsp:cNvSpPr/>
      </dsp:nvSpPr>
      <dsp:spPr>
        <a:xfrm>
          <a:off x="0" y="2975503"/>
          <a:ext cx="1947096" cy="1416836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55245" rIns="55245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smtClean="0"/>
            <a:t>Děti jezdí na výlety</a:t>
          </a:r>
          <a:endParaRPr lang="cs-CZ" sz="2900" kern="1200"/>
        </a:p>
      </dsp:txBody>
      <dsp:txXfrm>
        <a:off x="69177" y="3044680"/>
        <a:ext cx="1808742" cy="13476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08E60-0EB2-4B72-80DB-08B51CF45CBD}">
      <dsp:nvSpPr>
        <dsp:cNvPr id="0" name=""/>
        <dsp:cNvSpPr/>
      </dsp:nvSpPr>
      <dsp:spPr>
        <a:xfrm>
          <a:off x="0" y="4680362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1B8E85-036D-4E09-84F1-B99C6F29ED14}">
      <dsp:nvSpPr>
        <dsp:cNvPr id="0" name=""/>
        <dsp:cNvSpPr/>
      </dsp:nvSpPr>
      <dsp:spPr>
        <a:xfrm>
          <a:off x="0" y="3095131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8D916E-887A-42C7-A805-43AAD71588F0}">
      <dsp:nvSpPr>
        <dsp:cNvPr id="0" name=""/>
        <dsp:cNvSpPr/>
      </dsp:nvSpPr>
      <dsp:spPr>
        <a:xfrm>
          <a:off x="0" y="1509901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3B35D-14BC-46E6-AE43-98D82145F958}">
      <dsp:nvSpPr>
        <dsp:cNvPr id="0" name=""/>
        <dsp:cNvSpPr/>
      </dsp:nvSpPr>
      <dsp:spPr>
        <a:xfrm>
          <a:off x="2096872" y="157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85C8B5-B5C1-4756-A862-64C82D84EA36}">
      <dsp:nvSpPr>
        <dsp:cNvPr id="0" name=""/>
        <dsp:cNvSpPr/>
      </dsp:nvSpPr>
      <dsp:spPr>
        <a:xfrm>
          <a:off x="0" y="157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smtClean="0"/>
            <a:t>Nechodí se do školy</a:t>
          </a:r>
          <a:endParaRPr lang="cs-CZ" sz="3100" kern="1200" dirty="0"/>
        </a:p>
      </dsp:txBody>
      <dsp:txXfrm>
        <a:off x="73713" y="73870"/>
        <a:ext cx="1949446" cy="1436030"/>
      </dsp:txXfrm>
    </dsp:sp>
    <dsp:sp modelId="{D35F42DD-EC75-4FB6-AB8D-EE41091BBF12}">
      <dsp:nvSpPr>
        <dsp:cNvPr id="0" name=""/>
        <dsp:cNvSpPr/>
      </dsp:nvSpPr>
      <dsp:spPr>
        <a:xfrm>
          <a:off x="2096872" y="1585388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6A6AFF-5644-4FD2-84B4-09637D1CF65C}">
      <dsp:nvSpPr>
        <dsp:cNvPr id="0" name=""/>
        <dsp:cNvSpPr/>
      </dsp:nvSpPr>
      <dsp:spPr>
        <a:xfrm>
          <a:off x="0" y="1585388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Jsme na táboře</a:t>
          </a:r>
          <a:endParaRPr lang="cs-CZ" sz="3100" kern="1200" dirty="0"/>
        </a:p>
      </dsp:txBody>
      <dsp:txXfrm>
        <a:off x="73713" y="1659101"/>
        <a:ext cx="1949446" cy="1436030"/>
      </dsp:txXfrm>
    </dsp:sp>
    <dsp:sp modelId="{1028855E-5F10-4A96-BF9D-E59D16711A77}">
      <dsp:nvSpPr>
        <dsp:cNvPr id="0" name=""/>
        <dsp:cNvSpPr/>
      </dsp:nvSpPr>
      <dsp:spPr>
        <a:xfrm>
          <a:off x="2096872" y="3170618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C3BC3-1AA1-4DFA-9754-469271CA0DC7}">
      <dsp:nvSpPr>
        <dsp:cNvPr id="0" name=""/>
        <dsp:cNvSpPr/>
      </dsp:nvSpPr>
      <dsp:spPr>
        <a:xfrm>
          <a:off x="0" y="3170776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Děti jezdí k moři</a:t>
          </a:r>
          <a:endParaRPr lang="cs-CZ" sz="3100" kern="1200" dirty="0"/>
        </a:p>
      </dsp:txBody>
      <dsp:txXfrm>
        <a:off x="73713" y="3244489"/>
        <a:ext cx="1949446" cy="14360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08E60-0EB2-4B72-80DB-08B51CF45CBD}">
      <dsp:nvSpPr>
        <dsp:cNvPr id="0" name=""/>
        <dsp:cNvSpPr/>
      </dsp:nvSpPr>
      <dsp:spPr>
        <a:xfrm>
          <a:off x="0" y="4680362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1B8E85-036D-4E09-84F1-B99C6F29ED14}">
      <dsp:nvSpPr>
        <dsp:cNvPr id="0" name=""/>
        <dsp:cNvSpPr/>
      </dsp:nvSpPr>
      <dsp:spPr>
        <a:xfrm>
          <a:off x="0" y="3095131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8D916E-887A-42C7-A805-43AAD71588F0}">
      <dsp:nvSpPr>
        <dsp:cNvPr id="0" name=""/>
        <dsp:cNvSpPr/>
      </dsp:nvSpPr>
      <dsp:spPr>
        <a:xfrm>
          <a:off x="0" y="1509901"/>
          <a:ext cx="8064896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3B35D-14BC-46E6-AE43-98D82145F958}">
      <dsp:nvSpPr>
        <dsp:cNvPr id="0" name=""/>
        <dsp:cNvSpPr/>
      </dsp:nvSpPr>
      <dsp:spPr>
        <a:xfrm>
          <a:off x="2096872" y="157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85C8B5-B5C1-4756-A862-64C82D84EA36}">
      <dsp:nvSpPr>
        <dsp:cNvPr id="0" name=""/>
        <dsp:cNvSpPr/>
      </dsp:nvSpPr>
      <dsp:spPr>
        <a:xfrm>
          <a:off x="0" y="157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Červenají se jahody</a:t>
          </a:r>
          <a:endParaRPr lang="cs-CZ" sz="3100" b="1" kern="1200" dirty="0"/>
        </a:p>
      </dsp:txBody>
      <dsp:txXfrm>
        <a:off x="73713" y="73870"/>
        <a:ext cx="1949446" cy="1436030"/>
      </dsp:txXfrm>
    </dsp:sp>
    <dsp:sp modelId="{D35F42DD-EC75-4FB6-AB8D-EE41091BBF12}">
      <dsp:nvSpPr>
        <dsp:cNvPr id="0" name=""/>
        <dsp:cNvSpPr/>
      </dsp:nvSpPr>
      <dsp:spPr>
        <a:xfrm>
          <a:off x="2096872" y="1585388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6A6AFF-5644-4FD2-84B4-09637D1CF65C}">
      <dsp:nvSpPr>
        <dsp:cNvPr id="0" name=""/>
        <dsp:cNvSpPr/>
      </dsp:nvSpPr>
      <dsp:spPr>
        <a:xfrm>
          <a:off x="0" y="1585388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Trháme rybíz</a:t>
          </a:r>
          <a:endParaRPr lang="cs-CZ" sz="3100" kern="1200" dirty="0"/>
        </a:p>
      </dsp:txBody>
      <dsp:txXfrm>
        <a:off x="73713" y="1659101"/>
        <a:ext cx="1949446" cy="1436030"/>
      </dsp:txXfrm>
    </dsp:sp>
    <dsp:sp modelId="{1028855E-5F10-4A96-BF9D-E59D16711A77}">
      <dsp:nvSpPr>
        <dsp:cNvPr id="0" name=""/>
        <dsp:cNvSpPr/>
      </dsp:nvSpPr>
      <dsp:spPr>
        <a:xfrm>
          <a:off x="2096872" y="3170618"/>
          <a:ext cx="5968023" cy="15097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C3BC3-1AA1-4DFA-9754-469271CA0DC7}">
      <dsp:nvSpPr>
        <dsp:cNvPr id="0" name=""/>
        <dsp:cNvSpPr/>
      </dsp:nvSpPr>
      <dsp:spPr>
        <a:xfrm>
          <a:off x="0" y="3170776"/>
          <a:ext cx="2096872" cy="1509743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59055" rIns="59055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V lese rostou borůvky</a:t>
          </a:r>
          <a:endParaRPr lang="cs-CZ" sz="3100" b="1" kern="1200" dirty="0"/>
        </a:p>
      </dsp:txBody>
      <dsp:txXfrm>
        <a:off x="73713" y="3244489"/>
        <a:ext cx="1949446" cy="14360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431A34-2958-4E35-8A4A-15DEB717B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AD950-70F1-484D-AB34-2AABA7754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27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 na obrázek a sleduj co je a není správně.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AAD950-70F1-484D-AB34-2AABA77549C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487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559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067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796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814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42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73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4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494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2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23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762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0006B-B82F-4069-9445-A095158880A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A6EBB-3EA8-4F1B-9F9A-1083B2BB80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4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8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15.png"/><Relationship Id="rId12" Type="http://schemas.openxmlformats.org/officeDocument/2006/relationships/image" Target="../media/image20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19.pn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8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2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openxmlformats.org/officeDocument/2006/relationships/image" Target="../media/image27.jpe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7" Type="http://schemas.openxmlformats.org/officeDocument/2006/relationships/image" Target="../media/image2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10" Type="http://schemas.openxmlformats.org/officeDocument/2006/relationships/image" Target="../media/image40.wmf"/><Relationship Id="rId4" Type="http://schemas.openxmlformats.org/officeDocument/2006/relationships/image" Target="../media/image34.png"/><Relationship Id="rId9" Type="http://schemas.openxmlformats.org/officeDocument/2006/relationships/image" Target="../media/image3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Červenec</a:t>
            </a:r>
            <a:br>
              <a:rPr lang="cs-CZ" dirty="0" smtClean="0"/>
            </a:br>
            <a:r>
              <a:rPr lang="cs-CZ" dirty="0" smtClean="0"/>
              <a:t>VY_32_INOVACE_4A_07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jeho svět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32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373568"/>
              </p:ext>
            </p:extLst>
          </p:nvPr>
        </p:nvGraphicFramePr>
        <p:xfrm>
          <a:off x="517643" y="684549"/>
          <a:ext cx="8280920" cy="565457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65607"/>
                <a:gridCol w="6315313"/>
              </a:tblGrid>
              <a:tr h="21120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Děti se seznamují s charakteristickými činnostmi v měsíci červenci.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 úvodní části si povídají s učitelem co oni sami dělají v červenci, co mohou dělat a co se jim na tomto měsíci líbí a nelíbí. Po seznámení s obvyklými činnostmi již interaktivně pracují s obrázky u kterých kliknutím na daný obrázek dojde k přesunutí do předpřipraveného okna. Správná odpověď se jim potvrdí zvýrazněním políčka ANO nebo při špatné odpovědi políčka NE. U dalšího samostatného úkolu musí rozhodnout, který dopravní prostředek je rychlejší. K napsání vlastních typů mohou využít skrytého pera, kdy k jednotlivým obrázkům přiřadí pořadí. U početního snímku mají děti za úkol kliknout na správný obrázek s počtem jablíček. Po správné odpovědi se zobrazí zelený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198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79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, TMR, autismus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349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Smyslová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021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6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310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těžkým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74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86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 – 10 let,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7643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267444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2952328" cy="72008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90304847"/>
              </p:ext>
            </p:extLst>
          </p:nvPr>
        </p:nvGraphicFramePr>
        <p:xfrm>
          <a:off x="827584" y="1052736"/>
          <a:ext cx="7632848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51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04664"/>
            <a:ext cx="5915000" cy="99412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Vrcholí léto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296609"/>
              </p:ext>
            </p:extLst>
          </p:nvPr>
        </p:nvGraphicFramePr>
        <p:xfrm>
          <a:off x="755576" y="1988840"/>
          <a:ext cx="748883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C:\Users\uzivatel\AppData\Local\Microsoft\Windows\Temporary Internet Files\Content.IE5\HXF7LY24\MC90044040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300" y="1988840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8YKHHWPL\MP90040671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380" y="3429000"/>
            <a:ext cx="1987116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ivatel\AppData\Local\Microsoft\Windows\Temporary Internet Files\Content.IE5\HXF7LY24\MP90020204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82494"/>
            <a:ext cx="1965102" cy="13066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3" name="Picture 9" descr="C:\Users\uzivatel\AppData\Local\Microsoft\Windows\Temporary Internet Files\Content.IE5\8YKHHWPL\MC9002959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465" y="5013176"/>
            <a:ext cx="856631" cy="122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98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1000">
              <a:srgbClr val="F0EBD5"/>
            </a:gs>
            <a:gs pos="100000">
              <a:srgbClr val="D1C39F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vše patří k červenci?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511206"/>
            <a:ext cx="223224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Vrcholí léto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347071" y="2204864"/>
            <a:ext cx="3672408" cy="416399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6" descr="C:\Users\uzivatel\AppData\Local\Microsoft\Windows\Temporary Internet Files\Content.IE5\HXF7LY24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564" y="1994538"/>
            <a:ext cx="1144662" cy="11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uzivatel\AppData\Local\Microsoft\Windows\Temporary Internet Files\Content.IE5\HXF7LY24\MP9002020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897" y="3284984"/>
            <a:ext cx="1949293" cy="1296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" name="Picture 9" descr="C:\Users\uzivatel\AppData\Local\Microsoft\Windows\Temporary Internet Files\Content.IE5\8YKHHWPL\MC900295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942" y="1486753"/>
            <a:ext cx="1108621" cy="158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ivatel\AppData\Local\Microsoft\Windows\Temporary Internet Files\Content.IE5\16UXLQ8S\MP9004490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917" y="1408572"/>
            <a:ext cx="1251707" cy="125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8YKHHWPL\MC9004402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893" y="3573016"/>
            <a:ext cx="1578200" cy="114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smiúhelník 8"/>
          <p:cNvSpPr/>
          <p:nvPr/>
        </p:nvSpPr>
        <p:spPr>
          <a:xfrm>
            <a:off x="5051993" y="5373215"/>
            <a:ext cx="1051912" cy="995643"/>
          </a:xfrm>
          <a:prstGeom prst="octagon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ANO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smiúhelník 12"/>
          <p:cNvSpPr/>
          <p:nvPr/>
        </p:nvSpPr>
        <p:spPr>
          <a:xfrm>
            <a:off x="7366942" y="5373215"/>
            <a:ext cx="1108621" cy="995644"/>
          </a:xfrm>
          <a:prstGeom prst="octago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32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4444E-6 C -0.01458 0.02061 -0.03455 0.02223 -0.05139 0.03079 C -0.07743 0.04422 -0.1026 0.05926 -0.12951 0.06621 C -0.13142 0.06737 -0.14479 0.07709 -0.14844 0.07801 C -0.16493 0.08102 -0.19792 0.08542 -0.19792 0.08588 C -0.21233 0.09051 -0.22708 0.09283 -0.24167 0.09723 C -0.26372 0.11204 -0.29358 0.10811 -0.31788 0.10903 C -0.38819 0.11135 -0.45868 0.11181 -0.52899 0.11297 C -0.53767 0.11644 -0.55677 0.12315 -0.56319 0.13658 " pathEditMode="relative" rAng="0" ptsTypes="ffffffff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6829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0.00625 C 0.01302 -0.00625 0.00608 -0.00138 0.02049 -0.00833 C 0.02222 -0.00902 0.0257 -0.01064 0.0257 -0.01041 C 0.04757 -0.00995 0.06945 -0.01041 0.09115 -0.00833 C 0.09479 -0.0081 0.09809 -0.00509 0.10156 -0.00347 C 0.1033 -0.00277 0.10677 -0.00092 0.10677 -0.00069 C 0.10781 0.00139 0.10851 0.0044 0.11007 0.00625 C 0.1132 0.01019 0.12049 0.01621 0.12049 0.01644 C 0.13386 0.04399 0.14028 0.06065 0.14636 0.09375 C 0.14583 0.13056 0.15156 0.18496 0.14271 0.22755 C 0.13785 0.25209 0.12431 0.2713 0.11007 0.28588 C 0.09913 0.29676 0.10747 0.28588 0.09809 0.29306 C 0.09479 0.29561 0.08663 0.30371 0.08264 0.30764 C 0.07257 0.31737 0.03715 0.33357 0.02396 0.33681 C 0.00313 0.35139 -0.01875 0.35417 -0.04167 0.3588 C -0.23837 0.35579 -0.15677 0.37524 -0.22448 0.35139 C -0.23333 0.34306 -0.24392 0.34422 -0.25364 0.33681 C -0.26424 0.32848 -0.27326 0.31737 -0.28299 0.30764 C -0.28767 0.30301 -0.29219 0.29815 -0.2967 0.29306 C -0.29896 0.29074 -0.30208 0.28912 -0.30364 0.28588 C -0.30833 0.27593 -0.30538 0.2801 -0.31233 0.27362 C -0.32101 0.25672 -0.33767 0.24399 -0.35017 0.23218 C -0.35434 0.21505 -0.34826 0.23635 -0.35712 0.21783 C -0.35816 0.21551 -0.35781 0.21274 -0.35885 0.21042 C -0.36024 0.20741 -0.3625 0.20579 -0.36406 0.20301 C -0.36649 0.19838 -0.37083 0.18866 -0.37083 0.18889 C -0.375 0.1713 -0.3691 0.19237 -0.37778 0.17408 C -0.37882 0.17176 -0.37864 0.16875 -0.37951 0.16667 C -0.38194 0.15949 -0.3842 0.15764 -0.38819 0.15232 C -0.39236 0.13473 -0.38976 0.1419 -0.39496 0.1301 C -0.39549 0.12616 -0.39566 0.12199 -0.3967 0.11829 C -0.39739 0.11551 -0.39948 0.11343 -0.40017 0.11088 C -0.40486 0.09283 -0.40799 0.07315 -0.41233 0.05487 C -0.41528 0.04237 -0.41406 0.06528 -0.41406 0.05116 " pathEditMode="relative" rAng="0" ptsTypes="ffffffffffffffffffffffffffffffffff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77" y="17593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6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3000" fill="hold"/>
                                        <p:tgtEl>
                                          <p:spTgt spid="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9583 C -0.0085 0.09676 -0.01736 0.09699 -0.02586 0.09792 C -0.02951 0.09838 -0.03628 0.1 -0.03628 0.1 C -0.03923 0.09977 -0.04236 0.09977 -0.04496 0.09884 C -0.0467 0.09838 -0.04687 0.09676 -0.04826 0.09583 C -0.05156 0.09375 -0.0552 0.09167 -0.05868 0.08981 C -0.06267 0.08727 -0.0651 0.08403 -0.06909 0.08171 C -0.07118 0.07801 -0.07934 0.07153 -0.07934 0.07153 C -0.08298 0.06505 -0.08975 0.05903 -0.09496 0.05301 C -0.09826 0.04907 -0.09826 0.04491 -0.10173 0.04074 C -0.10573 0.03171 -0.10364 0.03542 -0.10694 0.02963 C -0.11198 0.00903 -0.10642 0.03356 -0.11041 -0.01319 C -0.11093 -0.01875 -0.11232 -0.01713 -0.11389 -0.0213 C -0.11805 -0.03218 -0.1217 -0.03773 -0.13281 -0.04676 C -0.13437 -0.04815 -0.13454 -0.04977 -0.13628 -0.05093 C -0.14288 -0.05556 -0.15347 -0.0581 -0.16215 -0.06111 C -0.17586 -0.06551 -0.18802 -0.07107 -0.20347 -0.07338 C -0.22361 -0.07315 -0.24375 -0.07338 -0.26389 -0.07245 C -0.26927 -0.07199 -0.27413 -0.07037 -0.27934 -0.06921 C -0.28385 -0.06829 -0.29323 -0.06713 -0.29323 -0.06713 C -0.29895 -0.06482 -0.30451 -0.06482 -0.31041 -0.06319 C -0.32395 -0.05903 -0.30781 -0.0625 -0.32083 -0.05995 C -0.32448 -0.0537 -0.33264 -0.05 -0.34323 -0.04792 C -0.34496 -0.04676 -0.34635 -0.0456 -0.34826 -0.04491 C -0.35156 -0.04329 -0.35868 -0.04074 -0.35868 -0.04074 C -0.3677 -0.03264 -0.37517 -0.01482 -0.37934 -0.00509 C -0.37986 0.0412 -0.37986 0.08727 -0.38107 0.13356 C -0.38125 0.13958 -0.38784 0.14583 -0.39496 0.14977 C -0.39826 0.15579 -0.39375 0.15069 -0.40347 0.15393 C -0.40555 0.15463 -0.40677 0.15602 -0.40868 0.15694 C -0.41024 0.15787 -0.41215 0.15856 -0.41389 0.15903 C -0.42118 0.16157 -0.42864 0.1625 -0.43628 0.16412 C -0.43871 0.16458 -0.44062 0.1662 -0.44323 0.1662 C -0.4927 0.16713 -0.54201 0.1669 -0.59149 0.16713 C -0.60191 0.16852 -0.61198 0.17245 -0.62257 0.17245 " pathEditMode="relative" rAng="0" ptsTypes="ffffffffffffffffffffffffffffffffff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28" y="-463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fill="remove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3000" fill="hold"/>
                                        <p:tgtEl>
                                          <p:spTgt spid="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mph" presetSubtype="0" fill="remove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619672" y="404664"/>
            <a:ext cx="5915000" cy="9941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Začínají prázdniny</a:t>
            </a:r>
            <a:endParaRPr lang="cs-CZ" dirty="0"/>
          </a:p>
        </p:txBody>
      </p:sp>
      <p:graphicFrame>
        <p:nvGraphicFramePr>
          <p:cNvPr id="12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2726959"/>
              </p:ext>
            </p:extLst>
          </p:nvPr>
        </p:nvGraphicFramePr>
        <p:xfrm>
          <a:off x="755576" y="1675803"/>
          <a:ext cx="806489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4" name="Skupina 13"/>
          <p:cNvGrpSpPr/>
          <p:nvPr/>
        </p:nvGrpSpPr>
        <p:grpSpPr>
          <a:xfrm>
            <a:off x="3707390" y="1771874"/>
            <a:ext cx="2957500" cy="1571128"/>
            <a:chOff x="3131840" y="1771874"/>
            <a:chExt cx="2957500" cy="1571128"/>
          </a:xfrm>
        </p:grpSpPr>
        <p:pic>
          <p:nvPicPr>
            <p:cNvPr id="3075" name="Picture 3" descr="C:\Users\uzivatel\AppData\Local\Microsoft\Windows\Temporary Internet Files\Content.IE5\HXF7LY24\MC90033562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1771874"/>
              <a:ext cx="2054300" cy="1419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Násobení 12"/>
            <p:cNvSpPr/>
            <p:nvPr/>
          </p:nvSpPr>
          <p:spPr>
            <a:xfrm>
              <a:off x="4577172" y="1771874"/>
              <a:ext cx="1512168" cy="1571128"/>
            </a:xfrm>
            <a:prstGeom prst="mathMultiply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6" name="Picture 4" descr="C:\Users\uzivatel\AppData\Local\Microsoft\Windows\Temporary Internet Files\Content.IE5\16UXLQ8S\MC9002329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488" y="3370684"/>
            <a:ext cx="1649203" cy="13217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16UXLQ8S\MC9000789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860" y="4895299"/>
            <a:ext cx="1695359" cy="128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98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22996" y="0"/>
            <a:ext cx="9129009" cy="685800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  <a:ln>
            <a:noFill/>
          </a:ln>
          <a:scene3d>
            <a:camera prst="orthographicFront"/>
            <a:lightRig rig="threePt" dir="t"/>
          </a:scene3d>
          <a:sp3d extrusionH="254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dopravní prostředek je nejrychlejší?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3" name="Picture 5" descr="C:\Users\uzivatel\AppData\Local\Microsoft\Windows\Temporary Internet Files\Content.IE5\HXF7LY24\MP9003138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95049"/>
            <a:ext cx="2845265" cy="432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2755667" y="1795049"/>
            <a:ext cx="3168352" cy="1243973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776779" y="3411677"/>
            <a:ext cx="3168352" cy="1243973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767553" y="4953379"/>
            <a:ext cx="3168352" cy="1243973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524861" y="1425717"/>
            <a:ext cx="1446294" cy="1358212"/>
            <a:chOff x="524861" y="1425717"/>
            <a:chExt cx="1446294" cy="1358212"/>
          </a:xfrm>
        </p:grpSpPr>
        <p:sp>
          <p:nvSpPr>
            <p:cNvPr id="5" name="TextovéPole 4"/>
            <p:cNvSpPr txBox="1"/>
            <p:nvPr/>
          </p:nvSpPr>
          <p:spPr>
            <a:xfrm>
              <a:off x="577544" y="1425717"/>
              <a:ext cx="864096" cy="36933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AUTO</a:t>
              </a:r>
              <a:endParaRPr lang="cs-CZ" dirty="0"/>
            </a:p>
          </p:txBody>
        </p:sp>
        <p:pic>
          <p:nvPicPr>
            <p:cNvPr id="7170" name="Picture 2" descr="C:\Users\uzivatel\AppData\Local\Microsoft\Windows\Temporary Internet Files\Content.IE5\16UXLQ8S\MC900441736[1].pn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486" b="13283"/>
            <a:stretch/>
          </p:blipFill>
          <p:spPr bwMode="auto">
            <a:xfrm>
              <a:off x="524861" y="1681399"/>
              <a:ext cx="1446294" cy="11025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ovéPole 14"/>
          <p:cNvSpPr txBox="1"/>
          <p:nvPr/>
        </p:nvSpPr>
        <p:spPr>
          <a:xfrm>
            <a:off x="3675640" y="1281289"/>
            <a:ext cx="1328407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START</a:t>
            </a:r>
            <a:endParaRPr lang="cs-CZ" sz="20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503037" y="4840316"/>
            <a:ext cx="1338043" cy="1239160"/>
            <a:chOff x="503037" y="4840316"/>
            <a:chExt cx="1338043" cy="1239160"/>
          </a:xfrm>
        </p:grpSpPr>
        <p:pic>
          <p:nvPicPr>
            <p:cNvPr id="7172" name="Picture 4" descr="C:\Users\uzivatel\AppData\Local\Microsoft\Windows\Temporary Internet Files\Content.IE5\PVDUFBUN\MM900395710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4936" y="5071254"/>
              <a:ext cx="1186144" cy="1008222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sp>
          <p:nvSpPr>
            <p:cNvPr id="7" name="TextovéPole 6"/>
            <p:cNvSpPr txBox="1"/>
            <p:nvPr/>
          </p:nvSpPr>
          <p:spPr>
            <a:xfrm>
              <a:off x="503037" y="4840316"/>
              <a:ext cx="864096" cy="36933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KOLO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3037" y="3191529"/>
            <a:ext cx="1626687" cy="1161057"/>
            <a:chOff x="542766" y="3232813"/>
            <a:chExt cx="1608782" cy="1316115"/>
          </a:xfrm>
        </p:grpSpPr>
        <p:sp>
          <p:nvSpPr>
            <p:cNvPr id="6" name="TextovéPole 5"/>
            <p:cNvSpPr txBox="1"/>
            <p:nvPr/>
          </p:nvSpPr>
          <p:spPr>
            <a:xfrm>
              <a:off x="542766" y="3232813"/>
              <a:ext cx="1009572" cy="369332"/>
            </a:xfrm>
            <a:prstGeom prst="rect">
              <a:avLst/>
            </a:prstGeom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dirty="0" smtClean="0"/>
                <a:t>LETADLO</a:t>
              </a:r>
              <a:endParaRPr lang="cs-CZ" dirty="0"/>
            </a:p>
          </p:txBody>
        </p:sp>
        <p:pic>
          <p:nvPicPr>
            <p:cNvPr id="7171" name="Picture 3" descr="C:\Users\uzivatel\AppData\Local\Microsoft\Windows\Temporary Internet Files\Content.IE5\8YKHHWPL\MC900441707[1].pn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8531"/>
            <a:stretch/>
          </p:blipFill>
          <p:spPr bwMode="auto">
            <a:xfrm flipH="1">
              <a:off x="599986" y="3244334"/>
              <a:ext cx="1551562" cy="13045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1824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99537E-7 L 0.63923 -0.00647 " pathEditMode="relative" rAng="0" ptsTypes="AA">
                                      <p:cBhvr>
                                        <p:cTn id="6" dur="7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62" y="-32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1184E-6 L 0.69462 0.00255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22" y="11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60037E-6 L 0.62396 -0.00208 " pathEditMode="relative" rAng="0" ptsTypes="AA">
                                      <p:cBhvr>
                                        <p:cTn id="10" dur="10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98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63688" y="404664"/>
            <a:ext cx="5915000" cy="99412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Dozrávání ovoce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8164009"/>
              </p:ext>
            </p:extLst>
          </p:nvPr>
        </p:nvGraphicFramePr>
        <p:xfrm>
          <a:off x="755576" y="1675803"/>
          <a:ext cx="806489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9" name="Picture 3" descr="C:\Users\uzivatel\AppData\Local\Microsoft\Windows\Temporary Internet Files\Content.IE5\PVDUFBUN\MC90043689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15913"/>
            <a:ext cx="1479189" cy="14791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8YKHHWPL\MC9003493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92423"/>
            <a:ext cx="1239987" cy="11261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HXF7LY24\MC9003586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56992"/>
            <a:ext cx="1482205" cy="1175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82"/>
          <a:stretch/>
        </p:blipFill>
        <p:spPr>
          <a:xfrm>
            <a:off x="5364088" y="3265357"/>
            <a:ext cx="1156841" cy="13591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2" name="Picture 6" descr="C:\Users\uzivatel\AppData\Local\Microsoft\Windows\Temporary Internet Files\Content.IE5\16UXLQ8S\MC90043690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721" y="4869160"/>
            <a:ext cx="1310308" cy="131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8YKHHWPL\MC90019357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920550"/>
            <a:ext cx="1255674" cy="124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01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lačítko akce: Vlastní 69">
            <a:hlinkClick r:id="" action="ppaction://noaction" highlightClick="1"/>
          </p:cNvPr>
          <p:cNvSpPr/>
          <p:nvPr/>
        </p:nvSpPr>
        <p:spPr>
          <a:xfrm>
            <a:off x="0" y="188640"/>
            <a:ext cx="9144000" cy="6552728"/>
          </a:xfrm>
          <a:prstGeom prst="actionButtonBlank">
            <a:avLst/>
          </a:prstGeom>
          <a:gradFill flip="none" rotWithShape="1">
            <a:gsLst>
              <a:gs pos="0">
                <a:schemeClr val="bg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správně!</a:t>
            </a:r>
            <a:endParaRPr lang="cs-CZ" dirty="0"/>
          </a:p>
        </p:txBody>
      </p:sp>
      <p:pic>
        <p:nvPicPr>
          <p:cNvPr id="8194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40" y="1750069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155" y="1789892"/>
            <a:ext cx="794222" cy="79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268" y="1750069"/>
            <a:ext cx="851003" cy="85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lus 13"/>
          <p:cNvSpPr/>
          <p:nvPr/>
        </p:nvSpPr>
        <p:spPr>
          <a:xfrm>
            <a:off x="2009973" y="1973912"/>
            <a:ext cx="575176" cy="603540"/>
          </a:xfrm>
          <a:prstGeom prst="mathPlus">
            <a:avLst>
              <a:gd name="adj1" fmla="val 1374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Je rovno 14"/>
          <p:cNvSpPr/>
          <p:nvPr/>
        </p:nvSpPr>
        <p:spPr>
          <a:xfrm>
            <a:off x="3434266" y="1973912"/>
            <a:ext cx="864096" cy="526516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725" y="3190504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22679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Plus 31"/>
          <p:cNvSpPr/>
          <p:nvPr/>
        </p:nvSpPr>
        <p:spPr>
          <a:xfrm>
            <a:off x="1373597" y="3300576"/>
            <a:ext cx="734905" cy="721255"/>
          </a:xfrm>
          <a:prstGeom prst="mathPlus">
            <a:avLst>
              <a:gd name="adj1" fmla="val 1374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Je rovno 32"/>
          <p:cNvSpPr/>
          <p:nvPr/>
        </p:nvSpPr>
        <p:spPr>
          <a:xfrm>
            <a:off x="3076925" y="3397945"/>
            <a:ext cx="864096" cy="526516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7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950" y="4459190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62" y="4479036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10" y="4479037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68" y="4950724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57" y="4977204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Plus 51"/>
          <p:cNvSpPr/>
          <p:nvPr/>
        </p:nvSpPr>
        <p:spPr>
          <a:xfrm>
            <a:off x="2278050" y="4817029"/>
            <a:ext cx="734905" cy="721255"/>
          </a:xfrm>
          <a:prstGeom prst="mathPlus">
            <a:avLst>
              <a:gd name="adj1" fmla="val 1374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3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269" y="4560181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uzivatel\AppData\Local\Microsoft\Windows\Temporary Internet Files\Content.IE5\16UXLQ8S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095" y="4560180"/>
            <a:ext cx="834045" cy="83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Je rovno 54"/>
          <p:cNvSpPr/>
          <p:nvPr/>
        </p:nvSpPr>
        <p:spPr>
          <a:xfrm>
            <a:off x="4506635" y="4835486"/>
            <a:ext cx="864096" cy="526516"/>
          </a:xfrm>
          <a:prstGeom prst="mathEqual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4" name="Veselý obličej 73"/>
          <p:cNvSpPr/>
          <p:nvPr/>
        </p:nvSpPr>
        <p:spPr>
          <a:xfrm>
            <a:off x="5953746" y="3354686"/>
            <a:ext cx="644044" cy="648072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eselý obličej 70"/>
          <p:cNvSpPr/>
          <p:nvPr/>
        </p:nvSpPr>
        <p:spPr>
          <a:xfrm>
            <a:off x="4926271" y="1868766"/>
            <a:ext cx="644044" cy="648072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4636225" y="1557756"/>
            <a:ext cx="1224136" cy="1213513"/>
            <a:chOff x="5148063" y="2139181"/>
            <a:chExt cx="1224136" cy="1213513"/>
          </a:xfrm>
        </p:grpSpPr>
        <p:sp>
          <p:nvSpPr>
            <p:cNvPr id="16" name="Ovál 15"/>
            <p:cNvSpPr/>
            <p:nvPr/>
          </p:nvSpPr>
          <p:spPr>
            <a:xfrm>
              <a:off x="5148063" y="2139181"/>
              <a:ext cx="1224136" cy="1213513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083" y="2802198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8631" y="2293891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8534" y="2259057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3" name="Veselý obličej 72"/>
          <p:cNvSpPr/>
          <p:nvPr/>
        </p:nvSpPr>
        <p:spPr>
          <a:xfrm>
            <a:off x="5708698" y="4774708"/>
            <a:ext cx="644044" cy="648072"/>
          </a:xfrm>
          <a:prstGeom prst="smileyFace">
            <a:avLst>
              <a:gd name="adj" fmla="val -4653"/>
            </a:avLst>
          </a:prstGeom>
          <a:gradFill flip="none" rotWithShape="1">
            <a:gsLst>
              <a:gs pos="3000">
                <a:srgbClr val="FF0000"/>
              </a:gs>
              <a:gs pos="47000">
                <a:srgbClr val="FF0000">
                  <a:lumMod val="87000"/>
                  <a:lumOff val="13000"/>
                </a:srgb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5663700" y="3010307"/>
            <a:ext cx="1224136" cy="1213513"/>
            <a:chOff x="5148063" y="2139181"/>
            <a:chExt cx="1224136" cy="1213513"/>
          </a:xfrm>
        </p:grpSpPr>
        <p:sp>
          <p:nvSpPr>
            <p:cNvPr id="35" name="Ovál 34"/>
            <p:cNvSpPr/>
            <p:nvPr/>
          </p:nvSpPr>
          <p:spPr>
            <a:xfrm>
              <a:off x="5148063" y="2139181"/>
              <a:ext cx="1224136" cy="1213513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083" y="2802198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8631" y="2293891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5" name="Veselý obličej 74"/>
          <p:cNvSpPr/>
          <p:nvPr/>
        </p:nvSpPr>
        <p:spPr>
          <a:xfrm>
            <a:off x="7301593" y="4732352"/>
            <a:ext cx="644044" cy="648072"/>
          </a:xfrm>
          <a:prstGeom prst="smileyFac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2" name="Skupina 61"/>
          <p:cNvGrpSpPr/>
          <p:nvPr/>
        </p:nvGrpSpPr>
        <p:grpSpPr>
          <a:xfrm>
            <a:off x="6974149" y="4444325"/>
            <a:ext cx="1298931" cy="1213513"/>
            <a:chOff x="6780607" y="4590243"/>
            <a:chExt cx="1298931" cy="1213513"/>
          </a:xfrm>
        </p:grpSpPr>
        <p:grpSp>
          <p:nvGrpSpPr>
            <p:cNvPr id="61" name="Skupina 60"/>
            <p:cNvGrpSpPr/>
            <p:nvPr/>
          </p:nvGrpSpPr>
          <p:grpSpPr>
            <a:xfrm>
              <a:off x="6780607" y="4590243"/>
              <a:ext cx="1298931" cy="1213513"/>
              <a:chOff x="6116399" y="4817029"/>
              <a:chExt cx="1298931" cy="1213513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116399" y="4817029"/>
                <a:ext cx="1298931" cy="1213513"/>
                <a:chOff x="5852850" y="4931527"/>
                <a:chExt cx="1298931" cy="1213513"/>
              </a:xfrm>
            </p:grpSpPr>
            <p:grpSp>
              <p:nvGrpSpPr>
                <p:cNvPr id="56" name="Skupina 55"/>
                <p:cNvGrpSpPr/>
                <p:nvPr/>
              </p:nvGrpSpPr>
              <p:grpSpPr>
                <a:xfrm>
                  <a:off x="5852850" y="4931527"/>
                  <a:ext cx="1298931" cy="1213513"/>
                  <a:chOff x="5148063" y="2139181"/>
                  <a:chExt cx="1298931" cy="1213513"/>
                </a:xfrm>
              </p:grpSpPr>
              <p:sp>
                <p:nvSpPr>
                  <p:cNvPr id="57" name="Ovál 56"/>
                  <p:cNvSpPr/>
                  <p:nvPr/>
                </p:nvSpPr>
                <p:spPr>
                  <a:xfrm>
                    <a:off x="5148063" y="2139181"/>
                    <a:ext cx="1224136" cy="1213513"/>
                  </a:xfrm>
                  <a:prstGeom prst="ellipse">
                    <a:avLst/>
                  </a:prstGeom>
                </p:spPr>
                <p:style>
                  <a:lnRef idx="1">
                    <a:schemeClr val="dk1"/>
                  </a:lnRef>
                  <a:fillRef idx="2">
                    <a:schemeClr val="dk1"/>
                  </a:fillRef>
                  <a:effectRef idx="1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pic>
                <p:nvPicPr>
                  <p:cNvPr id="58" name="Picture 2" descr="C:\Users\uzivatel\AppData\Local\Microsoft\Windows\Temporary Internet Files\Content.IE5\16UXLQ8S\MC900441708[1]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956897" y="2461769"/>
                    <a:ext cx="490097" cy="49009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59" name="Picture 2" descr="C:\Users\uzivatel\AppData\Local\Microsoft\Windows\Temporary Internet Files\Content.IE5\16UXLQ8S\MC900441708[1]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711849" y="2182879"/>
                    <a:ext cx="490097" cy="49009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60" name="Picture 2" descr="C:\Users\uzivatel\AppData\Local\Microsoft\Windows\Temporary Internet Files\Content.IE5\16UXLQ8S\MC900441708[1].png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5258588" y="2190480"/>
                    <a:ext cx="490097" cy="490097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pic>
              <p:nvPicPr>
                <p:cNvPr id="18" name="Picture 2" descr="C:\Users\uzivatel\AppData\Local\Microsoft\Windows\Temporary Internet Files\Content.IE5\16UXLQ8S\MC900441708[1].png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898214" y="5321152"/>
                  <a:ext cx="490097" cy="49009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2" name="Picture 2" descr="C:\Users\uzivatel\AppData\Local\Microsoft\Windows\Temporary Internet Files\Content.IE5\16UXLQ8S\MC900441708[1].png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257268" y="5321151"/>
                  <a:ext cx="490097" cy="49009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20" name="Picture 2" descr="C:\Users\uzivatel\AppData\Local\Microsoft\Windows\Temporary Internet Files\Content.IE5\16UXLQ8S\MC900441708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83031" y="5518864"/>
                <a:ext cx="490097" cy="4900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9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93769" y="5227803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76" name="Veselý obličej 75"/>
          <p:cNvSpPr/>
          <p:nvPr/>
        </p:nvSpPr>
        <p:spPr>
          <a:xfrm>
            <a:off x="7563094" y="3387735"/>
            <a:ext cx="644044" cy="648072"/>
          </a:xfrm>
          <a:prstGeom prst="smileyFace">
            <a:avLst>
              <a:gd name="adj" fmla="val -4653"/>
            </a:avLst>
          </a:prstGeom>
          <a:gradFill flip="none" rotWithShape="1">
            <a:gsLst>
              <a:gs pos="3000">
                <a:srgbClr val="FF0000"/>
              </a:gs>
              <a:gs pos="47000">
                <a:srgbClr val="FF0000">
                  <a:lumMod val="87000"/>
                  <a:lumOff val="13000"/>
                </a:srgb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eselý obličej 76"/>
          <p:cNvSpPr/>
          <p:nvPr/>
        </p:nvSpPr>
        <p:spPr>
          <a:xfrm>
            <a:off x="6805231" y="1913134"/>
            <a:ext cx="644044" cy="648072"/>
          </a:xfrm>
          <a:prstGeom prst="smileyFace">
            <a:avLst>
              <a:gd name="adj" fmla="val -4653"/>
            </a:avLst>
          </a:prstGeom>
          <a:gradFill flip="none" rotWithShape="1">
            <a:gsLst>
              <a:gs pos="3000">
                <a:srgbClr val="FF0000"/>
              </a:gs>
              <a:gs pos="47000">
                <a:srgbClr val="FF0000">
                  <a:lumMod val="87000"/>
                  <a:lumOff val="13000"/>
                </a:srgb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eselý obličej 77"/>
          <p:cNvSpPr/>
          <p:nvPr/>
        </p:nvSpPr>
        <p:spPr>
          <a:xfrm>
            <a:off x="4411162" y="3251508"/>
            <a:ext cx="644044" cy="648072"/>
          </a:xfrm>
          <a:prstGeom prst="smileyFace">
            <a:avLst>
              <a:gd name="adj" fmla="val -4653"/>
            </a:avLst>
          </a:prstGeom>
          <a:gradFill flip="none" rotWithShape="1">
            <a:gsLst>
              <a:gs pos="3000">
                <a:srgbClr val="FF0000"/>
              </a:gs>
              <a:gs pos="47000">
                <a:srgbClr val="FF0000">
                  <a:lumMod val="87000"/>
                  <a:lumOff val="13000"/>
                </a:srgbClr>
              </a:gs>
              <a:gs pos="100000">
                <a:schemeClr val="accent2">
                  <a:tint val="15000"/>
                  <a:satMod val="35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6496685" y="1652358"/>
            <a:ext cx="1224136" cy="1213513"/>
            <a:chOff x="5148063" y="2139181"/>
            <a:chExt cx="1224136" cy="1213513"/>
          </a:xfrm>
        </p:grpSpPr>
        <p:sp>
          <p:nvSpPr>
            <p:cNvPr id="26" name="Ovál 25"/>
            <p:cNvSpPr/>
            <p:nvPr/>
          </p:nvSpPr>
          <p:spPr>
            <a:xfrm>
              <a:off x="5148063" y="2139181"/>
              <a:ext cx="1224136" cy="1213513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083" y="2802198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8631" y="2293891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Skupina 42"/>
          <p:cNvGrpSpPr/>
          <p:nvPr/>
        </p:nvGrpSpPr>
        <p:grpSpPr>
          <a:xfrm>
            <a:off x="7243276" y="3105015"/>
            <a:ext cx="1224136" cy="1213513"/>
            <a:chOff x="5148063" y="2139181"/>
            <a:chExt cx="1224136" cy="1213513"/>
          </a:xfrm>
        </p:grpSpPr>
        <p:sp>
          <p:nvSpPr>
            <p:cNvPr id="44" name="Ovál 43"/>
            <p:cNvSpPr/>
            <p:nvPr/>
          </p:nvSpPr>
          <p:spPr>
            <a:xfrm>
              <a:off x="5148063" y="2139181"/>
              <a:ext cx="1224136" cy="1213513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6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8631" y="2293891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4121116" y="3012489"/>
            <a:ext cx="1224136" cy="1213513"/>
            <a:chOff x="5148063" y="2139181"/>
            <a:chExt cx="1224136" cy="1213513"/>
          </a:xfrm>
        </p:grpSpPr>
        <p:sp>
          <p:nvSpPr>
            <p:cNvPr id="39" name="Ovál 38"/>
            <p:cNvSpPr/>
            <p:nvPr/>
          </p:nvSpPr>
          <p:spPr>
            <a:xfrm>
              <a:off x="5148063" y="2139181"/>
              <a:ext cx="1224136" cy="1213513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083" y="2802198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8631" y="2293891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8534" y="2259057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3" name="Skupina 62"/>
          <p:cNvGrpSpPr/>
          <p:nvPr/>
        </p:nvGrpSpPr>
        <p:grpSpPr>
          <a:xfrm>
            <a:off x="5437900" y="4472762"/>
            <a:ext cx="1224136" cy="1213513"/>
            <a:chOff x="5437900" y="4472762"/>
            <a:chExt cx="1224136" cy="1213513"/>
          </a:xfrm>
        </p:grpSpPr>
        <p:grpSp>
          <p:nvGrpSpPr>
            <p:cNvPr id="64" name="Skupina 63"/>
            <p:cNvGrpSpPr/>
            <p:nvPr/>
          </p:nvGrpSpPr>
          <p:grpSpPr>
            <a:xfrm>
              <a:off x="5437900" y="4472762"/>
              <a:ext cx="1224136" cy="1213513"/>
              <a:chOff x="5148063" y="2139181"/>
              <a:chExt cx="1224136" cy="1213513"/>
            </a:xfrm>
          </p:grpSpPr>
          <p:sp>
            <p:nvSpPr>
              <p:cNvPr id="65" name="Ovál 64"/>
              <p:cNvSpPr/>
              <p:nvPr/>
            </p:nvSpPr>
            <p:spPr>
              <a:xfrm>
                <a:off x="5148063" y="2139181"/>
                <a:ext cx="1224136" cy="1213513"/>
              </a:xfrm>
              <a:prstGeom prst="ellipse">
                <a:avLst/>
              </a:prstGeom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66" name="Picture 2" descr="C:\Users\uzivatel\AppData\Local\Microsoft\Windows\Temporary Internet Files\Content.IE5\16UXLQ8S\MC900441708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24850" y="2765163"/>
                <a:ext cx="490097" cy="4900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7" name="Picture 2" descr="C:\Users\uzivatel\AppData\Local\Microsoft\Windows\Temporary Internet Files\Content.IE5\16UXLQ8S\MC900441708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778631" y="2293891"/>
                <a:ext cx="490097" cy="4900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8" name="Picture 2" descr="C:\Users\uzivatel\AppData\Local\Microsoft\Windows\Temporary Internet Files\Content.IE5\16UXLQ8S\MC900441708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88534" y="2259057"/>
                <a:ext cx="490097" cy="4900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69" name="Picture 2" descr="C:\Users\uzivatel\AppData\Local\Microsoft\Windows\Temporary Internet Files\Content.IE5\16UXLQ8S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78371" y="5095584"/>
              <a:ext cx="490097" cy="4900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4891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remove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3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547664" y="404664"/>
            <a:ext cx="5915000" cy="9941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teplo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93920973"/>
              </p:ext>
            </p:extLst>
          </p:nvPr>
        </p:nvGraphicFramePr>
        <p:xfrm>
          <a:off x="755576" y="1675803"/>
          <a:ext cx="7632848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uzivatel\AppData\Local\Microsoft\Windows\Temporary Internet Files\Content.IE5\8YKHHWPL\MC90043839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9000"/>
            <a:ext cx="1584176" cy="11783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PVDUFBUN\MC90044040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921" y="1832783"/>
            <a:ext cx="1248480" cy="1248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AppData\Local\Microsoft\Windows\Temporary Internet Files\Content.IE5\16UXLQ8S\MP90022761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270" y="5001666"/>
            <a:ext cx="1843505" cy="1219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ivatel\AppData\Local\Microsoft\Windows\Temporary Internet Files\Content.IE5\PVDUFBUN\MP90022761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01666"/>
            <a:ext cx="1838296" cy="1219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004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711" y="548822"/>
            <a:ext cx="7139136" cy="79208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Urči, co je teplé (horké)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1628800"/>
            <a:ext cx="4217759" cy="475252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62880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Teplé je:</a:t>
            </a:r>
            <a:endParaRPr lang="cs-CZ" sz="2400" b="1" dirty="0"/>
          </a:p>
        </p:txBody>
      </p:sp>
      <p:pic>
        <p:nvPicPr>
          <p:cNvPr id="9218" name="Picture 2" descr="C:\Users\uzivatel\AppData\Local\Microsoft\Windows\Temporary Internet Files\Content.IE5\8YKHHWPL\MP9004387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719" y="1628800"/>
            <a:ext cx="1197703" cy="179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zivatel\AppData\Local\Microsoft\Windows\Temporary Internet Files\Content.IE5\HXF7LY24\MC900234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407" y="3235019"/>
            <a:ext cx="1078664" cy="196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zivatel\AppData\Local\Microsoft\Windows\Temporary Internet Files\Content.IE5\8YKHHWPL\MC9003871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553" y="4880376"/>
            <a:ext cx="1324744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uzivatel\AppData\Local\Microsoft\Windows\Temporary Internet Files\Content.IE5\HXF7LY24\MP900302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90688"/>
            <a:ext cx="1547380" cy="110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uzivatel\AppData\Local\Microsoft\Windows\Temporary Internet Files\Content.IE5\PVDUFBUN\MP900406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53206"/>
            <a:ext cx="1066084" cy="134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uzivatel\AppData\Local\Microsoft\Windows\Temporary Internet Files\Content.IE5\8YKHHWPL\MC90044040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165" y="1628800"/>
            <a:ext cx="1361906" cy="136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1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0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3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40426E-6 C -0.00052 0.06568 -0.00052 0.13136 -0.00139 0.19704 C -0.00139 0.20167 -0.00608 0.21577 -0.00764 0.21878 C -0.00955 0.22271 -0.01493 0.22872 -0.01493 0.22872 C -0.02031 0.24376 -0.02795 0.25648 -0.0342 0.27058 C -0.03716 0.27706 -0.04011 0.28585 -0.04479 0.29047 C -0.05434 0.30019 -0.06424 0.30389 -0.07604 0.3062 C -0.10486 0.3055 -0.13386 0.3055 -0.16268 0.30435 C -0.17275 0.30389 -0.18177 0.29649 -0.19097 0.29232 C -0.20035 0.28816 -0.21007 0.28677 -0.21927 0.28238 C -0.3217 0.284 -0.32396 0.25555 -0.37309 0.29834 C -0.38281 0.31822 -0.36806 0.28908 -0.38056 0.31036 C -0.38386 0.31591 -0.38559 0.32331 -0.38941 0.32817 C -0.39445 0.33441 -0.39913 0.34043 -0.40295 0.34806 C -0.40504 0.35638 -0.40972 0.36263 -0.41337 0.37003 C -0.42188 0.38691 -0.43091 0.39917 -0.44323 0.41166 C -0.44549 0.41397 -0.45903 0.42253 -0.46111 0.42368 C -0.47344 0.43085 -0.46129 0.42091 -0.47153 0.42761 C -0.47986 0.43316 -0.48906 0.4371 -0.49844 0.43941 C -0.50504 0.44311 -0.51146 0.44519 -0.51788 0.44935 C -0.52535 0.44866 -0.53316 0.45051 -0.54028 0.4475 C -0.54879 0.44403 -0.5507 0.43571 -0.5566 0.42946 C -0.5599 0.426 -0.56459 0.42414 -0.56702 0.41952 C -0.57205 0.41027 -0.57604 0.40171 -0.58195 0.39385 C -0.58507 0.38205 -0.59063 0.3728 -0.59688 0.36402 C -0.59722 0.36078 -0.59861 0.34829 -0.6 0.34413 C -0.60226 0.33742 -0.60747 0.32424 -0.60747 0.32424 C -0.60886 0.30874 -0.61389 0.28492 -0.61927 0.27058 C -0.62118 0.25578 -0.62413 0.24144 -0.62674 0.22687 C -0.62726 0.21878 -0.6283 0.21092 -0.6283 0.20282 C -0.6283 0.16906 -0.62761 0.13529 -0.62674 0.10153 C -0.62639 0.08996 -0.61875 0.07817 -0.61042 0.07771 C -0.59844 0.07724 -0.58646 0.07771 -0.57448 0.07771 " pathEditMode="relative" ptsTypes="ffffffffffffffffffffffffffffffffA">
                                      <p:cBhvr>
                                        <p:cTn id="14" dur="3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0118 C -0.00278 -0.02012 -0.00487 -0.02614 -0.01216 -0.02868 C -0.02865 -0.04094 -0.04584 -0.0414 -0.06494 -0.04533 C -0.27084 -0.04302 -0.16546 -0.07516 -0.21563 -0.03539 C -0.21928 -0.02914 -0.22275 -0.02336 -0.22622 -0.01688 C -0.22813 -0.01342 -0.23212 -0.00671 -0.23212 -0.00648 C -0.23334 2.38668E-6 -0.23473 0.00694 -0.23664 0.01341 C -0.23803 0.01781 -0.24115 0.02659 -0.24115 0.02682 C -0.24167 0.04232 -0.24271 0.05805 -0.24254 0.07377 C -0.24184 0.13367 -0.24827 0.14176 -0.22448 0.17946 C -0.21945 0.18756 -0.21233 0.20143 -0.20348 0.20467 C -0.18855 0.21693 -0.17327 0.22456 -0.15678 0.23335 C -0.14792 0.23797 -0.1375 0.2382 -0.12813 0.24167 C -0.11598 0.24098 -0.08698 0.24468 -0.0724 0.23335 C -0.06476 0.22687 -0.06181 0.21739 -0.05886 0.20814 C -0.05747 0.20374 -0.05695 0.19912 -0.05573 0.19449 C -0.05521 0.19241 -0.05434 0.18802 -0.05434 0.18802 C -0.05539 0.16327 -0.05591 0.13853 -0.05747 0.11401 C -0.05834 0.0969 -0.06858 0.07863 -0.07709 0.06522 C -0.07865 0.06267 -0.07865 0.05943 -0.08004 0.05689 C -0.08612 0.04463 -0.09289 0.03261 -0.10105 0.02174 C -0.10226 0.02012 -0.10313 0.0185 -0.104 0.01665 C -0.10469 0.01503 -0.10452 0.01295 -0.10556 0.01156 C -0.10938 0.00601 -0.11928 -0.00625 -0.12518 -0.00856 C -0.13872 -0.02359 -0.12309 -0.00763 -0.13872 -0.01874 C -0.15053 -0.02683 -0.13577 -0.02128 -0.14914 -0.02521 C -0.15521 -0.03539 -0.14827 -0.02637 -0.15834 -0.03192 C -0.15955 -0.03261 -0.16007 -0.03469 -0.16129 -0.03539 C -0.17049 -0.0414 -0.17848 -0.04348 -0.18855 -0.04718 C -0.19671 -0.05412 -0.20018 -0.05134 -0.20816 -0.05713 C -0.24688 -0.05643 -0.28542 -0.05643 -0.32414 -0.05551 C -0.33282 -0.05528 -0.33525 -0.05227 -0.34358 -0.0488 C -0.35678 -0.04302 -0.37084 -0.04024 -0.38421 -0.03539 C -0.38976 -0.0333 -0.39532 -0.02937 -0.40087 -0.02706 C -0.41494 -0.02105 -0.42934 -0.01735 -0.44306 -0.01018 C -0.46789 0.00254 -0.44792 -0.00856 -0.45816 2.38668E-6 C -0.46094 0.00231 -0.46702 0.00647 -0.46702 0.0067 C -0.46823 0.00879 -0.46893 0.01133 -0.47014 0.01341 C -0.47101 0.0148 -0.47257 0.01526 -0.47327 0.01665 C -0.47414 0.01827 -0.47396 0.02012 -0.47466 0.02174 C -0.47813 0.02891 -0.48282 0.03515 -0.48664 0.04186 C -0.48872 0.04509 -0.49271 0.0518 -0.49271 0.05203 C -0.49393 0.05689 -0.49393 0.06244 -0.49584 0.06707 C -0.49896 0.0747 -0.504 0.07932 -0.50643 0.08719 C -0.51025 0.10037 -0.51129 0.11494 -0.51684 0.12743 C -0.51841 0.1376 -0.52032 0.14523 -0.52448 0.15425 C -0.52848 0.17553 -0.54219 0.1975 -0.54237 0.2197 C -0.54289 0.27081 -0.54237 0.32146 -0.54237 0.37257 " pathEditMode="relative" rAng="0" ptsTypes="fffffffffffffffffffffffffffffffffffffffffffffffA">
                                      <p:cBhvr>
                                        <p:cTn id="19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53" y="160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7.65032E-6 C -0.00295 0.00138 -0.00624 0.00185 -0.00902 0.00393 C -0.01024 0.00485 -0.01076 0.00716 -0.01197 0.00809 C -0.02048 0.0148 -0.03645 0.02081 -0.04652 0.02382 C -0.05381 0.03052 -0.06302 0.04162 -0.0717 0.04579 C -0.07881 0.04925 -0.08697 0.04972 -0.09409 0.05365 C -0.10347 0.05897 -0.11076 0.06498 -0.12118 0.06753 C -0.12777 0.074 -0.13177 0.074 -0.14027 0.07562 C -0.14253 0.07701 -0.14444 0.07839 -0.14635 0.07955 C -0.14826 0.08048 -0.15052 0.08048 -0.15243 0.08163 C -0.15399 0.08256 -0.15503 0.08487 -0.15677 0.08556 C -0.16215 0.08765 -0.17343 0.0895 -0.17343 0.0895 C -0.18142 0.09666 -0.19097 0.09944 -0.19999 0.10337 C -0.2092 0.1073 -0.21406 0.11147 -0.22395 0.11332 C -0.33211 0.16327 -0.40086 0.13806 -0.54479 0.13922 C -0.56614 0.13852 -0.58767 0.13991 -0.60902 0.13714 C -0.61059 0.13691 -0.60798 0.1332 -0.60746 0.13135 C -0.6059 0.12534 -0.60295 0.11332 -0.60295 0.11332 C -0.60243 0.10545 -0.60225 0.09736 -0.60156 0.0895 C -0.60104 0.08464 -0.59861 0.08071 -0.59861 0.07562 " pathEditMode="relative" ptsTypes="fffffffffffffffffffA">
                                      <p:cBhvr>
                                        <p:cTn id="24" dur="3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30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3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9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3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3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79512" y="116632"/>
            <a:ext cx="8856984" cy="6741368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784176" y="332656"/>
            <a:ext cx="7848872" cy="93610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Dej do koše, co </a:t>
            </a:r>
            <a:r>
              <a:rPr lang="cs-CZ" u="sng" dirty="0" smtClean="0"/>
              <a:t>nepatří</a:t>
            </a:r>
            <a:r>
              <a:rPr lang="cs-CZ" dirty="0" smtClean="0"/>
              <a:t> do lesa</a:t>
            </a:r>
            <a:endParaRPr lang="cs-CZ" dirty="0"/>
          </a:p>
        </p:txBody>
      </p:sp>
      <p:pic>
        <p:nvPicPr>
          <p:cNvPr id="6150" name="Picture 6" descr="C:\Users\uzivatel\AppData\Local\Microsoft\Windows\Temporary Internet Files\Content.IE5\16UXLQ8S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184440"/>
            <a:ext cx="1630950" cy="1138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339752" y="1426123"/>
            <a:ext cx="1585454" cy="17717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2" name="Picture 8" descr="C:\Users\uzivatel\AppData\Local\Microsoft\Windows\Temporary Internet Files\Content.IE5\8YKHHWPL\MC9004404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2208212"/>
            <a:ext cx="1088827" cy="108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16UXLQ8S\MC900319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67" y="3627507"/>
            <a:ext cx="859756" cy="1077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8YKHHWPL\MC9003512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737" y="5042083"/>
            <a:ext cx="1179364" cy="112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HXF7LY24\MC90035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67" y="1426123"/>
            <a:ext cx="1395685" cy="152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16UXLQ8S\MC9002902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001" y="3591923"/>
            <a:ext cx="1098053" cy="1243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8YKHHWPL\MC9003201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528" y="3461480"/>
            <a:ext cx="2074206" cy="295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ivatel\AppData\Local\Microsoft\Windows\Temporary Internet Files\Content.IE5\HXF7LY24\MC9001933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89" y="4937011"/>
            <a:ext cx="1548867" cy="130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59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49769E-6 C 0.00451 -0.00186 0.00903 -0.00394 0.01354 -0.00579 C 0.02101 -0.01619 0.01059 -0.00278 0.02239 -0.01388 C 0.03194 -0.0229 0.02205 -0.01781 0.03142 -0.02174 C 0.03906 -0.02845 0.04462 -0.03585 0.05382 -0.03955 C 0.06007 -0.04834 0.07048 -0.05204 0.07917 -0.05551 C 0.08715 -0.06245 0.09548 -0.06407 0.10451 -0.06753 C 0.10903 -0.06915 0.11805 -0.07355 0.11805 -0.07355 C 0.12743 -0.07285 0.13698 -0.07309 0.14635 -0.07147 C 0.14948 -0.071 0.15521 -0.06753 0.15521 -0.06753 C 0.15798 -0.06499 0.16146 -0.06407 0.16423 -0.06152 C 0.17483 -0.05204 0.16302 -0.05782 0.17326 -0.05366 C 0.17778 -0.04441 0.18073 -0.03562 0.18663 -0.02776 C 0.18715 -0.02568 0.1875 -0.02359 0.18819 -0.02174 C 0.18906 -0.01966 0.19045 -0.01781 0.19114 -0.01573 C 0.1941 -0.00671 0.19444 0.00161 0.19861 0.00994 C 0.20295 0.02867 0.20798 0.04694 0.21198 0.06568 C 0.21337 0.07169 0.21632 0.07909 0.21649 0.08556 C 0.21701 0.11147 0.21649 0.13714 0.21649 0.16304 L 0.21493 0.30827 " pathEditMode="relative" ptsTypes="ffffffffffffffffffAA">
                                      <p:cBhvr>
                                        <p:cTn id="15" dur="3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6.0592E-6 C 0.0533 -0.0007 0.10643 -0.00047 0.15972 -0.00186 C 0.17587 -0.00232 0.19323 -0.01481 0.20903 -0.01967 C 0.22101 -0.03077 0.2066 -0.01828 0.21788 -0.02568 C 0.22292 -0.02892 0.22448 -0.03331 0.22986 -0.03562 C 0.23681 -0.04487 0.23264 -0.04002 0.24323 -0.0495 C 0.24809 -0.05366 0.25382 -0.06361 0.25816 -0.06939 C 0.2592 -0.07078 0.26129 -0.07054 0.26268 -0.07147 C 0.26702 -0.07448 0.26823 -0.07679 0.2717 -0.08141 C 0.27431 -0.09252 0.28229 -0.09899 0.28663 -0.10917 C 0.2908 -0.11888 0.29497 -0.12651 0.3 -0.13507 C 0.30226 -0.13877 0.30347 -0.14363 0.30608 -0.14709 C 0.31042 -0.15288 0.31511 -0.15704 0.31945 -0.16282 C 0.32587 -0.17138 0.33316 -0.18086 0.34184 -0.18479 C 0.35243 -0.1989 0.33976 -0.1841 0.35226 -0.19265 C 0.3566 -0.19566 0.36025 -0.20329 0.36424 -0.20676 C 0.36806 -0.21 0.37257 -0.21139 0.37622 -0.21462 C 0.38195 -0.21971 0.38594 -0.22573 0.39254 -0.2285 C 0.40226 -0.23706 0.41198 -0.24168 0.4224 -0.24839 C 0.42778 -0.25209 0.43143 -0.25764 0.43733 -0.26042 C 0.43907 -0.26227 0.44514 -0.26874 0.44775 -0.27036 C 0.4592 -0.27776 0.4441 -0.26481 0.45816 -0.27614 C 0.46285 -0.27984 0.4665 -0.28585 0.4717 -0.28817 C 0.48768 -0.29534 0.504 -0.30135 0.51945 -0.31014 C 0.525 -0.31338 0.53143 -0.31361 0.53733 -0.31592 C 0.6665 -0.31361 0.60556 -0.32355 0.65521 -0.30598 C 0.66754 -0.29534 0.65347 -0.30921 0.66129 -0.29603 C 0.6632 -0.29279 0.66684 -0.29141 0.66875 -0.28817 C 0.68264 -0.26481 0.67066 -0.28192 0.68056 -0.26828 C 0.68282 -0.25949 0.68768 -0.24885 0.69254 -0.24238 C 0.6941 -0.23289 0.69913 -0.21046 0.70295 -0.2026 C 0.70608 -0.17924 0.71389 -0.15796 0.71788 -0.13507 C 0.71893 -0.12258 0.71893 -0.10963 0.72084 -0.09737 C 0.7217 -0.09182 0.72535 -0.0872 0.72535 -0.08141 C 0.72622 -0.01851 0.72535 0.04463 0.72535 0.10753 " pathEditMode="relative" ptsTypes="ffffffffffffffffffffffffffffffffffA">
                                      <p:cBhvr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9"/>
                                            </p:cond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4.96762E-6 C 0.00399 -0.01572 0.00676 -0.04047 0.01353 -0.05365 C 0.0151 -0.06868 0.01735 -0.08186 0.02239 -0.09551 C 0.02465 -0.11309 0.02899 -0.13066 0.03437 -0.14708 C 0.0368 -0.15471 0.03749 -0.16165 0.04044 -0.16905 C 0.04166 -0.17807 0.04409 -0.18455 0.04635 -0.19287 C 0.04687 -0.1968 0.04669 -0.20097 0.04774 -0.2049 C 0.04826 -0.20721 0.05017 -0.2086 0.05086 -0.21091 C 0.05642 -0.2308 0.04808 -0.21276 0.0552 -0.22664 C 0.05659 -0.23566 0.05937 -0.24375 0.06423 -0.25069 C 0.0684 -0.26457 0.07412 -0.27775 0.08211 -0.28839 C 0.0861 -0.30365 0.0802 -0.28422 0.08819 -0.30018 C 0.0993 -0.32261 0.08645 -0.30411 0.09704 -0.31822 C 0.09947 -0.32793 0.10503 -0.33903 0.11058 -0.34597 C 0.11423 -0.35615 0.11874 -0.36124 0.12551 -0.36794 C 0.13367 -0.38436 0.14652 -0.39963 0.16128 -0.40379 C 0.16944 -0.41003 0.17274 -0.41165 0.18211 -0.4135 C 0.18784 -0.41882 0.19166 -0.41975 0.1986 -0.4216 C 0.20537 -0.42761 0.21753 -0.4327 0.22551 -0.43547 C 0.23732 -0.44611 0.25763 -0.44981 0.27169 -0.45328 C 0.31805 -0.45259 0.36423 -0.45328 0.41058 -0.45143 C 0.41284 -0.45143 0.41649 -0.44495 0.41805 -0.44334 C 0.42638 -0.43432 0.43124 -0.42553 0.43732 -0.4135 C 0.44027 -0.40749 0.44635 -0.39569 0.44635 -0.39569 C 0.45225 -0.36378 0.45815 -0.33186 0.46423 -0.30018 C 0.46857 -0.21369 0.46423 -0.13066 0.46423 -0.04186 " pathEditMode="relative" ptsTypes="fffffffffffffffffffffffffA">
                                      <p:cBhvr>
                                        <p:cTn id="25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1.48936E-6 C 0.00347 -0.01965 0.00763 -0.0407 0.01631 -0.05758 C 0.02117 -0.08279 0.03281 -0.10199 0.04322 -0.12326 C 0.04704 -0.14014 0.04149 -0.11956 0.04774 -0.13321 C 0.05468 -0.14847 0.04131 -0.12881 0.05364 -0.14523 C 0.05746 -0.15957 0.06926 -0.17992 0.08055 -0.18501 C 0.08645 -0.19264 0.09201 -0.1975 0.09999 -0.20074 C 0.1026 -0.20328 0.10451 -0.20698 0.10746 -0.20883 C 0.11024 -0.21068 0.11631 -0.21276 0.11631 -0.21276 C 0.12656 -0.22641 0.13923 -0.22918 0.15208 -0.23658 C 0.17256 -0.24838 0.19461 -0.25647 0.21631 -0.26248 C 0.23038 -0.2715 0.24565 -0.27266 0.2611 -0.27428 C 0.28524 -0.28538 0.31232 -0.27867 0.33715 -0.27243 C 0.3486 -0.25717 0.33419 -0.27428 0.34774 -0.26434 C 0.3559 -0.25832 0.36093 -0.25069 0.37013 -0.24653 C 0.37517 -0.23635 0.37742 -0.2315 0.38506 -0.22479 C 0.38992 -0.21161 0.38645 -0.21878 0.39687 -0.2049 C 0.39843 -0.20282 0.39878 -0.19935 0.39999 -0.19681 C 0.40277 -0.19079 0.40659 -0.18547 0.40885 -0.179 C 0.41353 -0.16628 0.4144 -0.15263 0.42083 -0.14107 C 0.42326 -0.12257 0.42829 -0.10499 0.43281 -0.08742 C 0.43419 0.09344 0.43419 0.02799 0.43419 0.10939 " pathEditMode="relative" ptsTypes="fffffffffffffffffffffA">
                                      <p:cBhvr>
                                        <p:cTn id="4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1932" y="1130671"/>
            <a:ext cx="662473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Zdroje: </a:t>
            </a:r>
          </a:p>
          <a:p>
            <a:r>
              <a:rPr lang="cs-CZ" sz="3200" dirty="0" smtClean="0"/>
              <a:t>http</a:t>
            </a:r>
            <a:r>
              <a:rPr lang="cs-CZ" sz="3200" dirty="0"/>
              <a:t>://</a:t>
            </a:r>
            <a:r>
              <a:rPr lang="cs-CZ" sz="3200" dirty="0" smtClean="0"/>
              <a:t>office.microsoft.com/klipart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82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352</Words>
  <Application>Microsoft Office PowerPoint</Application>
  <PresentationFormat>Předvádění na obrazovce (4:3)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Červenec VY_32_INOVACE_4A_07 Číslo projektu: CZ.1.07/1.4.00/21.1101</vt:lpstr>
      <vt:lpstr>Prezentace aplikace PowerPoint</vt:lpstr>
      <vt:lpstr>Červenec</vt:lpstr>
      <vt:lpstr>Vrcholí léto</vt:lpstr>
      <vt:lpstr>Co vše patří k červenci?</vt:lpstr>
      <vt:lpstr>Prezentace aplikace PowerPoint</vt:lpstr>
      <vt:lpstr>Jaký dopravní prostředek je nejrychlejší?</vt:lpstr>
      <vt:lpstr>Dozrávání ovoce</vt:lpstr>
      <vt:lpstr>Co je správně!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Červenec VY_32_INOVACE_4C_05 Číslo projektu: CZ.1.07/1.5.00/34.1056</dc:title>
  <dc:creator>uzivatel</dc:creator>
  <cp:lastModifiedBy>uzivatel</cp:lastModifiedBy>
  <cp:revision>44</cp:revision>
  <dcterms:created xsi:type="dcterms:W3CDTF">2012-12-18T14:58:46Z</dcterms:created>
  <dcterms:modified xsi:type="dcterms:W3CDTF">2013-01-25T13:49:30Z</dcterms:modified>
</cp:coreProperties>
</file>