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8"/>
  </p:notesMasterIdLst>
  <p:sldIdLst>
    <p:sldId id="279" r:id="rId4"/>
    <p:sldId id="280" r:id="rId5"/>
    <p:sldId id="267" r:id="rId6"/>
    <p:sldId id="268" r:id="rId7"/>
    <p:sldId id="269" r:id="rId8"/>
    <p:sldId id="276" r:id="rId9"/>
    <p:sldId id="270" r:id="rId10"/>
    <p:sldId id="272" r:id="rId11"/>
    <p:sldId id="271" r:id="rId12"/>
    <p:sldId id="274" r:id="rId13"/>
    <p:sldId id="275" r:id="rId14"/>
    <p:sldId id="277" r:id="rId15"/>
    <p:sldId id="278" r:id="rId16"/>
    <p:sldId id="260" r:id="rId17"/>
  </p:sldIdLst>
  <p:sldSz cx="9144000" cy="6858000" type="screen4x3"/>
  <p:notesSz cx="6858000" cy="9144000"/>
  <p:custShowLst>
    <p:custShow name="Vlastní prezentace _ ukázka" id="0">
      <p:sldLst>
        <p:sld r:id="rId17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2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1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15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microsoft.com/office/2007/relationships/hdphoto" Target="../media/hdphoto2.wdp"/><Relationship Id="rId5" Type="http://schemas.openxmlformats.org/officeDocument/2006/relationships/image" Target="../media/image21.png"/><Relationship Id="rId4" Type="http://schemas.microsoft.com/office/2007/relationships/hdphoto" Target="../media/hdphoto1.wdp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Hláska M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VY_32_INOVACE_3B_02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3B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3139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884497"/>
              </p:ext>
            </p:extLst>
          </p:nvPr>
        </p:nvGraphicFramePr>
        <p:xfrm>
          <a:off x="539750" y="1052513"/>
          <a:ext cx="8280920" cy="508769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Hláska M. Na prvním pracovním  listu jsou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obrázky: anděl, Eskymák, injekce, opice, ucho, medvěd. U každého obrázku jsou písmena.  Žáci čtou obrázky a určují první hlásku – co slyšíš na začátku?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Další list je určen k procvičení slabik– žáci tvoří dvojice slabik. Následně žáci tvoří dvojice slov. Za dokončený úkol si  mohou pustit „potlesk“.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 poslední části žáci  tvoří věty podle předlohy přesouváním slov do rámečku.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dokončený úkol si žáci opět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Prosinec 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Jazyková komunikace</a:t>
                      </a: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Čtení</a:t>
                      </a: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stupeň,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02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41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539552" y="188640"/>
            <a:ext cx="2661506" cy="21602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3347865" y="2996952"/>
            <a:ext cx="2592288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23529" y="2996952"/>
            <a:ext cx="2808312" cy="21602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228184" y="260648"/>
            <a:ext cx="2632939" cy="21602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419872" y="260648"/>
            <a:ext cx="2592288" cy="21602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99591" y="623975"/>
            <a:ext cx="9300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A</a:t>
            </a:r>
            <a:endParaRPr lang="cs-CZ" sz="9600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pc\AppData\Local\Microsoft\Windows\Temporary Internet Files\Content.IE5\BVKZ30MP\MP9004463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2656"/>
            <a:ext cx="1368152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35896" y="764704"/>
            <a:ext cx="7857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E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88224" y="332656"/>
            <a:ext cx="5132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I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3068960"/>
            <a:ext cx="101662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O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19872" y="3140968"/>
            <a:ext cx="9877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U</a:t>
            </a:r>
            <a:endParaRPr lang="cs-CZ" sz="9600" b="1" dirty="0">
              <a:solidFill>
                <a:srgbClr val="FF0000"/>
              </a:solidFill>
            </a:endParaRPr>
          </a:p>
        </p:txBody>
      </p:sp>
      <p:pic>
        <p:nvPicPr>
          <p:cNvPr id="1031" name="Picture 7" descr="C:\Users\pc\AppData\Local\Microsoft\Windows\Temporary Internet Files\Content.IE5\QZMPSPG8\MP90031551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0688"/>
            <a:ext cx="1339551" cy="1246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c\AppData\Local\Microsoft\Windows\Temporary Internet Files\Content.IE5\QZMPSPG8\MP90028906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068960"/>
            <a:ext cx="1656184" cy="150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c\AppData\Local\Microsoft\Windows\Temporary Internet Files\Content.IE5\QZMPSPG8\MP9004091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140968"/>
            <a:ext cx="1368152" cy="1598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90491" y="1993580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ANDĚL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15621" y="1945509"/>
            <a:ext cx="12241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ESKYMÁK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4581128"/>
            <a:ext cx="8242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OPICE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44208" y="1916832"/>
            <a:ext cx="10248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INJEKCE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91880" y="4581128"/>
            <a:ext cx="8226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UCHO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228184" y="2996952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6300192" y="3140968"/>
            <a:ext cx="126028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M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300192" y="4581128"/>
            <a:ext cx="11314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MEDVĚD</a:t>
            </a:r>
            <a:endParaRPr lang="cs-CZ" sz="2000" b="1" dirty="0"/>
          </a:p>
        </p:txBody>
      </p:sp>
      <p:pic>
        <p:nvPicPr>
          <p:cNvPr id="1030" name="Picture 6" descr="C:\Users\pc\AppData\Local\Microsoft\Windows\Temporary Internet Files\Content.IE5\XLMKUZAU\MP90040685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653" y="2996952"/>
            <a:ext cx="1328924" cy="199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C:\Documents and Settings\fixa\Local Settings\Temporary Internet Files\Content.IE5\UMDIJ50G\MC90035590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845" y="332656"/>
            <a:ext cx="1384300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3528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MA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979712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ME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358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MI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60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MO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362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MU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332656"/>
            <a:ext cx="19448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Přiřaď slabiky: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979712" y="458112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MA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596336" y="4581128"/>
            <a:ext cx="112883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ME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3528" y="458112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MI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796136" y="4581128"/>
            <a:ext cx="125867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MO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067944" y="4581128"/>
            <a:ext cx="124264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MU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251520" y="4365104"/>
            <a:ext cx="849694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1835696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flipV="1">
            <a:off x="34918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52920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V="1">
            <a:off x="7092280" y="2132856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72400" y="5966048"/>
            <a:ext cx="504056" cy="504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2276872"/>
            <a:ext cx="19992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máme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372200" y="2348880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máme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4869160"/>
            <a:ext cx="19928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máma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3501008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máma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124744"/>
            <a:ext cx="20473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mami!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300192" y="4581128"/>
            <a:ext cx="23353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mami!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3573016"/>
            <a:ext cx="12891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umí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44208" y="908720"/>
            <a:ext cx="1649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umí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028384" y="5966048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2276872"/>
            <a:ext cx="14574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Emo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372200" y="2348880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Emo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4797152"/>
            <a:ext cx="14574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Emu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3501008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Emu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196752"/>
            <a:ext cx="14269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Ema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300192" y="4581128"/>
            <a:ext cx="23353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Ema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3429000"/>
            <a:ext cx="12891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umí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44208" y="908720"/>
            <a:ext cx="1649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umí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5966048"/>
            <a:ext cx="648072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Máma umí          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Pěticípá hvězda 4"/>
          <p:cNvSpPr/>
          <p:nvPr/>
        </p:nvSpPr>
        <p:spPr>
          <a:xfrm>
            <a:off x="4067944" y="1412776"/>
            <a:ext cx="914400" cy="9144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012160" y="4725144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4797152"/>
            <a:ext cx="17211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umí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131840" y="4869160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Máma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Pěticípá hvězda 9"/>
          <p:cNvSpPr/>
          <p:nvPr/>
        </p:nvSpPr>
        <p:spPr>
          <a:xfrm>
            <a:off x="7308304" y="4725144"/>
            <a:ext cx="914400" cy="9144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72400" y="6021288"/>
            <a:ext cx="520824" cy="520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Máme                   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4797152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572000" y="4797152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Máme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196752"/>
            <a:ext cx="1830629" cy="1149401"/>
          </a:xfrm>
          <a:prstGeom prst="rect">
            <a:avLst/>
          </a:prstGeom>
          <a:noFill/>
        </p:spPr>
      </p:pic>
      <p:pic>
        <p:nvPicPr>
          <p:cNvPr id="13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581128"/>
            <a:ext cx="1830629" cy="1149401"/>
          </a:xfrm>
          <a:prstGeom prst="rect">
            <a:avLst/>
          </a:prstGeom>
          <a:noFill/>
        </p:spPr>
      </p:pic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244408" y="5822032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69108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Máme            a                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16216" y="5085184"/>
            <a:ext cx="21496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Máme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5085184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a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797152"/>
            <a:ext cx="5040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.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C:\Users\pc\AppData\Local\Microsoft\Windows\Temporary Internet Files\Content.IE5\XNEPO9ZQ\MP900341474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157" y="1096573"/>
            <a:ext cx="1684784" cy="120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pc\AppData\Local\Microsoft\Windows\Temporary Internet Files\Content.IE5\XNEPO9ZQ\MP900341474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945942"/>
            <a:ext cx="1684784" cy="120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AppData\Local\Microsoft\Windows\Temporary Internet Files\Content.IE5\8245YKL6\MP90040290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91091"/>
            <a:ext cx="1883701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pc\AppData\Local\Microsoft\Windows\Temporary Internet Files\Content.IE5\8245YKL6\MP90040290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284" y="4797001"/>
            <a:ext cx="1883701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 cstate="print"/>
          <a:stretch>
            <a:fillRect/>
          </a:stretch>
        </p:blipFill>
        <p:spPr>
          <a:xfrm>
            <a:off x="8244408" y="6038056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74222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Mami!     Máme </a:t>
            </a:r>
            <a:r>
              <a:rPr lang="cs-CZ" sz="5400" dirty="0" smtClean="0">
                <a:solidFill>
                  <a:srgbClr val="FF0000"/>
                </a:solidFill>
              </a:rPr>
              <a:t>               </a:t>
            </a:r>
            <a:r>
              <a:rPr lang="cs-CZ" sz="5400" b="1" dirty="0" smtClean="0">
                <a:solidFill>
                  <a:srgbClr val="FF0000"/>
                </a:solidFill>
              </a:rPr>
              <a:t>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16216" y="5085184"/>
            <a:ext cx="21496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Máme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797152"/>
            <a:ext cx="503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tx2"/>
                </a:solidFill>
              </a:rPr>
              <a:t>.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19672" y="5013176"/>
            <a:ext cx="20906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Mami!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3075" name="Picture 3" descr="C:\Users\pc\AppData\Local\Microsoft\Windows\Temporary Internet Files\Content.IE5\5J82RFU4\MP90040252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35496"/>
            <a:ext cx="1584176" cy="1543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pc\AppData\Local\Microsoft\Windows\Temporary Internet Files\Content.IE5\5J82RFU4\MP90040252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787" y="4393027"/>
            <a:ext cx="1584176" cy="1543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172400" y="6038056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Máma umí          a           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Pěticípá hvězda 4"/>
          <p:cNvSpPr/>
          <p:nvPr/>
        </p:nvSpPr>
        <p:spPr>
          <a:xfrm>
            <a:off x="4067944" y="1412776"/>
            <a:ext cx="914400" cy="9144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012160" y="4725144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4797152"/>
            <a:ext cx="17211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umí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491880" y="4869160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Máma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Pěticípá hvězda 9"/>
          <p:cNvSpPr/>
          <p:nvPr/>
        </p:nvSpPr>
        <p:spPr>
          <a:xfrm>
            <a:off x="7308304" y="4725144"/>
            <a:ext cx="914400" cy="9144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6300192" y="4869160"/>
            <a:ext cx="7920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a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6" name="Vývojový diagram: spojnice 5"/>
          <p:cNvSpPr/>
          <p:nvPr/>
        </p:nvSpPr>
        <p:spPr>
          <a:xfrm>
            <a:off x="6365304" y="1556792"/>
            <a:ext cx="720080" cy="63529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2339752" y="4949635"/>
            <a:ext cx="720080" cy="63529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72400" y="6038056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Ema má            i               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852854" y="4955050"/>
            <a:ext cx="4554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5536" y="5589240"/>
            <a:ext cx="1152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má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347864" y="5661248"/>
            <a:ext cx="15121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099" name="Picture 3" descr="C:\Users\pc\AppData\Local\Microsoft\Windows\Temporary Internet Files\Content.IE5\XNEPO9ZQ\MP9004304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670" y="865150"/>
            <a:ext cx="1628800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pc\AppData\Local\Microsoft\Windows\Temporary Internet Files\Content.IE5\XNEPO9ZQ\MP90043047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653136"/>
            <a:ext cx="1440161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pc\AppData\Local\Microsoft\Windows\Temporary Internet Files\Content.IE5\5J82RFU4\MP90043406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791" y="683108"/>
            <a:ext cx="1208737" cy="181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7829036" y="4979327"/>
            <a:ext cx="3545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i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25" name="Picture 8" descr="C:\Users\pc\AppData\Local\Microsoft\Windows\Temporary Internet Files\Content.IE5\5J82RFU4\MP90043406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653136"/>
            <a:ext cx="1080120" cy="161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9" cstate="print"/>
          <a:stretch>
            <a:fillRect/>
          </a:stretch>
        </p:blipFill>
        <p:spPr>
          <a:xfrm>
            <a:off x="8172400" y="6174432"/>
            <a:ext cx="683568" cy="68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2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Ema umí             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020272" y="4797152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4797152"/>
            <a:ext cx="17211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umí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355976" y="4797152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3897632" y="1268760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>
            <a:off x="2836928" y="4581128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5949280"/>
            <a:ext cx="648072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3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MultipleChoice</Type>
  <ChoicesCount>4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29C6A2B9-D4BC-413D-9BD6-8C205420A6C6}">
  <ds:schemaRefs/>
</ds:datastoreItem>
</file>

<file path=customXml/itemProps2.xml><?xml version="1.0" encoding="utf-8"?>
<ds:datastoreItem xmlns:ds="http://schemas.openxmlformats.org/officeDocument/2006/customXml" ds:itemID="{AAD1C82A-AB8C-4178-99AE-950A16AD800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806</TotalTime>
  <Words>331</Words>
  <Application>Microsoft Office PowerPoint</Application>
  <PresentationFormat>Předvádění na obrazovce (4:3)</PresentationFormat>
  <Paragraphs>111</Paragraphs>
  <Slides>14</Slides>
  <Notes>2</Notes>
  <HiddenSlides>1</HiddenSlides>
  <MMClips>10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  <vt:variant>
        <vt:lpstr>Vlastní prezentace</vt:lpstr>
      </vt:variant>
      <vt:variant>
        <vt:i4>2</vt:i4>
      </vt:variant>
    </vt:vector>
  </HeadingPairs>
  <TitlesOfParts>
    <vt:vector size="17" baseType="lpstr">
      <vt:lpstr>Motiv systému Office</vt:lpstr>
      <vt:lpstr>Hláska M VY_32_INOVACE_3B_02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86</cp:revision>
  <dcterms:created xsi:type="dcterms:W3CDTF">2011-02-01T19:13:05Z</dcterms:created>
  <dcterms:modified xsi:type="dcterms:W3CDTF">2013-01-21T12:22:43Z</dcterms:modified>
</cp:coreProperties>
</file>