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8"/>
  </p:notesMasterIdLst>
  <p:sldIdLst>
    <p:sldId id="283" r:id="rId4"/>
    <p:sldId id="284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5" r:id="rId14"/>
    <p:sldId id="277" r:id="rId15"/>
    <p:sldId id="278" r:id="rId16"/>
    <p:sldId id="260" r:id="rId17"/>
  </p:sldIdLst>
  <p:sldSz cx="9144000" cy="6858000" type="screen4x3"/>
  <p:notesSz cx="6858000" cy="9144000"/>
  <p:custShowLst>
    <p:custShow name="Vlastní prezentace _ ukázka" id="0">
      <p:sldLst>
        <p:sld r:id="rId17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2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2.pn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L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VY_32_INOVACE_3B_03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949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6507243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L . Na prvním pracovním  listu jsou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obrázky: medvěd, motýl, list, lavička. U každého obrázku je písmeno . M a L. Žáci čtou obrázky a určují první hlásku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 tvoří věty podle předlohy přesouváním slov do rámečku.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093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M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11314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MEDVĚD</a:t>
            </a:r>
            <a:endParaRPr lang="cs-CZ" sz="2000" b="1" dirty="0"/>
          </a:p>
        </p:txBody>
      </p:sp>
      <p:pic>
        <p:nvPicPr>
          <p:cNvPr id="6" name="Picture 6" descr="C:\Users\pc\AppData\Local\Microsoft\Windows\Temporary Internet Files\Content.IE5\XLMKUZAU\MP900406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6"/>
            <a:ext cx="1328924" cy="1992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1560" y="357301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0398" y="3501008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M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0398" y="4941168"/>
            <a:ext cx="9452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MOTÝL</a:t>
            </a:r>
            <a:endParaRPr lang="cs-CZ" sz="2000" b="1" dirty="0"/>
          </a:p>
        </p:txBody>
      </p:sp>
      <p:pic>
        <p:nvPicPr>
          <p:cNvPr id="1028" name="Picture 4" descr="C:\Users\pc\AppData\Local\Microsoft\Windows\Temporary Internet Files\Content.IE5\XNEPO9ZQ\MP9004448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645024"/>
            <a:ext cx="1470288" cy="190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705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1090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LAVIČKA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05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08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LIST</a:t>
            </a:r>
            <a:endParaRPr lang="cs-CZ" sz="2000" b="1" dirty="0"/>
          </a:p>
        </p:txBody>
      </p:sp>
      <p:pic>
        <p:nvPicPr>
          <p:cNvPr id="1030" name="Picture 6" descr="C:\Users\pc\AppData\Local\Microsoft\Windows\Temporary Internet Files\Content.IE5\8245YKL6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884" y="792472"/>
            <a:ext cx="1376033" cy="186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XLMKUZAU\MP9004024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3253" y="3614509"/>
            <a:ext cx="1340856" cy="183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MO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MA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MI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4581128"/>
            <a:ext cx="12586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MO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32700" y="4581128"/>
            <a:ext cx="91313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348880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l</a:t>
            </a:r>
            <a:r>
              <a:rPr lang="cs-CZ" sz="5400" b="1" dirty="0" smtClean="0"/>
              <a:t>áme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áme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97152"/>
            <a:ext cx="16001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malá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malá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20473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mami!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mami!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10342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El</a:t>
            </a:r>
            <a:r>
              <a:rPr lang="cs-CZ" sz="5400" b="1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276872"/>
            <a:ext cx="10647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Elo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4869160"/>
            <a:ext cx="14574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Emu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Emu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16305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málo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málo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573016"/>
            <a:ext cx="12891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umí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umí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umí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umí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131840" y="1393055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4716016" y="486916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Máme málo    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743239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941168"/>
            <a:ext cx="163057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málo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15" name="Picture 6" descr="C:\Users\pc\AppData\Local\Microsoft\Windows\Temporary Internet Files\Content.IE5\XLMKUZAU\MP900178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56866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XLMKUZAU\MP9001784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5188" y="4469197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9108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Máme            a  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5085184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Picture 16" descr="C:\Users\pc\AppData\Local\Microsoft\Windows\Temporary Internet Files\Content.IE5\5J82RFU4\MP9004330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25554"/>
            <a:ext cx="1614326" cy="122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C:\Users\pc\AppData\Local\Microsoft\Windows\Temporary Internet Files\Content.IE5\5J82RFU4\MP9004330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976" y="5084702"/>
            <a:ext cx="1833780" cy="122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666391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9090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8244408" y="609329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6319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Elo!     Máme </a:t>
            </a:r>
            <a:r>
              <a:rPr lang="cs-CZ" sz="5400" dirty="0" smtClean="0">
                <a:solidFill>
                  <a:srgbClr val="FF0000"/>
                </a:solidFill>
              </a:rPr>
              <a:t>               </a:t>
            </a:r>
            <a:r>
              <a:rPr lang="cs-CZ" sz="5400" b="1" dirty="0" smtClean="0">
                <a:solidFill>
                  <a:srgbClr val="FF0000"/>
                </a:solidFill>
              </a:rPr>
              <a:t>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13176"/>
            <a:ext cx="12907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Elo!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2" name="Picture 10" descr="C:\Users\pc\AppData\Local\Microsoft\Windows\Temporary Internet Files\Content.IE5\8245YKL6\MP900262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18465"/>
            <a:ext cx="1266341" cy="188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pc\AppData\Local\Microsoft\Windows\Temporary Internet Files\Content.IE5\8245YKL6\MP900262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4664"/>
            <a:ext cx="1266341" cy="188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88424" y="6093296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má          a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869160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4" name="Picture 8" descr="C:\Users\pc\AppData\Local\Microsoft\Windows\Temporary Internet Files\Content.IE5\XNEPO9ZQ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746" y="1216875"/>
            <a:ext cx="1315131" cy="131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pc\AppData\Local\Microsoft\Windows\Temporary Internet Files\Content.IE5\XNEPO9ZQ\MP900402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282" y="4667011"/>
            <a:ext cx="1327627" cy="132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XNEPO9ZQ\MP9004016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94321"/>
            <a:ext cx="1158307" cy="173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pc\AppData\Local\Microsoft\Windows\Temporary Internet Files\Content.IE5\XNEPO9ZQ\MP900401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666949"/>
            <a:ext cx="1082020" cy="162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8172400" y="603805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má            i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52854" y="4955050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l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29036" y="4979327"/>
            <a:ext cx="35458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i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5" name="Picture 12" descr="C:\Users\pc\AppData\Local\Microsoft\Windows\Temporary Internet Files\Content.IE5\8245YKL6\MP900405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09627"/>
            <a:ext cx="1565536" cy="129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pc\AppData\Local\Microsoft\Windows\Temporary Internet Files\Content.IE5\8245YKL6\MP900405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121" y="1061076"/>
            <a:ext cx="1565536" cy="127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0" descr="C:\Users\pc\AppData\Local\Microsoft\Windows\Temporary Internet Files\Content.IE5\8245YKL6\MP900434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68565"/>
            <a:ext cx="1442970" cy="108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0" descr="C:\Users\pc\AppData\Local\Microsoft\Windows\Temporary Internet Files\Content.IE5\8245YKL6\MP900434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33327"/>
            <a:ext cx="1442970" cy="108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51720" y="4855155"/>
            <a:ext cx="10887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má</a:t>
            </a:r>
            <a:endParaRPr lang="cs-CZ" sz="5400" dirty="0"/>
          </a:p>
        </p:txBody>
      </p: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 a Olo! </a:t>
            </a:r>
            <a:r>
              <a:rPr lang="cs-CZ" sz="5400" b="1" dirty="0">
                <a:solidFill>
                  <a:srgbClr val="FF0000"/>
                </a:solidFill>
              </a:rPr>
              <a:t>M</a:t>
            </a:r>
            <a:r>
              <a:rPr lang="cs-CZ" sz="5400" b="1" dirty="0" smtClean="0">
                <a:solidFill>
                  <a:srgbClr val="FF0000"/>
                </a:solidFill>
              </a:rPr>
              <a:t>áme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5589240"/>
            <a:ext cx="4320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581128"/>
            <a:ext cx="2156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725144"/>
            <a:ext cx="14594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Olo!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35696" y="5589240"/>
            <a:ext cx="5261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a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14" name="Picture 5" descr="C:\Users\pc\AppData\Local\Microsoft\Windows\Temporary Internet Files\Content.IE5\5J82RFU4\MP9001789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610" y="794321"/>
            <a:ext cx="2116832" cy="1400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pc\AppData\Local\Microsoft\Windows\Temporary Internet Files\Content.IE5\5J82RFU4\MP9001789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41168"/>
            <a:ext cx="2116832" cy="1400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7640042" y="4796795"/>
            <a:ext cx="10647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Elo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952</TotalTime>
  <Words>336</Words>
  <Application>Microsoft Office PowerPoint</Application>
  <PresentationFormat>Předvádění na obrazovce (4:3)</PresentationFormat>
  <Paragraphs>111</Paragraphs>
  <Slides>14</Slides>
  <Notes>2</Notes>
  <HiddenSlides>1</HiddenSlides>
  <MMClips>10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2</vt:i4>
      </vt:variant>
    </vt:vector>
  </HeadingPairs>
  <TitlesOfParts>
    <vt:vector size="17" baseType="lpstr">
      <vt:lpstr>Motiv systému Office</vt:lpstr>
      <vt:lpstr>Hláska L VY_32_INOVACE_3B_03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100</cp:revision>
  <dcterms:created xsi:type="dcterms:W3CDTF">2011-02-01T19:13:05Z</dcterms:created>
  <dcterms:modified xsi:type="dcterms:W3CDTF">2013-01-21T12:22:55Z</dcterms:modified>
</cp:coreProperties>
</file>