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872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793A2-9198-4224-BAE1-815501C2940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A6686-640A-414C-82C7-3E552E88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28rijna.wbs.cz/Basnicky-a-pisnicky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1.jpeg"/><Relationship Id="rId7" Type="http://schemas.openxmlformats.org/officeDocument/2006/relationships/image" Target="../media/image14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slide" Target="slide13.xml"/><Relationship Id="rId9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ŘÍJEN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827584" y="3886200"/>
            <a:ext cx="7632848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mtClean="0"/>
              <a:t>Sada 1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Člověk a jeho svět</a:t>
            </a:r>
          </a:p>
          <a:p>
            <a:pPr>
              <a:defRPr/>
            </a:pPr>
            <a:r>
              <a:rPr lang="cs-CZ" sz="2200" dirty="0" smtClean="0"/>
              <a:t>Mateřská škola, Základní škola a Praktická škola Trhové </a:t>
            </a:r>
            <a:r>
              <a:rPr lang="cs-CZ" sz="2200" dirty="0" err="1" smtClean="0"/>
              <a:t>Sviny</a:t>
            </a:r>
            <a:endParaRPr lang="cs-CZ" sz="22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544749"/>
              </p:ext>
            </p:extLst>
          </p:nvPr>
        </p:nvGraphicFramePr>
        <p:xfrm>
          <a:off x="539750" y="1052513"/>
          <a:ext cx="8280920" cy="551008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Žáci si prohlédnou obrázky, které se vztahují k měsíci říjnu. Mluví o tom, co na obrázcích vidí. Řeknou si nejdůležitější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události měsíce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října. Naučí se básničku „Říjen“, se kterou dále ve vyučovací hodině pracují – vytleskávají ji, doprovází hrou na tělo. Učitel vysvětlí pranostiky.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se naučí pojmenovat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uvedená volně žijící zvířata. Spočítají žaludy, učí se, čím se jednotlivá zvířata živí. Vyberou, čím se živí veverka a pomocí tužky (inovace – rukopisné poznámky) vybírají pro veverku vhodnou potravu.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Grafomotoriku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si procvičí obtahováním křivých čar v úkolu „Kudy k žaludu“.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Uvedený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materiál je prohlubováním dříve probíraného učiva.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Přibližná doba práce s tímto materiálem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je 30 minut.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Bc. Pavla Koutníková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Listopad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09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Inovace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Hypertextové odkazy, rukopisné poznámky v rámci nového softwaru Microsoft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57200" y="274638"/>
            <a:ext cx="3250704" cy="121014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ŘÍJEN</a:t>
            </a:r>
          </a:p>
        </p:txBody>
      </p:sp>
      <p:pic>
        <p:nvPicPr>
          <p:cNvPr id="2" name="Picture 2" descr="fotografie,jezera,krajiny,listy,podzim,p&amp;rcaron;íroda,ro&amp;ccaron;ní období,stromy,trávy,voda,zrcadlení"/>
          <p:cNvPicPr>
            <a:picLocks noChangeAspect="1" noChangeArrowheads="1"/>
          </p:cNvPicPr>
          <p:nvPr/>
        </p:nvPicPr>
        <p:blipFill>
          <a:blip r:embed="rId2" cstate="print"/>
          <a:srcRect t="9304" b="9281"/>
          <a:stretch>
            <a:fillRect/>
          </a:stretch>
        </p:blipFill>
        <p:spPr bwMode="auto">
          <a:xfrm>
            <a:off x="4499992" y="3212976"/>
            <a:ext cx="3960440" cy="3224363"/>
          </a:xfrm>
          <a:prstGeom prst="rect">
            <a:avLst/>
          </a:prstGeom>
          <a:noFill/>
        </p:spPr>
      </p:pic>
      <p:pic>
        <p:nvPicPr>
          <p:cNvPr id="3" name="Picture 4" descr="arty&amp;ccaron;oky,fotografie,granátová jablka,hojnost,jablka,jídlo,o&amp;rcaron;echy,ovoce,podzim,produkce,ro&amp;ccaron;ní období,sklize&amp;ncaron;,squash,stolování,zelenina"/>
          <p:cNvPicPr>
            <a:picLocks noChangeAspect="1" noChangeArrowheads="1"/>
          </p:cNvPicPr>
          <p:nvPr/>
        </p:nvPicPr>
        <p:blipFill>
          <a:blip r:embed="rId3" cstate="print"/>
          <a:srcRect l="13957" r="11607"/>
          <a:stretch>
            <a:fillRect/>
          </a:stretch>
        </p:blipFill>
        <p:spPr bwMode="auto">
          <a:xfrm>
            <a:off x="683568" y="1556792"/>
            <a:ext cx="2808312" cy="3772793"/>
          </a:xfrm>
          <a:prstGeom prst="rect">
            <a:avLst/>
          </a:prstGeom>
          <a:noFill/>
        </p:spPr>
      </p:pic>
      <p:pic>
        <p:nvPicPr>
          <p:cNvPr id="4" name="Picture 6" descr="iStockphoto,japonský javor,javorové listy,javory,listy,podzim,podzimní listí,p&amp;rcaron;íroda,rostliny,v&amp;ecaron;tve"/>
          <p:cNvPicPr>
            <a:picLocks noChangeAspect="1" noChangeArrowheads="1"/>
          </p:cNvPicPr>
          <p:nvPr/>
        </p:nvPicPr>
        <p:blipFill>
          <a:blip r:embed="rId4" cstate="print"/>
          <a:srcRect t="15398" b="17144"/>
          <a:stretch>
            <a:fillRect/>
          </a:stretch>
        </p:blipFill>
        <p:spPr bwMode="auto">
          <a:xfrm>
            <a:off x="4644008" y="332656"/>
            <a:ext cx="3528392" cy="23801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68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5660"/>
          <a:stretch>
            <a:fillRect/>
          </a:stretch>
        </p:blipFill>
        <p:spPr bwMode="auto">
          <a:xfrm>
            <a:off x="4932040" y="1988840"/>
            <a:ext cx="4007992" cy="42484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D6B19C">
                  <a:alpha val="0"/>
                </a:srgbClr>
              </a:gs>
              <a:gs pos="0">
                <a:srgbClr val="D6B19C">
                  <a:alpha val="0"/>
                </a:srgbClr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16200000" scaled="1"/>
            <a:tileRect/>
          </a:gradFill>
        </p:spPr>
        <p:txBody>
          <a:bodyPr/>
          <a:lstStyle/>
          <a:p>
            <a:r>
              <a:rPr lang="cs-CZ" b="1" dirty="0" smtClean="0"/>
              <a:t>ŘÍJEN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22912" cy="470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Říjen je podzimní měsíc.</a:t>
            </a:r>
          </a:p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Zvířátka se připravují na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zimu.</a:t>
            </a:r>
          </a:p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Slaví se svátek </a:t>
            </a:r>
            <a:r>
              <a:rPr lang="cs-CZ" dirty="0" err="1" smtClean="0">
                <a:latin typeface="Trebuchet MS" pitchFamily="34" charset="0"/>
              </a:rPr>
              <a:t>Halloween</a:t>
            </a:r>
            <a:r>
              <a:rPr lang="cs-CZ" dirty="0" smtClean="0"/>
              <a:t>. 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1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375342">
            <a:off x="6783427" y="4616796"/>
            <a:ext cx="2060645" cy="2060645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>
                <a:latin typeface="Trebuchet MS" pitchFamily="34" charset="0"/>
                <a:hlinkClick r:id="rId3"/>
              </a:rPr>
              <a:t>ŘÍJEN</a:t>
            </a:r>
            <a:endParaRPr lang="cs-CZ" b="1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b="1" dirty="0" smtClean="0"/>
              <a:t> 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Jede říjen ve zlatě, v hnědožlutém kabátě.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Ovoce nám nese v koši,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radujte se dívky, hoši.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Buďte hodně veselí, říjen všechny podělí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9950" name="Picture 1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332656"/>
            <a:ext cx="2808312" cy="2808312"/>
          </a:xfrm>
          <a:prstGeom prst="rect">
            <a:avLst/>
          </a:prstGeom>
          <a:noFill/>
        </p:spPr>
      </p:pic>
      <p:pic>
        <p:nvPicPr>
          <p:cNvPr id="39952" name="Picture 1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785149">
            <a:off x="1464951" y="421343"/>
            <a:ext cx="2292440" cy="2292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rebuchet MS" pitchFamily="34" charset="0"/>
              </a:rPr>
              <a:t>PRANOSTIKY</a:t>
            </a:r>
            <a:endParaRPr lang="cs-CZ" dirty="0">
              <a:latin typeface="Trebuchet M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pt-BR" dirty="0" smtClean="0">
                <a:solidFill>
                  <a:schemeClr val="accent4">
                    <a:lumMod val="50000"/>
                  </a:schemeClr>
                </a:solidFill>
                <a:latin typeface="Trebuchet MS" pitchFamily="34" charset="0"/>
              </a:rPr>
              <a:t>O svaté Brigitě bývá mlha na úsvitě.</a:t>
            </a:r>
            <a:endParaRPr lang="cs-CZ" dirty="0" smtClean="0">
              <a:solidFill>
                <a:schemeClr val="accent4">
                  <a:lumMod val="50000"/>
                </a:schemeClr>
              </a:solidFill>
              <a:latin typeface="Trebuchet MS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pl-PL" dirty="0" smtClean="0">
                <a:solidFill>
                  <a:srgbClr val="0070C0"/>
                </a:solidFill>
                <a:latin typeface="Trebuchet MS" pitchFamily="34" charset="0"/>
              </a:rPr>
              <a:t>Po svaté Tereze mráz po střechách leze.</a:t>
            </a:r>
          </a:p>
          <a:p>
            <a:pPr>
              <a:buNone/>
            </a:pPr>
            <a:endParaRPr lang="pl-PL" dirty="0" smtClean="0">
              <a:solidFill>
                <a:srgbClr val="0070C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rebuchet MS" pitchFamily="34" charset="0"/>
              </a:rPr>
              <a:t>Svatá Hedvika medu do řepy zamíchá.</a:t>
            </a:r>
            <a:endParaRPr lang="pl-PL" dirty="0" smtClean="0">
              <a:solidFill>
                <a:schemeClr val="accent2">
                  <a:lumMod val="75000"/>
                </a:schemeClr>
              </a:solidFill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dirty="0" smtClean="0">
                <a:latin typeface="Trebuchet MS" pitchFamily="34" charset="0"/>
              </a:rPr>
              <a:t>Zvířátka</a:t>
            </a:r>
            <a:endParaRPr lang="cs-CZ" dirty="0">
              <a:latin typeface="Trebuchet MS" pitchFamily="34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1828800" cy="1828800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149080"/>
            <a:ext cx="1828800" cy="1828800"/>
          </a:xfrm>
          <a:prstGeom prst="rect">
            <a:avLst/>
          </a:prstGeom>
          <a:noFill/>
        </p:spPr>
      </p:pic>
      <p:pic>
        <p:nvPicPr>
          <p:cNvPr id="1032" name="Picture 8" descr="Lstivá liš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340768"/>
            <a:ext cx="1828800" cy="1828800"/>
          </a:xfrm>
          <a:prstGeom prst="rect">
            <a:avLst/>
          </a:prstGeom>
          <a:noFill/>
        </p:spPr>
      </p:pic>
      <p:pic>
        <p:nvPicPr>
          <p:cNvPr id="1036" name="Picture 12" descr="Veverka s o&amp;rcaron;íš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005064"/>
            <a:ext cx="1828800" cy="1828800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3933056"/>
            <a:ext cx="1828800" cy="1828800"/>
          </a:xfrm>
          <a:prstGeom prst="rect">
            <a:avLst/>
          </a:prstGeom>
          <a:noFill/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115616" y="6165304"/>
            <a:ext cx="8028384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Prohlédněte si obrázky a pojmenujte jednotlivá zvířátka.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Picture 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1628800"/>
            <a:ext cx="1828800" cy="1828800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179512" y="6165304"/>
            <a:ext cx="792088" cy="360040"/>
          </a:xfrm>
          <a:prstGeom prst="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lačítko akce: Vlastní 5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995120" cy="4900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Vyberte správný počet.</a:t>
            </a:r>
            <a:endParaRPr lang="cs-CZ" sz="2800" b="1" dirty="0"/>
          </a:p>
        </p:txBody>
      </p:sp>
      <p:pic>
        <p:nvPicPr>
          <p:cNvPr id="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1828800" cy="1828800"/>
          </a:xfrm>
          <a:prstGeom prst="rect">
            <a:avLst/>
          </a:prstGeom>
          <a:noFill/>
        </p:spPr>
      </p:pic>
      <p:cxnSp>
        <p:nvCxnSpPr>
          <p:cNvPr id="5" name="Přímá spojnice 4"/>
          <p:cNvCxnSpPr/>
          <p:nvPr/>
        </p:nvCxnSpPr>
        <p:spPr>
          <a:xfrm>
            <a:off x="2506117" y="1459571"/>
            <a:ext cx="5616624" cy="4976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691680" y="2204864"/>
            <a:ext cx="6732748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187624" y="2492896"/>
            <a:ext cx="7128792" cy="3528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98663" y="1031727"/>
            <a:ext cx="676672" cy="676672"/>
          </a:xfrm>
          <a:prstGeom prst="rect">
            <a:avLst/>
          </a:prstGeom>
          <a:noFill/>
        </p:spPr>
      </p:pic>
      <p:pic>
        <p:nvPicPr>
          <p:cNvPr id="9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9344" y="1146448"/>
            <a:ext cx="676672" cy="676672"/>
          </a:xfrm>
          <a:prstGeom prst="rect">
            <a:avLst/>
          </a:prstGeom>
          <a:noFill/>
        </p:spPr>
      </p:pic>
      <p:pic>
        <p:nvPicPr>
          <p:cNvPr id="1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54352" y="1240160"/>
            <a:ext cx="676672" cy="676672"/>
          </a:xfrm>
          <a:prstGeom prst="rect">
            <a:avLst/>
          </a:prstGeom>
          <a:noFill/>
        </p:spPr>
      </p:pic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407096"/>
            <a:ext cx="676672" cy="676672"/>
          </a:xfrm>
          <a:prstGeom prst="rect">
            <a:avLst/>
          </a:prstGeom>
          <a:noFill/>
        </p:spPr>
      </p:pic>
      <p:cxnSp>
        <p:nvCxnSpPr>
          <p:cNvPr id="8" name="Přímá spojnice 7"/>
          <p:cNvCxnSpPr/>
          <p:nvPr/>
        </p:nvCxnSpPr>
        <p:spPr>
          <a:xfrm>
            <a:off x="2051720" y="1916832"/>
            <a:ext cx="6120680" cy="1346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8996" y="2492896"/>
            <a:ext cx="676672" cy="676672"/>
          </a:xfrm>
          <a:prstGeom prst="rect">
            <a:avLst/>
          </a:prstGeom>
          <a:noFill/>
        </p:spPr>
      </p:pic>
      <p:pic>
        <p:nvPicPr>
          <p:cNvPr id="15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76864" y="2712963"/>
            <a:ext cx="676672" cy="676672"/>
          </a:xfrm>
          <a:prstGeom prst="rect">
            <a:avLst/>
          </a:prstGeom>
          <a:noFill/>
        </p:spPr>
      </p:pic>
      <p:pic>
        <p:nvPicPr>
          <p:cNvPr id="17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54352" y="2248272"/>
            <a:ext cx="676672" cy="676672"/>
          </a:xfrm>
          <a:prstGeom prst="rect">
            <a:avLst/>
          </a:prstGeom>
          <a:noFill/>
        </p:spPr>
      </p:pic>
      <p:pic>
        <p:nvPicPr>
          <p:cNvPr id="1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9344" y="2010544"/>
            <a:ext cx="676672" cy="676672"/>
          </a:xfrm>
          <a:prstGeom prst="rect">
            <a:avLst/>
          </a:prstGeom>
          <a:noFill/>
        </p:spPr>
      </p:pic>
      <p:pic>
        <p:nvPicPr>
          <p:cNvPr id="13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10136" y="1835125"/>
            <a:ext cx="676672" cy="676672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7956376" y="1484784"/>
            <a:ext cx="936104" cy="86409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956376" y="2780928"/>
            <a:ext cx="936104" cy="86409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956376" y="4077072"/>
            <a:ext cx="936104" cy="86409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7956376" y="5445224"/>
            <a:ext cx="936104" cy="86409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160290"/>
            <a:ext cx="676672" cy="676672"/>
          </a:xfrm>
          <a:prstGeom prst="rect">
            <a:avLst/>
          </a:prstGeom>
          <a:noFill/>
        </p:spPr>
      </p:pic>
      <p:pic>
        <p:nvPicPr>
          <p:cNvPr id="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62672" y="2649513"/>
            <a:ext cx="676672" cy="676672"/>
          </a:xfrm>
          <a:prstGeom prst="rect">
            <a:avLst/>
          </a:prstGeom>
          <a:noFill/>
        </p:spPr>
      </p:pic>
      <p:pic>
        <p:nvPicPr>
          <p:cNvPr id="37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9160" y="2924944"/>
            <a:ext cx="676672" cy="676672"/>
          </a:xfrm>
          <a:prstGeom prst="rect">
            <a:avLst/>
          </a:prstGeom>
          <a:noFill/>
        </p:spPr>
      </p:pic>
      <p:pic>
        <p:nvPicPr>
          <p:cNvPr id="3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76093" y="3211264"/>
            <a:ext cx="676672" cy="676672"/>
          </a:xfrm>
          <a:prstGeom prst="rect">
            <a:avLst/>
          </a:prstGeom>
          <a:noFill/>
        </p:spPr>
      </p:pic>
      <p:pic>
        <p:nvPicPr>
          <p:cNvPr id="39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31024" y="3501008"/>
            <a:ext cx="676672" cy="676672"/>
          </a:xfrm>
          <a:prstGeom prst="rect">
            <a:avLst/>
          </a:prstGeom>
          <a:noFill/>
        </p:spPr>
      </p:pic>
      <p:pic>
        <p:nvPicPr>
          <p:cNvPr id="4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9254" y="3832448"/>
            <a:ext cx="676672" cy="676672"/>
          </a:xfrm>
          <a:prstGeom prst="rect">
            <a:avLst/>
          </a:prstGeom>
          <a:noFill/>
        </p:spPr>
      </p:pic>
      <p:pic>
        <p:nvPicPr>
          <p:cNvPr id="41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79704" y="4190801"/>
            <a:ext cx="676672" cy="676672"/>
          </a:xfrm>
          <a:prstGeom prst="rect">
            <a:avLst/>
          </a:prstGeom>
          <a:noFill/>
        </p:spPr>
      </p:pic>
      <p:pic>
        <p:nvPicPr>
          <p:cNvPr id="4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5048" y="2492896"/>
            <a:ext cx="676672" cy="676672"/>
          </a:xfrm>
          <a:prstGeom prst="rect">
            <a:avLst/>
          </a:prstGeom>
          <a:noFill/>
        </p:spPr>
      </p:pic>
      <p:pic>
        <p:nvPicPr>
          <p:cNvPr id="43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464" y="2987849"/>
            <a:ext cx="676672" cy="676672"/>
          </a:xfrm>
          <a:prstGeom prst="rect">
            <a:avLst/>
          </a:prstGeom>
          <a:noFill/>
        </p:spPr>
      </p:pic>
      <p:pic>
        <p:nvPicPr>
          <p:cNvPr id="4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3622" y="3526159"/>
            <a:ext cx="676672" cy="676672"/>
          </a:xfrm>
          <a:prstGeom prst="rect">
            <a:avLst/>
          </a:prstGeom>
          <a:noFill/>
        </p:spPr>
      </p:pic>
      <p:pic>
        <p:nvPicPr>
          <p:cNvPr id="45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5348" y="3852465"/>
            <a:ext cx="676672" cy="676672"/>
          </a:xfrm>
          <a:prstGeom prst="rect">
            <a:avLst/>
          </a:prstGeom>
          <a:noFill/>
        </p:spPr>
      </p:pic>
      <p:pic>
        <p:nvPicPr>
          <p:cNvPr id="4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5357" y="4170784"/>
            <a:ext cx="676672" cy="676672"/>
          </a:xfrm>
          <a:prstGeom prst="rect">
            <a:avLst/>
          </a:prstGeom>
          <a:noFill/>
        </p:spPr>
      </p:pic>
      <p:pic>
        <p:nvPicPr>
          <p:cNvPr id="47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23520" y="4509120"/>
            <a:ext cx="676672" cy="676672"/>
          </a:xfrm>
          <a:prstGeom prst="rect">
            <a:avLst/>
          </a:prstGeom>
          <a:noFill/>
        </p:spPr>
      </p:pic>
      <p:pic>
        <p:nvPicPr>
          <p:cNvPr id="4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5796" y="4847456"/>
            <a:ext cx="676672" cy="676672"/>
          </a:xfrm>
          <a:prstGeom prst="rect">
            <a:avLst/>
          </a:prstGeom>
          <a:noFill/>
        </p:spPr>
      </p:pic>
      <p:pic>
        <p:nvPicPr>
          <p:cNvPr id="49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8266" y="5301208"/>
            <a:ext cx="676672" cy="676672"/>
          </a:xfrm>
          <a:prstGeom prst="rect">
            <a:avLst/>
          </a:prstGeom>
          <a:noFill/>
        </p:spPr>
      </p:pic>
      <p:sp>
        <p:nvSpPr>
          <p:cNvPr id="23" name="Elipsa 22"/>
          <p:cNvSpPr/>
          <p:nvPr/>
        </p:nvSpPr>
        <p:spPr>
          <a:xfrm>
            <a:off x="467544" y="4509120"/>
            <a:ext cx="576064" cy="57606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2" name="Elipsa 21"/>
          <p:cNvSpPr/>
          <p:nvPr/>
        </p:nvSpPr>
        <p:spPr>
          <a:xfrm>
            <a:off x="467544" y="2924944"/>
            <a:ext cx="576064" cy="57606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5" name="Elipsa 24"/>
          <p:cNvSpPr/>
          <p:nvPr/>
        </p:nvSpPr>
        <p:spPr>
          <a:xfrm>
            <a:off x="467544" y="3717032"/>
            <a:ext cx="576064" cy="57606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24" name="Elipsa 23"/>
          <p:cNvSpPr/>
          <p:nvPr/>
        </p:nvSpPr>
        <p:spPr>
          <a:xfrm>
            <a:off x="467544" y="5301208"/>
            <a:ext cx="576064" cy="57606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50" name="Šipka doprava 49"/>
          <p:cNvSpPr/>
          <p:nvPr/>
        </p:nvSpPr>
        <p:spPr>
          <a:xfrm>
            <a:off x="323528" y="332656"/>
            <a:ext cx="792088" cy="360040"/>
          </a:xfrm>
          <a:prstGeom prst="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0.00023 L 0.83472 -0.419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736" y="-2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96296E-6 L 0.83472 0.0106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736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6 L 0.83472 0.2837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736" y="1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1481E-6 L 0.84253 -0.1467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118" y="-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3" grpId="0" animBg="1"/>
      <p:bldP spid="22" grpId="0" animBg="1"/>
      <p:bldP spid="25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/>
              <a:t>Čím se veverka živí</a:t>
            </a:r>
            <a:endParaRPr lang="cs-CZ" dirty="0"/>
          </a:p>
        </p:txBody>
      </p:sp>
      <p:pic>
        <p:nvPicPr>
          <p:cNvPr id="4" name="Picture 2" descr="Veverka s o&amp;rcaron;íš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00808"/>
            <a:ext cx="2160240" cy="2160240"/>
          </a:xfrm>
          <a:prstGeom prst="rect">
            <a:avLst/>
          </a:prstGeom>
          <a:noFill/>
        </p:spPr>
      </p:pic>
      <p:pic>
        <p:nvPicPr>
          <p:cNvPr id="5" name="Picture 1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700808"/>
            <a:ext cx="1036712" cy="1036712"/>
          </a:xfrm>
          <a:prstGeom prst="rect">
            <a:avLst/>
          </a:prstGeom>
          <a:noFill/>
        </p:spPr>
      </p:pic>
      <p:pic>
        <p:nvPicPr>
          <p:cNvPr id="6" name="Picture 1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564904"/>
            <a:ext cx="1036712" cy="1036712"/>
          </a:xfrm>
          <a:prstGeom prst="rect">
            <a:avLst/>
          </a:prstGeom>
          <a:noFill/>
        </p:spPr>
      </p:pic>
      <p:pic>
        <p:nvPicPr>
          <p:cNvPr id="7" name="Picture 1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97572" y="4811452"/>
            <a:ext cx="1036712" cy="1036712"/>
          </a:xfrm>
          <a:prstGeom prst="rect">
            <a:avLst/>
          </a:prstGeom>
          <a:noFill/>
        </p:spPr>
      </p:pic>
      <p:pic>
        <p:nvPicPr>
          <p:cNvPr id="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7930" y="4811452"/>
            <a:ext cx="676672" cy="676672"/>
          </a:xfrm>
          <a:prstGeom prst="rect">
            <a:avLst/>
          </a:prstGeom>
          <a:noFill/>
        </p:spPr>
      </p:pic>
      <p:pic>
        <p:nvPicPr>
          <p:cNvPr id="9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97747" y="3702943"/>
            <a:ext cx="676672" cy="676672"/>
          </a:xfrm>
          <a:prstGeom prst="rect">
            <a:avLst/>
          </a:prstGeom>
          <a:noFill/>
        </p:spPr>
      </p:pic>
      <p:pic>
        <p:nvPicPr>
          <p:cNvPr id="10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16266" y="1700808"/>
            <a:ext cx="676672" cy="676672"/>
          </a:xfrm>
          <a:prstGeom prst="rect">
            <a:avLst/>
          </a:prstGeom>
          <a:noFill/>
        </p:spPr>
      </p:pic>
      <p:pic>
        <p:nvPicPr>
          <p:cNvPr id="11" name="Picture 1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5229200"/>
            <a:ext cx="1036712" cy="1036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381128"/>
            <a:ext cx="3051090" cy="24768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344816" cy="346050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Pomozte veverce nasbírat zásoby na zimu.</a:t>
            </a:r>
            <a:endParaRPr lang="cs-CZ" sz="2800" b="1" dirty="0"/>
          </a:p>
        </p:txBody>
      </p:sp>
      <p:pic>
        <p:nvPicPr>
          <p:cNvPr id="21506" name="Picture 2" descr="Veverka s o&amp;rcaron;íš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980728"/>
            <a:ext cx="2160240" cy="2160240"/>
          </a:xfrm>
          <a:prstGeom prst="rect">
            <a:avLst/>
          </a:prstGeom>
          <a:noFill/>
        </p:spPr>
      </p:pic>
      <p:pic>
        <p:nvPicPr>
          <p:cNvPr id="21510" name="Picture 6" descr="Zobrazit podrobnosti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653136"/>
            <a:ext cx="1468760" cy="1468760"/>
          </a:xfrm>
          <a:prstGeom prst="rect">
            <a:avLst/>
          </a:prstGeom>
          <a:noFill/>
        </p:spPr>
      </p:pic>
      <p:pic>
        <p:nvPicPr>
          <p:cNvPr id="21512" name="Picture 8" descr="Zobrazit podrobnosti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3645024"/>
            <a:ext cx="1828800" cy="1828800"/>
          </a:xfrm>
          <a:prstGeom prst="rect">
            <a:avLst/>
          </a:prstGeom>
          <a:noFill/>
        </p:spPr>
      </p:pic>
      <p:pic>
        <p:nvPicPr>
          <p:cNvPr id="10" name="Picture 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3429000"/>
            <a:ext cx="676672" cy="676672"/>
          </a:xfrm>
          <a:prstGeom prst="rect">
            <a:avLst/>
          </a:prstGeom>
          <a:noFill/>
        </p:spPr>
      </p:pic>
      <p:pic>
        <p:nvPicPr>
          <p:cNvPr id="21518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3645024"/>
            <a:ext cx="1036712" cy="1036712"/>
          </a:xfrm>
          <a:prstGeom prst="rect">
            <a:avLst/>
          </a:prstGeom>
          <a:noFill/>
        </p:spPr>
      </p:pic>
      <p:pic>
        <p:nvPicPr>
          <p:cNvPr id="12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11960" y="1700808"/>
            <a:ext cx="1036712" cy="1036712"/>
          </a:xfrm>
          <a:prstGeom prst="rect">
            <a:avLst/>
          </a:prstGeom>
          <a:noFill/>
        </p:spPr>
      </p:pic>
      <p:pic>
        <p:nvPicPr>
          <p:cNvPr id="13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37520" y="5229200"/>
            <a:ext cx="1036712" cy="1036712"/>
          </a:xfrm>
          <a:prstGeom prst="rect">
            <a:avLst/>
          </a:prstGeom>
          <a:noFill/>
        </p:spPr>
      </p:pic>
      <p:pic>
        <p:nvPicPr>
          <p:cNvPr id="14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55247" y="3569605"/>
            <a:ext cx="1036712" cy="1036712"/>
          </a:xfrm>
          <a:prstGeom prst="rect">
            <a:avLst/>
          </a:prstGeom>
          <a:noFill/>
        </p:spPr>
      </p:pic>
      <p:pic>
        <p:nvPicPr>
          <p:cNvPr id="15" name="Picture 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55247" y="1024136"/>
            <a:ext cx="676672" cy="676672"/>
          </a:xfrm>
          <a:prstGeom prst="rect">
            <a:avLst/>
          </a:prstGeom>
          <a:noFill/>
        </p:spPr>
      </p:pic>
      <p:pic>
        <p:nvPicPr>
          <p:cNvPr id="21520" name="Picture 16" descr="Zobrazit podrobnosti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1916832"/>
            <a:ext cx="1828800" cy="1828800"/>
          </a:xfrm>
          <a:prstGeom prst="rect">
            <a:avLst/>
          </a:prstGeom>
          <a:noFill/>
        </p:spPr>
      </p:pic>
      <p:sp>
        <p:nvSpPr>
          <p:cNvPr id="16" name="Šipka doprava 15"/>
          <p:cNvSpPr/>
          <p:nvPr/>
        </p:nvSpPr>
        <p:spPr>
          <a:xfrm>
            <a:off x="251520" y="188640"/>
            <a:ext cx="792088" cy="360040"/>
          </a:xfrm>
          <a:prstGeom prst="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L -0.07309 0.595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63" y="2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44444E-6 L 0.24653 0.2761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26" y="1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1481E-6 L -0.0927 0.22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35" y="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5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44444E-6 L 0.59705 0.1870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844" y="9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7 L 0.25052 0.5020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17" y="2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96296E-6 L 0.40955 -0.0314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69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7416824" cy="56207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Kudy k žaludu? Najděte správnou cestu.</a:t>
            </a:r>
            <a:endParaRPr lang="cs-CZ" sz="2800" b="1" dirty="0"/>
          </a:p>
        </p:txBody>
      </p:sp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1828800" cy="1828800"/>
          </a:xfrm>
          <a:prstGeom prst="rect">
            <a:avLst/>
          </a:prstGeom>
          <a:noFill/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661248"/>
            <a:ext cx="676672" cy="676672"/>
          </a:xfrm>
          <a:prstGeom prst="rect">
            <a:avLst/>
          </a:prstGeom>
          <a:noFill/>
        </p:spPr>
      </p:pic>
      <p:sp>
        <p:nvSpPr>
          <p:cNvPr id="7" name="Volný tvar 6"/>
          <p:cNvSpPr/>
          <p:nvPr/>
        </p:nvSpPr>
        <p:spPr>
          <a:xfrm>
            <a:off x="2271713" y="1528763"/>
            <a:ext cx="6415087" cy="4257675"/>
          </a:xfrm>
          <a:custGeom>
            <a:avLst/>
            <a:gdLst>
              <a:gd name="connsiteX0" fmla="*/ 0 w 6415087"/>
              <a:gd name="connsiteY0" fmla="*/ 442912 h 4257675"/>
              <a:gd name="connsiteX1" fmla="*/ 128587 w 6415087"/>
              <a:gd name="connsiteY1" fmla="*/ 400050 h 4257675"/>
              <a:gd name="connsiteX2" fmla="*/ 171450 w 6415087"/>
              <a:gd name="connsiteY2" fmla="*/ 385762 h 4257675"/>
              <a:gd name="connsiteX3" fmla="*/ 300037 w 6415087"/>
              <a:gd name="connsiteY3" fmla="*/ 314325 h 4257675"/>
              <a:gd name="connsiteX4" fmla="*/ 385762 w 6415087"/>
              <a:gd name="connsiteY4" fmla="*/ 271462 h 4257675"/>
              <a:gd name="connsiteX5" fmla="*/ 471487 w 6415087"/>
              <a:gd name="connsiteY5" fmla="*/ 228600 h 4257675"/>
              <a:gd name="connsiteX6" fmla="*/ 542925 w 6415087"/>
              <a:gd name="connsiteY6" fmla="*/ 157162 h 4257675"/>
              <a:gd name="connsiteX7" fmla="*/ 628650 w 6415087"/>
              <a:gd name="connsiteY7" fmla="*/ 114300 h 4257675"/>
              <a:gd name="connsiteX8" fmla="*/ 671512 w 6415087"/>
              <a:gd name="connsiteY8" fmla="*/ 85725 h 4257675"/>
              <a:gd name="connsiteX9" fmla="*/ 714375 w 6415087"/>
              <a:gd name="connsiteY9" fmla="*/ 71437 h 4257675"/>
              <a:gd name="connsiteX10" fmla="*/ 857250 w 6415087"/>
              <a:gd name="connsiteY10" fmla="*/ 0 h 4257675"/>
              <a:gd name="connsiteX11" fmla="*/ 1185862 w 6415087"/>
              <a:gd name="connsiteY11" fmla="*/ 14287 h 4257675"/>
              <a:gd name="connsiteX12" fmla="*/ 1271587 w 6415087"/>
              <a:gd name="connsiteY12" fmla="*/ 71437 h 4257675"/>
              <a:gd name="connsiteX13" fmla="*/ 1314450 w 6415087"/>
              <a:gd name="connsiteY13" fmla="*/ 100012 h 4257675"/>
              <a:gd name="connsiteX14" fmla="*/ 1357312 w 6415087"/>
              <a:gd name="connsiteY14" fmla="*/ 185737 h 4257675"/>
              <a:gd name="connsiteX15" fmla="*/ 1385887 w 6415087"/>
              <a:gd name="connsiteY15" fmla="*/ 228600 h 4257675"/>
              <a:gd name="connsiteX16" fmla="*/ 1414462 w 6415087"/>
              <a:gd name="connsiteY16" fmla="*/ 314325 h 4257675"/>
              <a:gd name="connsiteX17" fmla="*/ 1443037 w 6415087"/>
              <a:gd name="connsiteY17" fmla="*/ 528637 h 4257675"/>
              <a:gd name="connsiteX18" fmla="*/ 1457325 w 6415087"/>
              <a:gd name="connsiteY18" fmla="*/ 571500 h 4257675"/>
              <a:gd name="connsiteX19" fmla="*/ 1500187 w 6415087"/>
              <a:gd name="connsiteY19" fmla="*/ 614362 h 4257675"/>
              <a:gd name="connsiteX20" fmla="*/ 1514475 w 6415087"/>
              <a:gd name="connsiteY20" fmla="*/ 657225 h 4257675"/>
              <a:gd name="connsiteX21" fmla="*/ 1600200 w 6415087"/>
              <a:gd name="connsiteY21" fmla="*/ 714375 h 4257675"/>
              <a:gd name="connsiteX22" fmla="*/ 1643062 w 6415087"/>
              <a:gd name="connsiteY22" fmla="*/ 757237 h 4257675"/>
              <a:gd name="connsiteX23" fmla="*/ 1685925 w 6415087"/>
              <a:gd name="connsiteY23" fmla="*/ 771525 h 4257675"/>
              <a:gd name="connsiteX24" fmla="*/ 1728787 w 6415087"/>
              <a:gd name="connsiteY24" fmla="*/ 800100 h 4257675"/>
              <a:gd name="connsiteX25" fmla="*/ 2014537 w 6415087"/>
              <a:gd name="connsiteY25" fmla="*/ 785812 h 4257675"/>
              <a:gd name="connsiteX26" fmla="*/ 2171700 w 6415087"/>
              <a:gd name="connsiteY26" fmla="*/ 685800 h 4257675"/>
              <a:gd name="connsiteX27" fmla="*/ 2257425 w 6415087"/>
              <a:gd name="connsiteY27" fmla="*/ 628650 h 4257675"/>
              <a:gd name="connsiteX28" fmla="*/ 2300287 w 6415087"/>
              <a:gd name="connsiteY28" fmla="*/ 585787 h 4257675"/>
              <a:gd name="connsiteX29" fmla="*/ 2357437 w 6415087"/>
              <a:gd name="connsiteY29" fmla="*/ 557212 h 4257675"/>
              <a:gd name="connsiteX30" fmla="*/ 2400300 w 6415087"/>
              <a:gd name="connsiteY30" fmla="*/ 514350 h 4257675"/>
              <a:gd name="connsiteX31" fmla="*/ 2443162 w 6415087"/>
              <a:gd name="connsiteY31" fmla="*/ 485775 h 4257675"/>
              <a:gd name="connsiteX32" fmla="*/ 2486025 w 6415087"/>
              <a:gd name="connsiteY32" fmla="*/ 442912 h 4257675"/>
              <a:gd name="connsiteX33" fmla="*/ 2571750 w 6415087"/>
              <a:gd name="connsiteY33" fmla="*/ 385762 h 4257675"/>
              <a:gd name="connsiteX34" fmla="*/ 2657475 w 6415087"/>
              <a:gd name="connsiteY34" fmla="*/ 300037 h 4257675"/>
              <a:gd name="connsiteX35" fmla="*/ 2686050 w 6415087"/>
              <a:gd name="connsiteY35" fmla="*/ 257175 h 4257675"/>
              <a:gd name="connsiteX36" fmla="*/ 2743200 w 6415087"/>
              <a:gd name="connsiteY36" fmla="*/ 228600 h 4257675"/>
              <a:gd name="connsiteX37" fmla="*/ 2828925 w 6415087"/>
              <a:gd name="connsiteY37" fmla="*/ 185737 h 4257675"/>
              <a:gd name="connsiteX38" fmla="*/ 3400425 w 6415087"/>
              <a:gd name="connsiteY38" fmla="*/ 200025 h 4257675"/>
              <a:gd name="connsiteX39" fmla="*/ 3443287 w 6415087"/>
              <a:gd name="connsiteY39" fmla="*/ 214312 h 4257675"/>
              <a:gd name="connsiteX40" fmla="*/ 3529012 w 6415087"/>
              <a:gd name="connsiteY40" fmla="*/ 814387 h 4257675"/>
              <a:gd name="connsiteX41" fmla="*/ 3571875 w 6415087"/>
              <a:gd name="connsiteY41" fmla="*/ 857250 h 4257675"/>
              <a:gd name="connsiteX42" fmla="*/ 3614737 w 6415087"/>
              <a:gd name="connsiteY42" fmla="*/ 871537 h 4257675"/>
              <a:gd name="connsiteX43" fmla="*/ 3657600 w 6415087"/>
              <a:gd name="connsiteY43" fmla="*/ 900112 h 4257675"/>
              <a:gd name="connsiteX44" fmla="*/ 3757612 w 6415087"/>
              <a:gd name="connsiteY44" fmla="*/ 928687 h 4257675"/>
              <a:gd name="connsiteX45" fmla="*/ 4157662 w 6415087"/>
              <a:gd name="connsiteY45" fmla="*/ 914400 h 4257675"/>
              <a:gd name="connsiteX46" fmla="*/ 4200525 w 6415087"/>
              <a:gd name="connsiteY46" fmla="*/ 885825 h 4257675"/>
              <a:gd name="connsiteX47" fmla="*/ 4257675 w 6415087"/>
              <a:gd name="connsiteY47" fmla="*/ 800100 h 4257675"/>
              <a:gd name="connsiteX48" fmla="*/ 4300537 w 6415087"/>
              <a:gd name="connsiteY48" fmla="*/ 657225 h 4257675"/>
              <a:gd name="connsiteX49" fmla="*/ 4286250 w 6415087"/>
              <a:gd name="connsiteY49" fmla="*/ 414337 h 4257675"/>
              <a:gd name="connsiteX50" fmla="*/ 4257675 w 6415087"/>
              <a:gd name="connsiteY50" fmla="*/ 328612 h 4257675"/>
              <a:gd name="connsiteX51" fmla="*/ 4243387 w 6415087"/>
              <a:gd name="connsiteY51" fmla="*/ 285750 h 4257675"/>
              <a:gd name="connsiteX52" fmla="*/ 4257675 w 6415087"/>
              <a:gd name="connsiteY52" fmla="*/ 185737 h 4257675"/>
              <a:gd name="connsiteX53" fmla="*/ 4371975 w 6415087"/>
              <a:gd name="connsiteY53" fmla="*/ 114300 h 4257675"/>
              <a:gd name="connsiteX54" fmla="*/ 4429125 w 6415087"/>
              <a:gd name="connsiteY54" fmla="*/ 100012 h 4257675"/>
              <a:gd name="connsiteX55" fmla="*/ 4714875 w 6415087"/>
              <a:gd name="connsiteY55" fmla="*/ 114300 h 4257675"/>
              <a:gd name="connsiteX56" fmla="*/ 4757737 w 6415087"/>
              <a:gd name="connsiteY56" fmla="*/ 142875 h 4257675"/>
              <a:gd name="connsiteX57" fmla="*/ 4800600 w 6415087"/>
              <a:gd name="connsiteY57" fmla="*/ 228600 h 4257675"/>
              <a:gd name="connsiteX58" fmla="*/ 4814887 w 6415087"/>
              <a:gd name="connsiteY58" fmla="*/ 285750 h 4257675"/>
              <a:gd name="connsiteX59" fmla="*/ 4829175 w 6415087"/>
              <a:gd name="connsiteY59" fmla="*/ 457200 h 4257675"/>
              <a:gd name="connsiteX60" fmla="*/ 4843462 w 6415087"/>
              <a:gd name="connsiteY60" fmla="*/ 985837 h 4257675"/>
              <a:gd name="connsiteX61" fmla="*/ 4857750 w 6415087"/>
              <a:gd name="connsiteY61" fmla="*/ 1057275 h 4257675"/>
              <a:gd name="connsiteX62" fmla="*/ 4886325 w 6415087"/>
              <a:gd name="connsiteY62" fmla="*/ 1171575 h 4257675"/>
              <a:gd name="connsiteX63" fmla="*/ 4957762 w 6415087"/>
              <a:gd name="connsiteY63" fmla="*/ 1271587 h 4257675"/>
              <a:gd name="connsiteX64" fmla="*/ 5000625 w 6415087"/>
              <a:gd name="connsiteY64" fmla="*/ 1314450 h 4257675"/>
              <a:gd name="connsiteX65" fmla="*/ 5057775 w 6415087"/>
              <a:gd name="connsiteY65" fmla="*/ 1357312 h 4257675"/>
              <a:gd name="connsiteX66" fmla="*/ 5143500 w 6415087"/>
              <a:gd name="connsiteY66" fmla="*/ 1385887 h 4257675"/>
              <a:gd name="connsiteX67" fmla="*/ 5343525 w 6415087"/>
              <a:gd name="connsiteY67" fmla="*/ 1428750 h 4257675"/>
              <a:gd name="connsiteX68" fmla="*/ 5543550 w 6415087"/>
              <a:gd name="connsiteY68" fmla="*/ 1414462 h 4257675"/>
              <a:gd name="connsiteX69" fmla="*/ 5629275 w 6415087"/>
              <a:gd name="connsiteY69" fmla="*/ 1371600 h 4257675"/>
              <a:gd name="connsiteX70" fmla="*/ 5686425 w 6415087"/>
              <a:gd name="connsiteY70" fmla="*/ 1328737 h 4257675"/>
              <a:gd name="connsiteX71" fmla="*/ 5757862 w 6415087"/>
              <a:gd name="connsiteY71" fmla="*/ 1228725 h 4257675"/>
              <a:gd name="connsiteX72" fmla="*/ 5829300 w 6415087"/>
              <a:gd name="connsiteY72" fmla="*/ 1071562 h 4257675"/>
              <a:gd name="connsiteX73" fmla="*/ 5857875 w 6415087"/>
              <a:gd name="connsiteY73" fmla="*/ 985837 h 4257675"/>
              <a:gd name="connsiteX74" fmla="*/ 5886450 w 6415087"/>
              <a:gd name="connsiteY74" fmla="*/ 871537 h 4257675"/>
              <a:gd name="connsiteX75" fmla="*/ 5900737 w 6415087"/>
              <a:gd name="connsiteY75" fmla="*/ 385762 h 4257675"/>
              <a:gd name="connsiteX76" fmla="*/ 5943600 w 6415087"/>
              <a:gd name="connsiteY76" fmla="*/ 214312 h 4257675"/>
              <a:gd name="connsiteX77" fmla="*/ 5957887 w 6415087"/>
              <a:gd name="connsiteY77" fmla="*/ 171450 h 4257675"/>
              <a:gd name="connsiteX78" fmla="*/ 6000750 w 6415087"/>
              <a:gd name="connsiteY78" fmla="*/ 114300 h 4257675"/>
              <a:gd name="connsiteX79" fmla="*/ 6029325 w 6415087"/>
              <a:gd name="connsiteY79" fmla="*/ 71437 h 4257675"/>
              <a:gd name="connsiteX80" fmla="*/ 6157912 w 6415087"/>
              <a:gd name="connsiteY80" fmla="*/ 0 h 4257675"/>
              <a:gd name="connsiteX81" fmla="*/ 6243637 w 6415087"/>
              <a:gd name="connsiteY81" fmla="*/ 14287 h 4257675"/>
              <a:gd name="connsiteX82" fmla="*/ 6300787 w 6415087"/>
              <a:gd name="connsiteY82" fmla="*/ 142875 h 4257675"/>
              <a:gd name="connsiteX83" fmla="*/ 6329362 w 6415087"/>
              <a:gd name="connsiteY83" fmla="*/ 214312 h 4257675"/>
              <a:gd name="connsiteX84" fmla="*/ 6386512 w 6415087"/>
              <a:gd name="connsiteY84" fmla="*/ 400050 h 4257675"/>
              <a:gd name="connsiteX85" fmla="*/ 6415087 w 6415087"/>
              <a:gd name="connsiteY85" fmla="*/ 500062 h 4257675"/>
              <a:gd name="connsiteX86" fmla="*/ 6400800 w 6415087"/>
              <a:gd name="connsiteY86" fmla="*/ 1714500 h 4257675"/>
              <a:gd name="connsiteX87" fmla="*/ 6357937 w 6415087"/>
              <a:gd name="connsiteY87" fmla="*/ 1814512 h 4257675"/>
              <a:gd name="connsiteX88" fmla="*/ 6286500 w 6415087"/>
              <a:gd name="connsiteY88" fmla="*/ 1943100 h 4257675"/>
              <a:gd name="connsiteX89" fmla="*/ 6257925 w 6415087"/>
              <a:gd name="connsiteY89" fmla="*/ 1985962 h 4257675"/>
              <a:gd name="connsiteX90" fmla="*/ 6200775 w 6415087"/>
              <a:gd name="connsiteY90" fmla="*/ 2028825 h 4257675"/>
              <a:gd name="connsiteX91" fmla="*/ 6086475 w 6415087"/>
              <a:gd name="connsiteY91" fmla="*/ 2128837 h 4257675"/>
              <a:gd name="connsiteX92" fmla="*/ 6043612 w 6415087"/>
              <a:gd name="connsiteY92" fmla="*/ 2143125 h 4257675"/>
              <a:gd name="connsiteX93" fmla="*/ 5957887 w 6415087"/>
              <a:gd name="connsiteY93" fmla="*/ 2200275 h 4257675"/>
              <a:gd name="connsiteX94" fmla="*/ 5857875 w 6415087"/>
              <a:gd name="connsiteY94" fmla="*/ 2228850 h 4257675"/>
              <a:gd name="connsiteX95" fmla="*/ 5772150 w 6415087"/>
              <a:gd name="connsiteY95" fmla="*/ 2271712 h 4257675"/>
              <a:gd name="connsiteX96" fmla="*/ 4714875 w 6415087"/>
              <a:gd name="connsiteY96" fmla="*/ 2257425 h 4257675"/>
              <a:gd name="connsiteX97" fmla="*/ 4600575 w 6415087"/>
              <a:gd name="connsiteY97" fmla="*/ 2200275 h 4257675"/>
              <a:gd name="connsiteX98" fmla="*/ 4557712 w 6415087"/>
              <a:gd name="connsiteY98" fmla="*/ 2185987 h 4257675"/>
              <a:gd name="connsiteX99" fmla="*/ 4486275 w 6415087"/>
              <a:gd name="connsiteY99" fmla="*/ 2157412 h 4257675"/>
              <a:gd name="connsiteX100" fmla="*/ 4443412 w 6415087"/>
              <a:gd name="connsiteY100" fmla="*/ 2114550 h 4257675"/>
              <a:gd name="connsiteX101" fmla="*/ 4371975 w 6415087"/>
              <a:gd name="connsiteY101" fmla="*/ 2085975 h 4257675"/>
              <a:gd name="connsiteX102" fmla="*/ 4243387 w 6415087"/>
              <a:gd name="connsiteY102" fmla="*/ 2043112 h 4257675"/>
              <a:gd name="connsiteX103" fmla="*/ 4100512 w 6415087"/>
              <a:gd name="connsiteY103" fmla="*/ 1985962 h 4257675"/>
              <a:gd name="connsiteX104" fmla="*/ 4000500 w 6415087"/>
              <a:gd name="connsiteY104" fmla="*/ 1943100 h 4257675"/>
              <a:gd name="connsiteX105" fmla="*/ 3914775 w 6415087"/>
              <a:gd name="connsiteY105" fmla="*/ 1914525 h 4257675"/>
              <a:gd name="connsiteX106" fmla="*/ 3814762 w 6415087"/>
              <a:gd name="connsiteY106" fmla="*/ 1843087 h 4257675"/>
              <a:gd name="connsiteX107" fmla="*/ 3771900 w 6415087"/>
              <a:gd name="connsiteY107" fmla="*/ 1814512 h 4257675"/>
              <a:gd name="connsiteX108" fmla="*/ 3629025 w 6415087"/>
              <a:gd name="connsiteY108" fmla="*/ 1785937 h 4257675"/>
              <a:gd name="connsiteX109" fmla="*/ 3529012 w 6415087"/>
              <a:gd name="connsiteY109" fmla="*/ 1757362 h 4257675"/>
              <a:gd name="connsiteX110" fmla="*/ 3443287 w 6415087"/>
              <a:gd name="connsiteY110" fmla="*/ 1743075 h 4257675"/>
              <a:gd name="connsiteX111" fmla="*/ 3357562 w 6415087"/>
              <a:gd name="connsiteY111" fmla="*/ 1714500 h 4257675"/>
              <a:gd name="connsiteX112" fmla="*/ 3314700 w 6415087"/>
              <a:gd name="connsiteY112" fmla="*/ 1700212 h 4257675"/>
              <a:gd name="connsiteX113" fmla="*/ 3186112 w 6415087"/>
              <a:gd name="connsiteY113" fmla="*/ 1685925 h 4257675"/>
              <a:gd name="connsiteX114" fmla="*/ 2900362 w 6415087"/>
              <a:gd name="connsiteY114" fmla="*/ 1743075 h 4257675"/>
              <a:gd name="connsiteX115" fmla="*/ 2886075 w 6415087"/>
              <a:gd name="connsiteY115" fmla="*/ 1785937 h 4257675"/>
              <a:gd name="connsiteX116" fmla="*/ 2900362 w 6415087"/>
              <a:gd name="connsiteY116" fmla="*/ 2000250 h 4257675"/>
              <a:gd name="connsiteX117" fmla="*/ 2928937 w 6415087"/>
              <a:gd name="connsiteY117" fmla="*/ 2085975 h 4257675"/>
              <a:gd name="connsiteX118" fmla="*/ 2957512 w 6415087"/>
              <a:gd name="connsiteY118" fmla="*/ 2171700 h 4257675"/>
              <a:gd name="connsiteX119" fmla="*/ 2971800 w 6415087"/>
              <a:gd name="connsiteY119" fmla="*/ 2214562 h 4257675"/>
              <a:gd name="connsiteX120" fmla="*/ 3000375 w 6415087"/>
              <a:gd name="connsiteY120" fmla="*/ 2257425 h 4257675"/>
              <a:gd name="connsiteX121" fmla="*/ 3043237 w 6415087"/>
              <a:gd name="connsiteY121" fmla="*/ 2343150 h 4257675"/>
              <a:gd name="connsiteX122" fmla="*/ 3071812 w 6415087"/>
              <a:gd name="connsiteY122" fmla="*/ 2428875 h 4257675"/>
              <a:gd name="connsiteX123" fmla="*/ 3086100 w 6415087"/>
              <a:gd name="connsiteY123" fmla="*/ 2471737 h 4257675"/>
              <a:gd name="connsiteX124" fmla="*/ 3114675 w 6415087"/>
              <a:gd name="connsiteY124" fmla="*/ 2557462 h 4257675"/>
              <a:gd name="connsiteX125" fmla="*/ 3128962 w 6415087"/>
              <a:gd name="connsiteY125" fmla="*/ 2600325 h 4257675"/>
              <a:gd name="connsiteX126" fmla="*/ 3114675 w 6415087"/>
              <a:gd name="connsiteY126" fmla="*/ 2771775 h 4257675"/>
              <a:gd name="connsiteX127" fmla="*/ 3086100 w 6415087"/>
              <a:gd name="connsiteY127" fmla="*/ 2814637 h 4257675"/>
              <a:gd name="connsiteX128" fmla="*/ 2900362 w 6415087"/>
              <a:gd name="connsiteY128" fmla="*/ 2871787 h 4257675"/>
              <a:gd name="connsiteX129" fmla="*/ 2428875 w 6415087"/>
              <a:gd name="connsiteY129" fmla="*/ 2857500 h 4257675"/>
              <a:gd name="connsiteX130" fmla="*/ 2357437 w 6415087"/>
              <a:gd name="connsiteY130" fmla="*/ 2843212 h 4257675"/>
              <a:gd name="connsiteX131" fmla="*/ 2243137 w 6415087"/>
              <a:gd name="connsiteY131" fmla="*/ 2786062 h 4257675"/>
              <a:gd name="connsiteX132" fmla="*/ 2200275 w 6415087"/>
              <a:gd name="connsiteY132" fmla="*/ 2771775 h 4257675"/>
              <a:gd name="connsiteX133" fmla="*/ 2114550 w 6415087"/>
              <a:gd name="connsiteY133" fmla="*/ 2714625 h 4257675"/>
              <a:gd name="connsiteX134" fmla="*/ 2028825 w 6415087"/>
              <a:gd name="connsiteY134" fmla="*/ 2657475 h 4257675"/>
              <a:gd name="connsiteX135" fmla="*/ 1528762 w 6415087"/>
              <a:gd name="connsiteY135" fmla="*/ 2671762 h 4257675"/>
              <a:gd name="connsiteX136" fmla="*/ 1443037 w 6415087"/>
              <a:gd name="connsiteY136" fmla="*/ 2714625 h 4257675"/>
              <a:gd name="connsiteX137" fmla="*/ 1400175 w 6415087"/>
              <a:gd name="connsiteY137" fmla="*/ 2728912 h 4257675"/>
              <a:gd name="connsiteX138" fmla="*/ 1357312 w 6415087"/>
              <a:gd name="connsiteY138" fmla="*/ 2757487 h 4257675"/>
              <a:gd name="connsiteX139" fmla="*/ 1314450 w 6415087"/>
              <a:gd name="connsiteY139" fmla="*/ 2814637 h 4257675"/>
              <a:gd name="connsiteX140" fmla="*/ 1285875 w 6415087"/>
              <a:gd name="connsiteY140" fmla="*/ 2928937 h 4257675"/>
              <a:gd name="connsiteX141" fmla="*/ 1271587 w 6415087"/>
              <a:gd name="connsiteY141" fmla="*/ 2971800 h 4257675"/>
              <a:gd name="connsiteX142" fmla="*/ 1285875 w 6415087"/>
              <a:gd name="connsiteY142" fmla="*/ 3143250 h 4257675"/>
              <a:gd name="connsiteX143" fmla="*/ 1300162 w 6415087"/>
              <a:gd name="connsiteY143" fmla="*/ 3186112 h 4257675"/>
              <a:gd name="connsiteX144" fmla="*/ 1385887 w 6415087"/>
              <a:gd name="connsiteY144" fmla="*/ 3257550 h 4257675"/>
              <a:gd name="connsiteX145" fmla="*/ 1528762 w 6415087"/>
              <a:gd name="connsiteY145" fmla="*/ 3371850 h 4257675"/>
              <a:gd name="connsiteX146" fmla="*/ 1628775 w 6415087"/>
              <a:gd name="connsiteY146" fmla="*/ 3443287 h 4257675"/>
              <a:gd name="connsiteX147" fmla="*/ 1771650 w 6415087"/>
              <a:gd name="connsiteY147" fmla="*/ 3486150 h 4257675"/>
              <a:gd name="connsiteX148" fmla="*/ 1814512 w 6415087"/>
              <a:gd name="connsiteY148" fmla="*/ 3500437 h 4257675"/>
              <a:gd name="connsiteX149" fmla="*/ 1857375 w 6415087"/>
              <a:gd name="connsiteY149" fmla="*/ 3514725 h 4257675"/>
              <a:gd name="connsiteX150" fmla="*/ 2014537 w 6415087"/>
              <a:gd name="connsiteY150" fmla="*/ 3543300 h 4257675"/>
              <a:gd name="connsiteX151" fmla="*/ 3214687 w 6415087"/>
              <a:gd name="connsiteY151" fmla="*/ 3529012 h 4257675"/>
              <a:gd name="connsiteX152" fmla="*/ 3271837 w 6415087"/>
              <a:gd name="connsiteY152" fmla="*/ 3500437 h 4257675"/>
              <a:gd name="connsiteX153" fmla="*/ 3371850 w 6415087"/>
              <a:gd name="connsiteY153" fmla="*/ 3457575 h 4257675"/>
              <a:gd name="connsiteX154" fmla="*/ 3414712 w 6415087"/>
              <a:gd name="connsiteY154" fmla="*/ 3429000 h 4257675"/>
              <a:gd name="connsiteX155" fmla="*/ 3500437 w 6415087"/>
              <a:gd name="connsiteY155" fmla="*/ 3386137 h 4257675"/>
              <a:gd name="connsiteX156" fmla="*/ 3614737 w 6415087"/>
              <a:gd name="connsiteY156" fmla="*/ 3286125 h 4257675"/>
              <a:gd name="connsiteX157" fmla="*/ 3657600 w 6415087"/>
              <a:gd name="connsiteY157" fmla="*/ 3257550 h 4257675"/>
              <a:gd name="connsiteX158" fmla="*/ 3786187 w 6415087"/>
              <a:gd name="connsiteY158" fmla="*/ 3128962 h 4257675"/>
              <a:gd name="connsiteX159" fmla="*/ 3900487 w 6415087"/>
              <a:gd name="connsiteY159" fmla="*/ 3014662 h 4257675"/>
              <a:gd name="connsiteX160" fmla="*/ 3943350 w 6415087"/>
              <a:gd name="connsiteY160" fmla="*/ 2971800 h 4257675"/>
              <a:gd name="connsiteX161" fmla="*/ 4057650 w 6415087"/>
              <a:gd name="connsiteY161" fmla="*/ 2828925 h 4257675"/>
              <a:gd name="connsiteX162" fmla="*/ 4143375 w 6415087"/>
              <a:gd name="connsiteY162" fmla="*/ 2743200 h 4257675"/>
              <a:gd name="connsiteX163" fmla="*/ 4243387 w 6415087"/>
              <a:gd name="connsiteY163" fmla="*/ 2714625 h 4257675"/>
              <a:gd name="connsiteX164" fmla="*/ 4643437 w 6415087"/>
              <a:gd name="connsiteY164" fmla="*/ 2771775 h 4257675"/>
              <a:gd name="connsiteX165" fmla="*/ 4686300 w 6415087"/>
              <a:gd name="connsiteY165" fmla="*/ 2800350 h 4257675"/>
              <a:gd name="connsiteX166" fmla="*/ 5057775 w 6415087"/>
              <a:gd name="connsiteY166" fmla="*/ 2828925 h 4257675"/>
              <a:gd name="connsiteX167" fmla="*/ 5229225 w 6415087"/>
              <a:gd name="connsiteY167" fmla="*/ 2757487 h 4257675"/>
              <a:gd name="connsiteX168" fmla="*/ 5314950 w 6415087"/>
              <a:gd name="connsiteY168" fmla="*/ 2728912 h 4257675"/>
              <a:gd name="connsiteX169" fmla="*/ 5414962 w 6415087"/>
              <a:gd name="connsiteY169" fmla="*/ 2686050 h 4257675"/>
              <a:gd name="connsiteX170" fmla="*/ 5457825 w 6415087"/>
              <a:gd name="connsiteY170" fmla="*/ 2657475 h 4257675"/>
              <a:gd name="connsiteX171" fmla="*/ 5514975 w 6415087"/>
              <a:gd name="connsiteY171" fmla="*/ 2643187 h 4257675"/>
              <a:gd name="connsiteX172" fmla="*/ 5557837 w 6415087"/>
              <a:gd name="connsiteY172" fmla="*/ 2628900 h 4257675"/>
              <a:gd name="connsiteX173" fmla="*/ 5600700 w 6415087"/>
              <a:gd name="connsiteY173" fmla="*/ 2600325 h 4257675"/>
              <a:gd name="connsiteX174" fmla="*/ 5686425 w 6415087"/>
              <a:gd name="connsiteY174" fmla="*/ 2571750 h 4257675"/>
              <a:gd name="connsiteX175" fmla="*/ 5986462 w 6415087"/>
              <a:gd name="connsiteY175" fmla="*/ 2586037 h 4257675"/>
              <a:gd name="connsiteX176" fmla="*/ 6072187 w 6415087"/>
              <a:gd name="connsiteY176" fmla="*/ 2614612 h 4257675"/>
              <a:gd name="connsiteX177" fmla="*/ 6115050 w 6415087"/>
              <a:gd name="connsiteY177" fmla="*/ 2657475 h 4257675"/>
              <a:gd name="connsiteX178" fmla="*/ 6172200 w 6415087"/>
              <a:gd name="connsiteY178" fmla="*/ 2728912 h 4257675"/>
              <a:gd name="connsiteX179" fmla="*/ 6215062 w 6415087"/>
              <a:gd name="connsiteY179" fmla="*/ 2757487 h 4257675"/>
              <a:gd name="connsiteX180" fmla="*/ 6272212 w 6415087"/>
              <a:gd name="connsiteY180" fmla="*/ 2843212 h 4257675"/>
              <a:gd name="connsiteX181" fmla="*/ 6229350 w 6415087"/>
              <a:gd name="connsiteY181" fmla="*/ 3429000 h 4257675"/>
              <a:gd name="connsiteX182" fmla="*/ 6186487 w 6415087"/>
              <a:gd name="connsiteY182" fmla="*/ 3629025 h 4257675"/>
              <a:gd name="connsiteX183" fmla="*/ 6157912 w 6415087"/>
              <a:gd name="connsiteY183" fmla="*/ 3686175 h 4257675"/>
              <a:gd name="connsiteX184" fmla="*/ 6129337 w 6415087"/>
              <a:gd name="connsiteY184" fmla="*/ 3757612 h 4257675"/>
              <a:gd name="connsiteX185" fmla="*/ 6115050 w 6415087"/>
              <a:gd name="connsiteY185" fmla="*/ 3800475 h 4257675"/>
              <a:gd name="connsiteX186" fmla="*/ 6057900 w 6415087"/>
              <a:gd name="connsiteY186" fmla="*/ 3900487 h 4257675"/>
              <a:gd name="connsiteX187" fmla="*/ 6029325 w 6415087"/>
              <a:gd name="connsiteY187" fmla="*/ 3986212 h 4257675"/>
              <a:gd name="connsiteX188" fmla="*/ 5972175 w 6415087"/>
              <a:gd name="connsiteY188" fmla="*/ 4100512 h 4257675"/>
              <a:gd name="connsiteX189" fmla="*/ 5972175 w 6415087"/>
              <a:gd name="connsiteY189" fmla="*/ 4257675 h 4257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</a:cxnLst>
            <a:rect l="l" t="t" r="r" b="b"/>
            <a:pathLst>
              <a:path w="6415087" h="4257675">
                <a:moveTo>
                  <a:pt x="0" y="442912"/>
                </a:moveTo>
                <a:cubicBezTo>
                  <a:pt x="120421" y="418828"/>
                  <a:pt x="25072" y="444414"/>
                  <a:pt x="128587" y="400050"/>
                </a:cubicBezTo>
                <a:cubicBezTo>
                  <a:pt x="142430" y="394117"/>
                  <a:pt x="158285" y="393076"/>
                  <a:pt x="171450" y="385762"/>
                </a:cubicBezTo>
                <a:cubicBezTo>
                  <a:pt x="318831" y="303884"/>
                  <a:pt x="203052" y="346653"/>
                  <a:pt x="300037" y="314325"/>
                </a:cubicBezTo>
                <a:cubicBezTo>
                  <a:pt x="422878" y="232432"/>
                  <a:pt x="267456" y="330616"/>
                  <a:pt x="385762" y="271462"/>
                </a:cubicBezTo>
                <a:cubicBezTo>
                  <a:pt x="496541" y="216072"/>
                  <a:pt x="363760" y="264508"/>
                  <a:pt x="471487" y="228600"/>
                </a:cubicBezTo>
                <a:cubicBezTo>
                  <a:pt x="585784" y="152403"/>
                  <a:pt x="447678" y="252410"/>
                  <a:pt x="542925" y="157162"/>
                </a:cubicBezTo>
                <a:cubicBezTo>
                  <a:pt x="570622" y="129464"/>
                  <a:pt x="593788" y="125920"/>
                  <a:pt x="628650" y="114300"/>
                </a:cubicBezTo>
                <a:cubicBezTo>
                  <a:pt x="642937" y="104775"/>
                  <a:pt x="656154" y="93404"/>
                  <a:pt x="671512" y="85725"/>
                </a:cubicBezTo>
                <a:cubicBezTo>
                  <a:pt x="684983" y="78990"/>
                  <a:pt x="701210" y="78751"/>
                  <a:pt x="714375" y="71437"/>
                </a:cubicBezTo>
                <a:cubicBezTo>
                  <a:pt x="853550" y="-5883"/>
                  <a:pt x="745563" y="27921"/>
                  <a:pt x="857250" y="0"/>
                </a:cubicBezTo>
                <a:cubicBezTo>
                  <a:pt x="966787" y="4762"/>
                  <a:pt x="1077815" y="-4342"/>
                  <a:pt x="1185862" y="14287"/>
                </a:cubicBezTo>
                <a:cubicBezTo>
                  <a:pt x="1219706" y="20122"/>
                  <a:pt x="1243012" y="52387"/>
                  <a:pt x="1271587" y="71437"/>
                </a:cubicBezTo>
                <a:lnTo>
                  <a:pt x="1314450" y="100012"/>
                </a:lnTo>
                <a:cubicBezTo>
                  <a:pt x="1396343" y="222853"/>
                  <a:pt x="1298160" y="67431"/>
                  <a:pt x="1357312" y="185737"/>
                </a:cubicBezTo>
                <a:cubicBezTo>
                  <a:pt x="1364991" y="201096"/>
                  <a:pt x="1378913" y="212908"/>
                  <a:pt x="1385887" y="228600"/>
                </a:cubicBezTo>
                <a:cubicBezTo>
                  <a:pt x="1398120" y="256125"/>
                  <a:pt x="1414462" y="314325"/>
                  <a:pt x="1414462" y="314325"/>
                </a:cubicBezTo>
                <a:cubicBezTo>
                  <a:pt x="1425696" y="437899"/>
                  <a:pt x="1417796" y="440292"/>
                  <a:pt x="1443037" y="528637"/>
                </a:cubicBezTo>
                <a:cubicBezTo>
                  <a:pt x="1447174" y="543118"/>
                  <a:pt x="1448971" y="558969"/>
                  <a:pt x="1457325" y="571500"/>
                </a:cubicBezTo>
                <a:cubicBezTo>
                  <a:pt x="1468533" y="588312"/>
                  <a:pt x="1485900" y="600075"/>
                  <a:pt x="1500187" y="614362"/>
                </a:cubicBezTo>
                <a:cubicBezTo>
                  <a:pt x="1504950" y="628650"/>
                  <a:pt x="1503826" y="646576"/>
                  <a:pt x="1514475" y="657225"/>
                </a:cubicBezTo>
                <a:cubicBezTo>
                  <a:pt x="1538759" y="681509"/>
                  <a:pt x="1575916" y="690091"/>
                  <a:pt x="1600200" y="714375"/>
                </a:cubicBezTo>
                <a:cubicBezTo>
                  <a:pt x="1614487" y="728662"/>
                  <a:pt x="1626250" y="746029"/>
                  <a:pt x="1643062" y="757237"/>
                </a:cubicBezTo>
                <a:cubicBezTo>
                  <a:pt x="1655593" y="765591"/>
                  <a:pt x="1672454" y="764790"/>
                  <a:pt x="1685925" y="771525"/>
                </a:cubicBezTo>
                <a:cubicBezTo>
                  <a:pt x="1701283" y="779204"/>
                  <a:pt x="1714500" y="790575"/>
                  <a:pt x="1728787" y="800100"/>
                </a:cubicBezTo>
                <a:cubicBezTo>
                  <a:pt x="1824037" y="795337"/>
                  <a:pt x="1920653" y="802577"/>
                  <a:pt x="2014537" y="785812"/>
                </a:cubicBezTo>
                <a:cubicBezTo>
                  <a:pt x="2132960" y="764665"/>
                  <a:pt x="2105333" y="737418"/>
                  <a:pt x="2171700" y="685800"/>
                </a:cubicBezTo>
                <a:cubicBezTo>
                  <a:pt x="2198809" y="664716"/>
                  <a:pt x="2233141" y="652934"/>
                  <a:pt x="2257425" y="628650"/>
                </a:cubicBezTo>
                <a:cubicBezTo>
                  <a:pt x="2271712" y="614362"/>
                  <a:pt x="2283845" y="597531"/>
                  <a:pt x="2300287" y="585787"/>
                </a:cubicBezTo>
                <a:cubicBezTo>
                  <a:pt x="2317618" y="573407"/>
                  <a:pt x="2340106" y="569591"/>
                  <a:pt x="2357437" y="557212"/>
                </a:cubicBezTo>
                <a:cubicBezTo>
                  <a:pt x="2373879" y="545468"/>
                  <a:pt x="2384778" y="527285"/>
                  <a:pt x="2400300" y="514350"/>
                </a:cubicBezTo>
                <a:cubicBezTo>
                  <a:pt x="2413491" y="503357"/>
                  <a:pt x="2429971" y="496768"/>
                  <a:pt x="2443162" y="485775"/>
                </a:cubicBezTo>
                <a:cubicBezTo>
                  <a:pt x="2458684" y="472840"/>
                  <a:pt x="2470076" y="455317"/>
                  <a:pt x="2486025" y="442912"/>
                </a:cubicBezTo>
                <a:cubicBezTo>
                  <a:pt x="2513134" y="421827"/>
                  <a:pt x="2547466" y="410046"/>
                  <a:pt x="2571750" y="385762"/>
                </a:cubicBezTo>
                <a:cubicBezTo>
                  <a:pt x="2600325" y="357187"/>
                  <a:pt x="2635059" y="333661"/>
                  <a:pt x="2657475" y="300037"/>
                </a:cubicBezTo>
                <a:cubicBezTo>
                  <a:pt x="2667000" y="285750"/>
                  <a:pt x="2672859" y="268168"/>
                  <a:pt x="2686050" y="257175"/>
                </a:cubicBezTo>
                <a:cubicBezTo>
                  <a:pt x="2702412" y="243540"/>
                  <a:pt x="2724708" y="239167"/>
                  <a:pt x="2743200" y="228600"/>
                </a:cubicBezTo>
                <a:cubicBezTo>
                  <a:pt x="2820752" y="184284"/>
                  <a:pt x="2750337" y="211934"/>
                  <a:pt x="2828925" y="185737"/>
                </a:cubicBezTo>
                <a:cubicBezTo>
                  <a:pt x="3019425" y="190500"/>
                  <a:pt x="3210071" y="191171"/>
                  <a:pt x="3400425" y="200025"/>
                </a:cubicBezTo>
                <a:cubicBezTo>
                  <a:pt x="3415469" y="200725"/>
                  <a:pt x="3441527" y="199355"/>
                  <a:pt x="3443287" y="214312"/>
                </a:cubicBezTo>
                <a:cubicBezTo>
                  <a:pt x="3460833" y="363449"/>
                  <a:pt x="3380389" y="665764"/>
                  <a:pt x="3529012" y="814387"/>
                </a:cubicBezTo>
                <a:cubicBezTo>
                  <a:pt x="3543300" y="828675"/>
                  <a:pt x="3555063" y="846042"/>
                  <a:pt x="3571875" y="857250"/>
                </a:cubicBezTo>
                <a:cubicBezTo>
                  <a:pt x="3584406" y="865604"/>
                  <a:pt x="3600450" y="866775"/>
                  <a:pt x="3614737" y="871537"/>
                </a:cubicBezTo>
                <a:cubicBezTo>
                  <a:pt x="3629025" y="881062"/>
                  <a:pt x="3642241" y="892433"/>
                  <a:pt x="3657600" y="900112"/>
                </a:cubicBezTo>
                <a:cubicBezTo>
                  <a:pt x="3678102" y="910363"/>
                  <a:pt x="3739295" y="924108"/>
                  <a:pt x="3757612" y="928687"/>
                </a:cubicBezTo>
                <a:cubicBezTo>
                  <a:pt x="3890962" y="923925"/>
                  <a:pt x="4024847" y="927253"/>
                  <a:pt x="4157662" y="914400"/>
                </a:cubicBezTo>
                <a:cubicBezTo>
                  <a:pt x="4174754" y="912746"/>
                  <a:pt x="4189217" y="898748"/>
                  <a:pt x="4200525" y="885825"/>
                </a:cubicBezTo>
                <a:cubicBezTo>
                  <a:pt x="4223140" y="859979"/>
                  <a:pt x="4257675" y="800100"/>
                  <a:pt x="4257675" y="800100"/>
                </a:cubicBezTo>
                <a:cubicBezTo>
                  <a:pt x="4292460" y="695746"/>
                  <a:pt x="4278945" y="743596"/>
                  <a:pt x="4300537" y="657225"/>
                </a:cubicBezTo>
                <a:cubicBezTo>
                  <a:pt x="4295775" y="576262"/>
                  <a:pt x="4296740" y="494758"/>
                  <a:pt x="4286250" y="414337"/>
                </a:cubicBezTo>
                <a:cubicBezTo>
                  <a:pt x="4282354" y="384469"/>
                  <a:pt x="4267200" y="357187"/>
                  <a:pt x="4257675" y="328612"/>
                </a:cubicBezTo>
                <a:lnTo>
                  <a:pt x="4243387" y="285750"/>
                </a:lnTo>
                <a:cubicBezTo>
                  <a:pt x="4248150" y="252412"/>
                  <a:pt x="4247998" y="217993"/>
                  <a:pt x="4257675" y="185737"/>
                </a:cubicBezTo>
                <a:cubicBezTo>
                  <a:pt x="4274461" y="129784"/>
                  <a:pt x="4319947" y="127307"/>
                  <a:pt x="4371975" y="114300"/>
                </a:cubicBezTo>
                <a:lnTo>
                  <a:pt x="4429125" y="100012"/>
                </a:lnTo>
                <a:cubicBezTo>
                  <a:pt x="4524375" y="104775"/>
                  <a:pt x="4620307" y="101965"/>
                  <a:pt x="4714875" y="114300"/>
                </a:cubicBezTo>
                <a:cubicBezTo>
                  <a:pt x="4731902" y="116521"/>
                  <a:pt x="4745595" y="130733"/>
                  <a:pt x="4757737" y="142875"/>
                </a:cubicBezTo>
                <a:cubicBezTo>
                  <a:pt x="4782784" y="167922"/>
                  <a:pt x="4791304" y="196063"/>
                  <a:pt x="4800600" y="228600"/>
                </a:cubicBezTo>
                <a:cubicBezTo>
                  <a:pt x="4805994" y="247481"/>
                  <a:pt x="4810125" y="266700"/>
                  <a:pt x="4814887" y="285750"/>
                </a:cubicBezTo>
                <a:cubicBezTo>
                  <a:pt x="4819650" y="342900"/>
                  <a:pt x="4826836" y="399900"/>
                  <a:pt x="4829175" y="457200"/>
                </a:cubicBezTo>
                <a:cubicBezTo>
                  <a:pt x="4836364" y="633330"/>
                  <a:pt x="4835077" y="809760"/>
                  <a:pt x="4843462" y="985837"/>
                </a:cubicBezTo>
                <a:cubicBezTo>
                  <a:pt x="4844617" y="1010094"/>
                  <a:pt x="4852289" y="1033613"/>
                  <a:pt x="4857750" y="1057275"/>
                </a:cubicBezTo>
                <a:cubicBezTo>
                  <a:pt x="4866581" y="1095542"/>
                  <a:pt x="4864540" y="1138898"/>
                  <a:pt x="4886325" y="1171575"/>
                </a:cubicBezTo>
                <a:cubicBezTo>
                  <a:pt x="4908938" y="1205494"/>
                  <a:pt x="4931183" y="1240578"/>
                  <a:pt x="4957762" y="1271587"/>
                </a:cubicBezTo>
                <a:cubicBezTo>
                  <a:pt x="4970912" y="1286928"/>
                  <a:pt x="4985284" y="1301300"/>
                  <a:pt x="5000625" y="1314450"/>
                </a:cubicBezTo>
                <a:cubicBezTo>
                  <a:pt x="5018705" y="1329947"/>
                  <a:pt x="5036477" y="1346663"/>
                  <a:pt x="5057775" y="1357312"/>
                </a:cubicBezTo>
                <a:cubicBezTo>
                  <a:pt x="5084716" y="1370782"/>
                  <a:pt x="5114279" y="1378582"/>
                  <a:pt x="5143500" y="1385887"/>
                </a:cubicBezTo>
                <a:cubicBezTo>
                  <a:pt x="5285904" y="1421488"/>
                  <a:pt x="5219062" y="1408005"/>
                  <a:pt x="5343525" y="1428750"/>
                </a:cubicBezTo>
                <a:cubicBezTo>
                  <a:pt x="5410200" y="1423987"/>
                  <a:pt x="5477163" y="1422272"/>
                  <a:pt x="5543550" y="1414462"/>
                </a:cubicBezTo>
                <a:cubicBezTo>
                  <a:pt x="5577441" y="1410475"/>
                  <a:pt x="5602684" y="1390594"/>
                  <a:pt x="5629275" y="1371600"/>
                </a:cubicBezTo>
                <a:cubicBezTo>
                  <a:pt x="5648652" y="1357759"/>
                  <a:pt x="5667375" y="1343025"/>
                  <a:pt x="5686425" y="1328737"/>
                </a:cubicBezTo>
                <a:cubicBezTo>
                  <a:pt x="5719567" y="1229309"/>
                  <a:pt x="5671573" y="1351994"/>
                  <a:pt x="5757862" y="1228725"/>
                </a:cubicBezTo>
                <a:cubicBezTo>
                  <a:pt x="5779170" y="1198284"/>
                  <a:pt x="5815371" y="1109867"/>
                  <a:pt x="5829300" y="1071562"/>
                </a:cubicBezTo>
                <a:cubicBezTo>
                  <a:pt x="5839594" y="1043255"/>
                  <a:pt x="5850570" y="1015058"/>
                  <a:pt x="5857875" y="985837"/>
                </a:cubicBezTo>
                <a:lnTo>
                  <a:pt x="5886450" y="871537"/>
                </a:lnTo>
                <a:cubicBezTo>
                  <a:pt x="5891212" y="709612"/>
                  <a:pt x="5892647" y="547555"/>
                  <a:pt x="5900737" y="385762"/>
                </a:cubicBezTo>
                <a:cubicBezTo>
                  <a:pt x="5904132" y="317860"/>
                  <a:pt x="5922339" y="278096"/>
                  <a:pt x="5943600" y="214312"/>
                </a:cubicBezTo>
                <a:cubicBezTo>
                  <a:pt x="5948362" y="200025"/>
                  <a:pt x="5948851" y="183498"/>
                  <a:pt x="5957887" y="171450"/>
                </a:cubicBezTo>
                <a:cubicBezTo>
                  <a:pt x="5972175" y="152400"/>
                  <a:pt x="5986909" y="133677"/>
                  <a:pt x="6000750" y="114300"/>
                </a:cubicBezTo>
                <a:cubicBezTo>
                  <a:pt x="6010731" y="100327"/>
                  <a:pt x="6016402" y="82745"/>
                  <a:pt x="6029325" y="71437"/>
                </a:cubicBezTo>
                <a:cubicBezTo>
                  <a:pt x="6089790" y="18530"/>
                  <a:pt x="6099041" y="19623"/>
                  <a:pt x="6157912" y="0"/>
                </a:cubicBezTo>
                <a:cubicBezTo>
                  <a:pt x="6186487" y="4762"/>
                  <a:pt x="6218313" y="218"/>
                  <a:pt x="6243637" y="14287"/>
                </a:cubicBezTo>
                <a:cubicBezTo>
                  <a:pt x="6296144" y="43457"/>
                  <a:pt x="6286855" y="96433"/>
                  <a:pt x="6300787" y="142875"/>
                </a:cubicBezTo>
                <a:cubicBezTo>
                  <a:pt x="6308156" y="167440"/>
                  <a:pt x="6320736" y="190159"/>
                  <a:pt x="6329362" y="214312"/>
                </a:cubicBezTo>
                <a:cubicBezTo>
                  <a:pt x="6405917" y="428664"/>
                  <a:pt x="6349323" y="269890"/>
                  <a:pt x="6386512" y="400050"/>
                </a:cubicBezTo>
                <a:cubicBezTo>
                  <a:pt x="6427506" y="543529"/>
                  <a:pt x="6370423" y="321401"/>
                  <a:pt x="6415087" y="500062"/>
                </a:cubicBezTo>
                <a:cubicBezTo>
                  <a:pt x="6410325" y="904875"/>
                  <a:pt x="6409895" y="1309762"/>
                  <a:pt x="6400800" y="1714500"/>
                </a:cubicBezTo>
                <a:cubicBezTo>
                  <a:pt x="6399727" y="1762239"/>
                  <a:pt x="6382206" y="1778109"/>
                  <a:pt x="6357937" y="1814512"/>
                </a:cubicBezTo>
                <a:cubicBezTo>
                  <a:pt x="6332790" y="1889955"/>
                  <a:pt x="6352004" y="1844845"/>
                  <a:pt x="6286500" y="1943100"/>
                </a:cubicBezTo>
                <a:cubicBezTo>
                  <a:pt x="6276975" y="1957387"/>
                  <a:pt x="6271662" y="1975659"/>
                  <a:pt x="6257925" y="1985962"/>
                </a:cubicBezTo>
                <a:cubicBezTo>
                  <a:pt x="6238875" y="2000250"/>
                  <a:pt x="6218696" y="2013144"/>
                  <a:pt x="6200775" y="2028825"/>
                </a:cubicBezTo>
                <a:cubicBezTo>
                  <a:pt x="6148698" y="2074392"/>
                  <a:pt x="6145811" y="2094931"/>
                  <a:pt x="6086475" y="2128837"/>
                </a:cubicBezTo>
                <a:cubicBezTo>
                  <a:pt x="6073399" y="2136309"/>
                  <a:pt x="6056777" y="2135811"/>
                  <a:pt x="6043612" y="2143125"/>
                </a:cubicBezTo>
                <a:cubicBezTo>
                  <a:pt x="6013591" y="2159803"/>
                  <a:pt x="5991205" y="2191946"/>
                  <a:pt x="5957887" y="2200275"/>
                </a:cubicBezTo>
                <a:cubicBezTo>
                  <a:pt x="5939570" y="2204854"/>
                  <a:pt x="5878377" y="2218599"/>
                  <a:pt x="5857875" y="2228850"/>
                </a:cubicBezTo>
                <a:cubicBezTo>
                  <a:pt x="5747096" y="2284240"/>
                  <a:pt x="5879877" y="2235804"/>
                  <a:pt x="5772150" y="2271712"/>
                </a:cubicBezTo>
                <a:lnTo>
                  <a:pt x="4714875" y="2257425"/>
                </a:lnTo>
                <a:cubicBezTo>
                  <a:pt x="4672357" y="2254832"/>
                  <a:pt x="4640986" y="2213746"/>
                  <a:pt x="4600575" y="2200275"/>
                </a:cubicBezTo>
                <a:cubicBezTo>
                  <a:pt x="4586287" y="2195512"/>
                  <a:pt x="4571814" y="2191275"/>
                  <a:pt x="4557712" y="2185987"/>
                </a:cubicBezTo>
                <a:cubicBezTo>
                  <a:pt x="4533698" y="2176982"/>
                  <a:pt x="4510087" y="2166937"/>
                  <a:pt x="4486275" y="2157412"/>
                </a:cubicBezTo>
                <a:cubicBezTo>
                  <a:pt x="4471987" y="2143125"/>
                  <a:pt x="4460546" y="2125259"/>
                  <a:pt x="4443412" y="2114550"/>
                </a:cubicBezTo>
                <a:cubicBezTo>
                  <a:pt x="4421664" y="2100957"/>
                  <a:pt x="4396128" y="2094601"/>
                  <a:pt x="4371975" y="2085975"/>
                </a:cubicBezTo>
                <a:cubicBezTo>
                  <a:pt x="4329426" y="2070779"/>
                  <a:pt x="4285337" y="2059892"/>
                  <a:pt x="4243387" y="2043112"/>
                </a:cubicBezTo>
                <a:cubicBezTo>
                  <a:pt x="4195762" y="2024062"/>
                  <a:pt x="4149174" y="2002182"/>
                  <a:pt x="4100512" y="1985962"/>
                </a:cubicBezTo>
                <a:cubicBezTo>
                  <a:pt x="3962550" y="1939976"/>
                  <a:pt x="4177038" y="2013715"/>
                  <a:pt x="4000500" y="1943100"/>
                </a:cubicBezTo>
                <a:cubicBezTo>
                  <a:pt x="3972534" y="1931913"/>
                  <a:pt x="3914775" y="1914525"/>
                  <a:pt x="3914775" y="1914525"/>
                </a:cubicBezTo>
                <a:cubicBezTo>
                  <a:pt x="3813773" y="1847191"/>
                  <a:pt x="3938797" y="1931684"/>
                  <a:pt x="3814762" y="1843087"/>
                </a:cubicBezTo>
                <a:cubicBezTo>
                  <a:pt x="3800789" y="1833106"/>
                  <a:pt x="3787259" y="1822191"/>
                  <a:pt x="3771900" y="1814512"/>
                </a:cubicBezTo>
                <a:cubicBezTo>
                  <a:pt x="3732004" y="1794564"/>
                  <a:pt x="3665875" y="1791201"/>
                  <a:pt x="3629025" y="1785937"/>
                </a:cubicBezTo>
                <a:cubicBezTo>
                  <a:pt x="3588179" y="1772322"/>
                  <a:pt x="3573855" y="1766331"/>
                  <a:pt x="3529012" y="1757362"/>
                </a:cubicBezTo>
                <a:cubicBezTo>
                  <a:pt x="3500605" y="1751681"/>
                  <a:pt x="3471862" y="1747837"/>
                  <a:pt x="3443287" y="1743075"/>
                </a:cubicBezTo>
                <a:lnTo>
                  <a:pt x="3357562" y="1714500"/>
                </a:lnTo>
                <a:cubicBezTo>
                  <a:pt x="3343275" y="1709737"/>
                  <a:pt x="3329668" y="1701875"/>
                  <a:pt x="3314700" y="1700212"/>
                </a:cubicBezTo>
                <a:lnTo>
                  <a:pt x="3186112" y="1685925"/>
                </a:lnTo>
                <a:cubicBezTo>
                  <a:pt x="3009762" y="1695722"/>
                  <a:pt x="2956967" y="1629863"/>
                  <a:pt x="2900362" y="1743075"/>
                </a:cubicBezTo>
                <a:cubicBezTo>
                  <a:pt x="2893627" y="1756545"/>
                  <a:pt x="2890837" y="1771650"/>
                  <a:pt x="2886075" y="1785937"/>
                </a:cubicBezTo>
                <a:cubicBezTo>
                  <a:pt x="2890837" y="1857375"/>
                  <a:pt x="2890237" y="1929373"/>
                  <a:pt x="2900362" y="2000250"/>
                </a:cubicBezTo>
                <a:cubicBezTo>
                  <a:pt x="2904622" y="2030068"/>
                  <a:pt x="2919412" y="2057400"/>
                  <a:pt x="2928937" y="2085975"/>
                </a:cubicBezTo>
                <a:lnTo>
                  <a:pt x="2957512" y="2171700"/>
                </a:lnTo>
                <a:cubicBezTo>
                  <a:pt x="2962274" y="2185987"/>
                  <a:pt x="2963446" y="2202031"/>
                  <a:pt x="2971800" y="2214562"/>
                </a:cubicBezTo>
                <a:lnTo>
                  <a:pt x="3000375" y="2257425"/>
                </a:lnTo>
                <a:cubicBezTo>
                  <a:pt x="3052477" y="2413735"/>
                  <a:pt x="2969383" y="2176978"/>
                  <a:pt x="3043237" y="2343150"/>
                </a:cubicBezTo>
                <a:cubicBezTo>
                  <a:pt x="3055470" y="2370675"/>
                  <a:pt x="3062287" y="2400300"/>
                  <a:pt x="3071812" y="2428875"/>
                </a:cubicBezTo>
                <a:lnTo>
                  <a:pt x="3086100" y="2471737"/>
                </a:lnTo>
                <a:lnTo>
                  <a:pt x="3114675" y="2557462"/>
                </a:lnTo>
                <a:lnTo>
                  <a:pt x="3128962" y="2600325"/>
                </a:lnTo>
                <a:cubicBezTo>
                  <a:pt x="3124200" y="2657475"/>
                  <a:pt x="3125922" y="2715541"/>
                  <a:pt x="3114675" y="2771775"/>
                </a:cubicBezTo>
                <a:cubicBezTo>
                  <a:pt x="3111307" y="2788613"/>
                  <a:pt x="3098242" y="2802495"/>
                  <a:pt x="3086100" y="2814637"/>
                </a:cubicBezTo>
                <a:cubicBezTo>
                  <a:pt x="3038428" y="2862309"/>
                  <a:pt x="2960786" y="2863155"/>
                  <a:pt x="2900362" y="2871787"/>
                </a:cubicBezTo>
                <a:cubicBezTo>
                  <a:pt x="2743200" y="2867025"/>
                  <a:pt x="2585892" y="2865764"/>
                  <a:pt x="2428875" y="2857500"/>
                </a:cubicBezTo>
                <a:cubicBezTo>
                  <a:pt x="2404624" y="2856224"/>
                  <a:pt x="2380103" y="2851930"/>
                  <a:pt x="2357437" y="2843212"/>
                </a:cubicBezTo>
                <a:cubicBezTo>
                  <a:pt x="2317679" y="2827920"/>
                  <a:pt x="2281237" y="2805112"/>
                  <a:pt x="2243137" y="2786062"/>
                </a:cubicBezTo>
                <a:cubicBezTo>
                  <a:pt x="2229667" y="2779327"/>
                  <a:pt x="2214562" y="2776537"/>
                  <a:pt x="2200275" y="2771775"/>
                </a:cubicBezTo>
                <a:cubicBezTo>
                  <a:pt x="2171700" y="2752725"/>
                  <a:pt x="2138834" y="2738909"/>
                  <a:pt x="2114550" y="2714625"/>
                </a:cubicBezTo>
                <a:cubicBezTo>
                  <a:pt x="2061038" y="2661113"/>
                  <a:pt x="2090856" y="2678152"/>
                  <a:pt x="2028825" y="2657475"/>
                </a:cubicBezTo>
                <a:cubicBezTo>
                  <a:pt x="1862137" y="2662237"/>
                  <a:pt x="1695287" y="2662998"/>
                  <a:pt x="1528762" y="2671762"/>
                </a:cubicBezTo>
                <a:cubicBezTo>
                  <a:pt x="1488628" y="2673874"/>
                  <a:pt x="1476747" y="2697770"/>
                  <a:pt x="1443037" y="2714625"/>
                </a:cubicBezTo>
                <a:cubicBezTo>
                  <a:pt x="1429567" y="2721360"/>
                  <a:pt x="1414462" y="2724150"/>
                  <a:pt x="1400175" y="2728912"/>
                </a:cubicBezTo>
                <a:cubicBezTo>
                  <a:pt x="1385887" y="2738437"/>
                  <a:pt x="1369454" y="2745345"/>
                  <a:pt x="1357312" y="2757487"/>
                </a:cubicBezTo>
                <a:cubicBezTo>
                  <a:pt x="1340474" y="2774325"/>
                  <a:pt x="1326264" y="2793962"/>
                  <a:pt x="1314450" y="2814637"/>
                </a:cubicBezTo>
                <a:cubicBezTo>
                  <a:pt x="1299933" y="2840042"/>
                  <a:pt x="1291102" y="2908028"/>
                  <a:pt x="1285875" y="2928937"/>
                </a:cubicBezTo>
                <a:cubicBezTo>
                  <a:pt x="1282222" y="2943548"/>
                  <a:pt x="1276350" y="2957512"/>
                  <a:pt x="1271587" y="2971800"/>
                </a:cubicBezTo>
                <a:cubicBezTo>
                  <a:pt x="1276350" y="3028950"/>
                  <a:pt x="1278296" y="3086405"/>
                  <a:pt x="1285875" y="3143250"/>
                </a:cubicBezTo>
                <a:cubicBezTo>
                  <a:pt x="1287865" y="3158178"/>
                  <a:pt x="1290245" y="3174778"/>
                  <a:pt x="1300162" y="3186112"/>
                </a:cubicBezTo>
                <a:cubicBezTo>
                  <a:pt x="1324656" y="3214105"/>
                  <a:pt x="1358239" y="3232667"/>
                  <a:pt x="1385887" y="3257550"/>
                </a:cubicBezTo>
                <a:cubicBezTo>
                  <a:pt x="1516998" y="3375550"/>
                  <a:pt x="1357295" y="3253143"/>
                  <a:pt x="1528762" y="3371850"/>
                </a:cubicBezTo>
                <a:cubicBezTo>
                  <a:pt x="1562446" y="3395170"/>
                  <a:pt x="1589030" y="3433350"/>
                  <a:pt x="1628775" y="3443287"/>
                </a:cubicBezTo>
                <a:cubicBezTo>
                  <a:pt x="1715148" y="3464881"/>
                  <a:pt x="1667293" y="3451365"/>
                  <a:pt x="1771650" y="3486150"/>
                </a:cubicBezTo>
                <a:lnTo>
                  <a:pt x="1814512" y="3500437"/>
                </a:lnTo>
                <a:cubicBezTo>
                  <a:pt x="1828800" y="3505200"/>
                  <a:pt x="1842764" y="3511072"/>
                  <a:pt x="1857375" y="3514725"/>
                </a:cubicBezTo>
                <a:cubicBezTo>
                  <a:pt x="1947195" y="3537179"/>
                  <a:pt x="1895086" y="3526235"/>
                  <a:pt x="2014537" y="3543300"/>
                </a:cubicBezTo>
                <a:cubicBezTo>
                  <a:pt x="2414587" y="3538537"/>
                  <a:pt x="2814841" y="3542643"/>
                  <a:pt x="3214687" y="3529012"/>
                </a:cubicBezTo>
                <a:cubicBezTo>
                  <a:pt x="3235973" y="3528286"/>
                  <a:pt x="3252260" y="3508827"/>
                  <a:pt x="3271837" y="3500437"/>
                </a:cubicBezTo>
                <a:cubicBezTo>
                  <a:pt x="3351985" y="3466089"/>
                  <a:pt x="3277076" y="3511732"/>
                  <a:pt x="3371850" y="3457575"/>
                </a:cubicBezTo>
                <a:cubicBezTo>
                  <a:pt x="3386759" y="3449056"/>
                  <a:pt x="3399702" y="3437339"/>
                  <a:pt x="3414712" y="3429000"/>
                </a:cubicBezTo>
                <a:cubicBezTo>
                  <a:pt x="3442639" y="3413485"/>
                  <a:pt x="3473042" y="3402574"/>
                  <a:pt x="3500437" y="3386137"/>
                </a:cubicBezTo>
                <a:cubicBezTo>
                  <a:pt x="3569565" y="3344660"/>
                  <a:pt x="3551582" y="3340258"/>
                  <a:pt x="3614737" y="3286125"/>
                </a:cubicBezTo>
                <a:cubicBezTo>
                  <a:pt x="3627775" y="3274950"/>
                  <a:pt x="3644766" y="3268958"/>
                  <a:pt x="3657600" y="3257550"/>
                </a:cubicBezTo>
                <a:cubicBezTo>
                  <a:pt x="3657630" y="3257523"/>
                  <a:pt x="3764742" y="3150407"/>
                  <a:pt x="3786187" y="3128962"/>
                </a:cubicBezTo>
                <a:lnTo>
                  <a:pt x="3900487" y="3014662"/>
                </a:lnTo>
                <a:cubicBezTo>
                  <a:pt x="3914775" y="3000374"/>
                  <a:pt x="3931227" y="2987965"/>
                  <a:pt x="3943350" y="2971800"/>
                </a:cubicBezTo>
                <a:cubicBezTo>
                  <a:pt x="3983561" y="2918184"/>
                  <a:pt x="4009970" y="2880940"/>
                  <a:pt x="4057650" y="2828925"/>
                </a:cubicBezTo>
                <a:cubicBezTo>
                  <a:pt x="4084957" y="2799136"/>
                  <a:pt x="4105038" y="2755980"/>
                  <a:pt x="4143375" y="2743200"/>
                </a:cubicBezTo>
                <a:cubicBezTo>
                  <a:pt x="4204865" y="2722702"/>
                  <a:pt x="4171626" y="2732565"/>
                  <a:pt x="4243387" y="2714625"/>
                </a:cubicBezTo>
                <a:cubicBezTo>
                  <a:pt x="4778269" y="2736020"/>
                  <a:pt x="4489611" y="2643585"/>
                  <a:pt x="4643437" y="2771775"/>
                </a:cubicBezTo>
                <a:cubicBezTo>
                  <a:pt x="4656629" y="2782768"/>
                  <a:pt x="4672012" y="2790825"/>
                  <a:pt x="4686300" y="2800350"/>
                </a:cubicBezTo>
                <a:cubicBezTo>
                  <a:pt x="4775681" y="2934420"/>
                  <a:pt x="4715385" y="2870427"/>
                  <a:pt x="5057775" y="2828925"/>
                </a:cubicBezTo>
                <a:cubicBezTo>
                  <a:pt x="5253108" y="2805248"/>
                  <a:pt x="5129593" y="2801768"/>
                  <a:pt x="5229225" y="2757487"/>
                </a:cubicBezTo>
                <a:cubicBezTo>
                  <a:pt x="5256750" y="2745254"/>
                  <a:pt x="5289888" y="2745620"/>
                  <a:pt x="5314950" y="2728912"/>
                </a:cubicBezTo>
                <a:cubicBezTo>
                  <a:pt x="5374150" y="2689445"/>
                  <a:pt x="5341153" y="2704502"/>
                  <a:pt x="5414962" y="2686050"/>
                </a:cubicBezTo>
                <a:cubicBezTo>
                  <a:pt x="5429250" y="2676525"/>
                  <a:pt x="5442042" y="2664239"/>
                  <a:pt x="5457825" y="2657475"/>
                </a:cubicBezTo>
                <a:cubicBezTo>
                  <a:pt x="5475874" y="2649740"/>
                  <a:pt x="5496094" y="2648582"/>
                  <a:pt x="5514975" y="2643187"/>
                </a:cubicBezTo>
                <a:cubicBezTo>
                  <a:pt x="5529456" y="2639050"/>
                  <a:pt x="5543550" y="2633662"/>
                  <a:pt x="5557837" y="2628900"/>
                </a:cubicBezTo>
                <a:cubicBezTo>
                  <a:pt x="5572125" y="2619375"/>
                  <a:pt x="5585008" y="2607299"/>
                  <a:pt x="5600700" y="2600325"/>
                </a:cubicBezTo>
                <a:cubicBezTo>
                  <a:pt x="5628225" y="2588092"/>
                  <a:pt x="5686425" y="2571750"/>
                  <a:pt x="5686425" y="2571750"/>
                </a:cubicBezTo>
                <a:cubicBezTo>
                  <a:pt x="5786437" y="2576512"/>
                  <a:pt x="5886949" y="2574980"/>
                  <a:pt x="5986462" y="2586037"/>
                </a:cubicBezTo>
                <a:cubicBezTo>
                  <a:pt x="6016398" y="2589363"/>
                  <a:pt x="6072187" y="2614612"/>
                  <a:pt x="6072187" y="2614612"/>
                </a:cubicBezTo>
                <a:cubicBezTo>
                  <a:pt x="6086475" y="2628900"/>
                  <a:pt x="6101744" y="2642269"/>
                  <a:pt x="6115050" y="2657475"/>
                </a:cubicBezTo>
                <a:cubicBezTo>
                  <a:pt x="6135131" y="2680425"/>
                  <a:pt x="6150637" y="2707349"/>
                  <a:pt x="6172200" y="2728912"/>
                </a:cubicBezTo>
                <a:cubicBezTo>
                  <a:pt x="6184342" y="2741054"/>
                  <a:pt x="6200775" y="2747962"/>
                  <a:pt x="6215062" y="2757487"/>
                </a:cubicBezTo>
                <a:cubicBezTo>
                  <a:pt x="6234112" y="2786062"/>
                  <a:pt x="6273115" y="2808881"/>
                  <a:pt x="6272212" y="2843212"/>
                </a:cubicBezTo>
                <a:cubicBezTo>
                  <a:pt x="6257473" y="3403303"/>
                  <a:pt x="6358346" y="3235504"/>
                  <a:pt x="6229350" y="3429000"/>
                </a:cubicBezTo>
                <a:cubicBezTo>
                  <a:pt x="6221737" y="3474679"/>
                  <a:pt x="6204287" y="3593426"/>
                  <a:pt x="6186487" y="3629025"/>
                </a:cubicBezTo>
                <a:cubicBezTo>
                  <a:pt x="6176962" y="3648075"/>
                  <a:pt x="6166562" y="3666712"/>
                  <a:pt x="6157912" y="3686175"/>
                </a:cubicBezTo>
                <a:cubicBezTo>
                  <a:pt x="6147496" y="3709611"/>
                  <a:pt x="6138342" y="3733598"/>
                  <a:pt x="6129337" y="3757612"/>
                </a:cubicBezTo>
                <a:cubicBezTo>
                  <a:pt x="6124049" y="3771714"/>
                  <a:pt x="6121785" y="3787004"/>
                  <a:pt x="6115050" y="3800475"/>
                </a:cubicBezTo>
                <a:cubicBezTo>
                  <a:pt x="6063496" y="3903584"/>
                  <a:pt x="6108002" y="3775232"/>
                  <a:pt x="6057900" y="3900487"/>
                </a:cubicBezTo>
                <a:cubicBezTo>
                  <a:pt x="6046713" y="3928453"/>
                  <a:pt x="6042795" y="3959271"/>
                  <a:pt x="6029325" y="3986212"/>
                </a:cubicBezTo>
                <a:cubicBezTo>
                  <a:pt x="6010275" y="4024312"/>
                  <a:pt x="5972175" y="4057915"/>
                  <a:pt x="5972175" y="4100512"/>
                </a:cubicBezTo>
                <a:lnTo>
                  <a:pt x="5972175" y="4257675"/>
                </a:ln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2000250" y="2000117"/>
            <a:ext cx="6486525" cy="1486033"/>
          </a:xfrm>
          <a:custGeom>
            <a:avLst/>
            <a:gdLst>
              <a:gd name="connsiteX0" fmla="*/ 0 w 6486525"/>
              <a:gd name="connsiteY0" fmla="*/ 271596 h 1486033"/>
              <a:gd name="connsiteX1" fmla="*/ 71438 w 6486525"/>
              <a:gd name="connsiteY1" fmla="*/ 285883 h 1486033"/>
              <a:gd name="connsiteX2" fmla="*/ 100013 w 6486525"/>
              <a:gd name="connsiteY2" fmla="*/ 328746 h 1486033"/>
              <a:gd name="connsiteX3" fmla="*/ 142875 w 6486525"/>
              <a:gd name="connsiteY3" fmla="*/ 357321 h 1486033"/>
              <a:gd name="connsiteX4" fmla="*/ 228600 w 6486525"/>
              <a:gd name="connsiteY4" fmla="*/ 428758 h 1486033"/>
              <a:gd name="connsiteX5" fmla="*/ 257175 w 6486525"/>
              <a:gd name="connsiteY5" fmla="*/ 471621 h 1486033"/>
              <a:gd name="connsiteX6" fmla="*/ 342900 w 6486525"/>
              <a:gd name="connsiteY6" fmla="*/ 500196 h 1486033"/>
              <a:gd name="connsiteX7" fmla="*/ 557213 w 6486525"/>
              <a:gd name="connsiteY7" fmla="*/ 528771 h 1486033"/>
              <a:gd name="connsiteX8" fmla="*/ 628650 w 6486525"/>
              <a:gd name="connsiteY8" fmla="*/ 543058 h 1486033"/>
              <a:gd name="connsiteX9" fmla="*/ 714375 w 6486525"/>
              <a:gd name="connsiteY9" fmla="*/ 571633 h 1486033"/>
              <a:gd name="connsiteX10" fmla="*/ 771525 w 6486525"/>
              <a:gd name="connsiteY10" fmla="*/ 614496 h 1486033"/>
              <a:gd name="connsiteX11" fmla="*/ 857250 w 6486525"/>
              <a:gd name="connsiteY11" fmla="*/ 657358 h 1486033"/>
              <a:gd name="connsiteX12" fmla="*/ 928688 w 6486525"/>
              <a:gd name="connsiteY12" fmla="*/ 743083 h 1486033"/>
              <a:gd name="connsiteX13" fmla="*/ 985838 w 6486525"/>
              <a:gd name="connsiteY13" fmla="*/ 814521 h 1486033"/>
              <a:gd name="connsiteX14" fmla="*/ 1014413 w 6486525"/>
              <a:gd name="connsiteY14" fmla="*/ 857383 h 1486033"/>
              <a:gd name="connsiteX15" fmla="*/ 1157288 w 6486525"/>
              <a:gd name="connsiteY15" fmla="*/ 943108 h 1486033"/>
              <a:gd name="connsiteX16" fmla="*/ 1200150 w 6486525"/>
              <a:gd name="connsiteY16" fmla="*/ 971683 h 1486033"/>
              <a:gd name="connsiteX17" fmla="*/ 1300163 w 6486525"/>
              <a:gd name="connsiteY17" fmla="*/ 1000258 h 1486033"/>
              <a:gd name="connsiteX18" fmla="*/ 1643063 w 6486525"/>
              <a:gd name="connsiteY18" fmla="*/ 985971 h 1486033"/>
              <a:gd name="connsiteX19" fmla="*/ 1628775 w 6486525"/>
              <a:gd name="connsiteY19" fmla="*/ 743083 h 1486033"/>
              <a:gd name="connsiteX20" fmla="*/ 1585913 w 6486525"/>
              <a:gd name="connsiteY20" fmla="*/ 657358 h 1486033"/>
              <a:gd name="connsiteX21" fmla="*/ 1514475 w 6486525"/>
              <a:gd name="connsiteY21" fmla="*/ 528771 h 1486033"/>
              <a:gd name="connsiteX22" fmla="*/ 1485900 w 6486525"/>
              <a:gd name="connsiteY22" fmla="*/ 485908 h 1486033"/>
              <a:gd name="connsiteX23" fmla="*/ 1443038 w 6486525"/>
              <a:gd name="connsiteY23" fmla="*/ 471621 h 1486033"/>
              <a:gd name="connsiteX24" fmla="*/ 1357313 w 6486525"/>
              <a:gd name="connsiteY24" fmla="*/ 400183 h 1486033"/>
              <a:gd name="connsiteX25" fmla="*/ 1314450 w 6486525"/>
              <a:gd name="connsiteY25" fmla="*/ 371608 h 1486033"/>
              <a:gd name="connsiteX26" fmla="*/ 1271588 w 6486525"/>
              <a:gd name="connsiteY26" fmla="*/ 328746 h 1486033"/>
              <a:gd name="connsiteX27" fmla="*/ 1228725 w 6486525"/>
              <a:gd name="connsiteY27" fmla="*/ 314458 h 1486033"/>
              <a:gd name="connsiteX28" fmla="*/ 1185863 w 6486525"/>
              <a:gd name="connsiteY28" fmla="*/ 285883 h 1486033"/>
              <a:gd name="connsiteX29" fmla="*/ 1114425 w 6486525"/>
              <a:gd name="connsiteY29" fmla="*/ 157296 h 1486033"/>
              <a:gd name="connsiteX30" fmla="*/ 1128713 w 6486525"/>
              <a:gd name="connsiteY30" fmla="*/ 114433 h 1486033"/>
              <a:gd name="connsiteX31" fmla="*/ 1214438 w 6486525"/>
              <a:gd name="connsiteY31" fmla="*/ 57283 h 1486033"/>
              <a:gd name="connsiteX32" fmla="*/ 1228725 w 6486525"/>
              <a:gd name="connsiteY32" fmla="*/ 14421 h 1486033"/>
              <a:gd name="connsiteX33" fmla="*/ 1371600 w 6486525"/>
              <a:gd name="connsiteY33" fmla="*/ 14421 h 1486033"/>
              <a:gd name="connsiteX34" fmla="*/ 1443038 w 6486525"/>
              <a:gd name="connsiteY34" fmla="*/ 85858 h 1486033"/>
              <a:gd name="connsiteX35" fmla="*/ 1571625 w 6486525"/>
              <a:gd name="connsiteY35" fmla="*/ 200158 h 1486033"/>
              <a:gd name="connsiteX36" fmla="*/ 1600200 w 6486525"/>
              <a:gd name="connsiteY36" fmla="*/ 243021 h 1486033"/>
              <a:gd name="connsiteX37" fmla="*/ 1728788 w 6486525"/>
              <a:gd name="connsiteY37" fmla="*/ 357321 h 1486033"/>
              <a:gd name="connsiteX38" fmla="*/ 1800225 w 6486525"/>
              <a:gd name="connsiteY38" fmla="*/ 443046 h 1486033"/>
              <a:gd name="connsiteX39" fmla="*/ 1828800 w 6486525"/>
              <a:gd name="connsiteY39" fmla="*/ 485908 h 1486033"/>
              <a:gd name="connsiteX40" fmla="*/ 1871663 w 6486525"/>
              <a:gd name="connsiteY40" fmla="*/ 514483 h 1486033"/>
              <a:gd name="connsiteX41" fmla="*/ 1943100 w 6486525"/>
              <a:gd name="connsiteY41" fmla="*/ 600208 h 1486033"/>
              <a:gd name="connsiteX42" fmla="*/ 1985963 w 6486525"/>
              <a:gd name="connsiteY42" fmla="*/ 628783 h 1486033"/>
              <a:gd name="connsiteX43" fmla="*/ 2128838 w 6486525"/>
              <a:gd name="connsiteY43" fmla="*/ 800233 h 1486033"/>
              <a:gd name="connsiteX44" fmla="*/ 2171700 w 6486525"/>
              <a:gd name="connsiteY44" fmla="*/ 814521 h 1486033"/>
              <a:gd name="connsiteX45" fmla="*/ 2214563 w 6486525"/>
              <a:gd name="connsiteY45" fmla="*/ 843096 h 1486033"/>
              <a:gd name="connsiteX46" fmla="*/ 2300288 w 6486525"/>
              <a:gd name="connsiteY46" fmla="*/ 871671 h 1486033"/>
              <a:gd name="connsiteX47" fmla="*/ 2543175 w 6486525"/>
              <a:gd name="connsiteY47" fmla="*/ 843096 h 1486033"/>
              <a:gd name="connsiteX48" fmla="*/ 2686050 w 6486525"/>
              <a:gd name="connsiteY48" fmla="*/ 714508 h 1486033"/>
              <a:gd name="connsiteX49" fmla="*/ 2728913 w 6486525"/>
              <a:gd name="connsiteY49" fmla="*/ 671646 h 1486033"/>
              <a:gd name="connsiteX50" fmla="*/ 2843213 w 6486525"/>
              <a:gd name="connsiteY50" fmla="*/ 585921 h 1486033"/>
              <a:gd name="connsiteX51" fmla="*/ 2886075 w 6486525"/>
              <a:gd name="connsiteY51" fmla="*/ 543058 h 1486033"/>
              <a:gd name="connsiteX52" fmla="*/ 2943225 w 6486525"/>
              <a:gd name="connsiteY52" fmla="*/ 500196 h 1486033"/>
              <a:gd name="connsiteX53" fmla="*/ 3028950 w 6486525"/>
              <a:gd name="connsiteY53" fmla="*/ 414471 h 1486033"/>
              <a:gd name="connsiteX54" fmla="*/ 3157538 w 6486525"/>
              <a:gd name="connsiteY54" fmla="*/ 343033 h 1486033"/>
              <a:gd name="connsiteX55" fmla="*/ 3300413 w 6486525"/>
              <a:gd name="connsiteY55" fmla="*/ 357321 h 1486033"/>
              <a:gd name="connsiteX56" fmla="*/ 3328988 w 6486525"/>
              <a:gd name="connsiteY56" fmla="*/ 400183 h 1486033"/>
              <a:gd name="connsiteX57" fmla="*/ 3343275 w 6486525"/>
              <a:gd name="connsiteY57" fmla="*/ 443046 h 1486033"/>
              <a:gd name="connsiteX58" fmla="*/ 3371850 w 6486525"/>
              <a:gd name="connsiteY58" fmla="*/ 485908 h 1486033"/>
              <a:gd name="connsiteX59" fmla="*/ 3386138 w 6486525"/>
              <a:gd name="connsiteY59" fmla="*/ 528771 h 1486033"/>
              <a:gd name="connsiteX60" fmla="*/ 3486150 w 6486525"/>
              <a:gd name="connsiteY60" fmla="*/ 657358 h 1486033"/>
              <a:gd name="connsiteX61" fmla="*/ 3529013 w 6486525"/>
              <a:gd name="connsiteY61" fmla="*/ 685933 h 1486033"/>
              <a:gd name="connsiteX62" fmla="*/ 3657600 w 6486525"/>
              <a:gd name="connsiteY62" fmla="*/ 800233 h 1486033"/>
              <a:gd name="connsiteX63" fmla="*/ 3743325 w 6486525"/>
              <a:gd name="connsiteY63" fmla="*/ 828808 h 1486033"/>
              <a:gd name="connsiteX64" fmla="*/ 3843338 w 6486525"/>
              <a:gd name="connsiteY64" fmla="*/ 857383 h 1486033"/>
              <a:gd name="connsiteX65" fmla="*/ 3914775 w 6486525"/>
              <a:gd name="connsiteY65" fmla="*/ 871671 h 1486033"/>
              <a:gd name="connsiteX66" fmla="*/ 4443413 w 6486525"/>
              <a:gd name="connsiteY66" fmla="*/ 885958 h 1486033"/>
              <a:gd name="connsiteX67" fmla="*/ 4557713 w 6486525"/>
              <a:gd name="connsiteY67" fmla="*/ 928821 h 1486033"/>
              <a:gd name="connsiteX68" fmla="*/ 4686300 w 6486525"/>
              <a:gd name="connsiteY68" fmla="*/ 985971 h 1486033"/>
              <a:gd name="connsiteX69" fmla="*/ 4814888 w 6486525"/>
              <a:gd name="connsiteY69" fmla="*/ 1100271 h 1486033"/>
              <a:gd name="connsiteX70" fmla="*/ 4857750 w 6486525"/>
              <a:gd name="connsiteY70" fmla="*/ 1114558 h 1486033"/>
              <a:gd name="connsiteX71" fmla="*/ 4957763 w 6486525"/>
              <a:gd name="connsiteY71" fmla="*/ 1100271 h 1486033"/>
              <a:gd name="connsiteX72" fmla="*/ 4943475 w 6486525"/>
              <a:gd name="connsiteY72" fmla="*/ 943108 h 1486033"/>
              <a:gd name="connsiteX73" fmla="*/ 4886325 w 6486525"/>
              <a:gd name="connsiteY73" fmla="*/ 814521 h 1486033"/>
              <a:gd name="connsiteX74" fmla="*/ 4843463 w 6486525"/>
              <a:gd name="connsiteY74" fmla="*/ 685933 h 1486033"/>
              <a:gd name="connsiteX75" fmla="*/ 4829175 w 6486525"/>
              <a:gd name="connsiteY75" fmla="*/ 643071 h 1486033"/>
              <a:gd name="connsiteX76" fmla="*/ 4814888 w 6486525"/>
              <a:gd name="connsiteY76" fmla="*/ 600208 h 1486033"/>
              <a:gd name="connsiteX77" fmla="*/ 4829175 w 6486525"/>
              <a:gd name="connsiteY77" fmla="*/ 385896 h 1486033"/>
              <a:gd name="connsiteX78" fmla="*/ 4872038 w 6486525"/>
              <a:gd name="connsiteY78" fmla="*/ 371608 h 1486033"/>
              <a:gd name="connsiteX79" fmla="*/ 4914900 w 6486525"/>
              <a:gd name="connsiteY79" fmla="*/ 400183 h 1486033"/>
              <a:gd name="connsiteX80" fmla="*/ 4943475 w 6486525"/>
              <a:gd name="connsiteY80" fmla="*/ 485908 h 1486033"/>
              <a:gd name="connsiteX81" fmla="*/ 4957763 w 6486525"/>
              <a:gd name="connsiteY81" fmla="*/ 528771 h 1486033"/>
              <a:gd name="connsiteX82" fmla="*/ 4986338 w 6486525"/>
              <a:gd name="connsiteY82" fmla="*/ 671646 h 1486033"/>
              <a:gd name="connsiteX83" fmla="*/ 5014913 w 6486525"/>
              <a:gd name="connsiteY83" fmla="*/ 714508 h 1486033"/>
              <a:gd name="connsiteX84" fmla="*/ 5029200 w 6486525"/>
              <a:gd name="connsiteY84" fmla="*/ 757371 h 1486033"/>
              <a:gd name="connsiteX85" fmla="*/ 5072063 w 6486525"/>
              <a:gd name="connsiteY85" fmla="*/ 800233 h 1486033"/>
              <a:gd name="connsiteX86" fmla="*/ 5100638 w 6486525"/>
              <a:gd name="connsiteY86" fmla="*/ 914533 h 1486033"/>
              <a:gd name="connsiteX87" fmla="*/ 5114925 w 6486525"/>
              <a:gd name="connsiteY87" fmla="*/ 1228858 h 1486033"/>
              <a:gd name="connsiteX88" fmla="*/ 5143500 w 6486525"/>
              <a:gd name="connsiteY88" fmla="*/ 1271721 h 1486033"/>
              <a:gd name="connsiteX89" fmla="*/ 5514975 w 6486525"/>
              <a:gd name="connsiteY89" fmla="*/ 1343158 h 1486033"/>
              <a:gd name="connsiteX90" fmla="*/ 5600700 w 6486525"/>
              <a:gd name="connsiteY90" fmla="*/ 1371733 h 1486033"/>
              <a:gd name="connsiteX91" fmla="*/ 5643563 w 6486525"/>
              <a:gd name="connsiteY91" fmla="*/ 1400308 h 1486033"/>
              <a:gd name="connsiteX92" fmla="*/ 5686425 w 6486525"/>
              <a:gd name="connsiteY92" fmla="*/ 1414596 h 1486033"/>
              <a:gd name="connsiteX93" fmla="*/ 5729288 w 6486525"/>
              <a:gd name="connsiteY93" fmla="*/ 1443171 h 1486033"/>
              <a:gd name="connsiteX94" fmla="*/ 5772150 w 6486525"/>
              <a:gd name="connsiteY94" fmla="*/ 1457458 h 1486033"/>
              <a:gd name="connsiteX95" fmla="*/ 5829300 w 6486525"/>
              <a:gd name="connsiteY95" fmla="*/ 1486033 h 1486033"/>
              <a:gd name="connsiteX96" fmla="*/ 6072188 w 6486525"/>
              <a:gd name="connsiteY96" fmla="*/ 1471746 h 1486033"/>
              <a:gd name="connsiteX97" fmla="*/ 6172200 w 6486525"/>
              <a:gd name="connsiteY97" fmla="*/ 1371733 h 1486033"/>
              <a:gd name="connsiteX98" fmla="*/ 6243638 w 6486525"/>
              <a:gd name="connsiteY98" fmla="*/ 1286008 h 1486033"/>
              <a:gd name="connsiteX99" fmla="*/ 6257925 w 6486525"/>
              <a:gd name="connsiteY99" fmla="*/ 1243146 h 1486033"/>
              <a:gd name="connsiteX100" fmla="*/ 6286500 w 6486525"/>
              <a:gd name="connsiteY100" fmla="*/ 1200283 h 1486033"/>
              <a:gd name="connsiteX101" fmla="*/ 6315075 w 6486525"/>
              <a:gd name="connsiteY101" fmla="*/ 1085983 h 1486033"/>
              <a:gd name="connsiteX102" fmla="*/ 6329363 w 6486525"/>
              <a:gd name="connsiteY102" fmla="*/ 1043121 h 1486033"/>
              <a:gd name="connsiteX103" fmla="*/ 6343650 w 6486525"/>
              <a:gd name="connsiteY103" fmla="*/ 800233 h 1486033"/>
              <a:gd name="connsiteX104" fmla="*/ 6357938 w 6486525"/>
              <a:gd name="connsiteY104" fmla="*/ 757371 h 1486033"/>
              <a:gd name="connsiteX105" fmla="*/ 6415088 w 6486525"/>
              <a:gd name="connsiteY105" fmla="*/ 671646 h 1486033"/>
              <a:gd name="connsiteX106" fmla="*/ 6429375 w 6486525"/>
              <a:gd name="connsiteY106" fmla="*/ 628783 h 1486033"/>
              <a:gd name="connsiteX107" fmla="*/ 6457950 w 6486525"/>
              <a:gd name="connsiteY107" fmla="*/ 585921 h 1486033"/>
              <a:gd name="connsiteX108" fmla="*/ 6486525 w 6486525"/>
              <a:gd name="connsiteY108" fmla="*/ 500196 h 1486033"/>
              <a:gd name="connsiteX109" fmla="*/ 6472238 w 6486525"/>
              <a:gd name="connsiteY109" fmla="*/ 228733 h 1486033"/>
              <a:gd name="connsiteX110" fmla="*/ 6429375 w 6486525"/>
              <a:gd name="connsiteY110" fmla="*/ 200158 h 1486033"/>
              <a:gd name="connsiteX111" fmla="*/ 6415088 w 6486525"/>
              <a:gd name="connsiteY111" fmla="*/ 171583 h 14860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86525" h="1486033">
                <a:moveTo>
                  <a:pt x="0" y="271596"/>
                </a:moveTo>
                <a:cubicBezTo>
                  <a:pt x="23813" y="276358"/>
                  <a:pt x="50353" y="273835"/>
                  <a:pt x="71438" y="285883"/>
                </a:cubicBezTo>
                <a:cubicBezTo>
                  <a:pt x="86347" y="294402"/>
                  <a:pt x="87871" y="316604"/>
                  <a:pt x="100013" y="328746"/>
                </a:cubicBezTo>
                <a:cubicBezTo>
                  <a:pt x="112155" y="340888"/>
                  <a:pt x="129684" y="346328"/>
                  <a:pt x="142875" y="357321"/>
                </a:cubicBezTo>
                <a:cubicBezTo>
                  <a:pt x="252884" y="448994"/>
                  <a:pt x="122182" y="357812"/>
                  <a:pt x="228600" y="428758"/>
                </a:cubicBezTo>
                <a:cubicBezTo>
                  <a:pt x="238125" y="443046"/>
                  <a:pt x="242614" y="462520"/>
                  <a:pt x="257175" y="471621"/>
                </a:cubicBezTo>
                <a:cubicBezTo>
                  <a:pt x="282717" y="487585"/>
                  <a:pt x="314325" y="490671"/>
                  <a:pt x="342900" y="500196"/>
                </a:cubicBezTo>
                <a:cubicBezTo>
                  <a:pt x="440164" y="532617"/>
                  <a:pt x="370770" y="513234"/>
                  <a:pt x="557213" y="528771"/>
                </a:cubicBezTo>
                <a:cubicBezTo>
                  <a:pt x="581025" y="533533"/>
                  <a:pt x="605222" y="536669"/>
                  <a:pt x="628650" y="543058"/>
                </a:cubicBezTo>
                <a:cubicBezTo>
                  <a:pt x="657709" y="550983"/>
                  <a:pt x="714375" y="571633"/>
                  <a:pt x="714375" y="571633"/>
                </a:cubicBezTo>
                <a:cubicBezTo>
                  <a:pt x="733425" y="585921"/>
                  <a:pt x="750850" y="602682"/>
                  <a:pt x="771525" y="614496"/>
                </a:cubicBezTo>
                <a:cubicBezTo>
                  <a:pt x="853539" y="661361"/>
                  <a:pt x="775792" y="589475"/>
                  <a:pt x="857250" y="657358"/>
                </a:cubicBezTo>
                <a:cubicBezTo>
                  <a:pt x="898504" y="691736"/>
                  <a:pt x="900591" y="700938"/>
                  <a:pt x="928688" y="743083"/>
                </a:cubicBezTo>
                <a:cubicBezTo>
                  <a:pt x="956501" y="826527"/>
                  <a:pt x="921212" y="749896"/>
                  <a:pt x="985838" y="814521"/>
                </a:cubicBezTo>
                <a:cubicBezTo>
                  <a:pt x="997980" y="826663"/>
                  <a:pt x="1001490" y="846076"/>
                  <a:pt x="1014413" y="857383"/>
                </a:cubicBezTo>
                <a:cubicBezTo>
                  <a:pt x="1080206" y="914951"/>
                  <a:pt x="1092773" y="906242"/>
                  <a:pt x="1157288" y="943108"/>
                </a:cubicBezTo>
                <a:cubicBezTo>
                  <a:pt x="1172197" y="951627"/>
                  <a:pt x="1184792" y="964004"/>
                  <a:pt x="1200150" y="971683"/>
                </a:cubicBezTo>
                <a:cubicBezTo>
                  <a:pt x="1220650" y="981933"/>
                  <a:pt x="1281848" y="995679"/>
                  <a:pt x="1300163" y="1000258"/>
                </a:cubicBezTo>
                <a:cubicBezTo>
                  <a:pt x="1414463" y="995496"/>
                  <a:pt x="1552973" y="1056476"/>
                  <a:pt x="1643063" y="985971"/>
                </a:cubicBezTo>
                <a:cubicBezTo>
                  <a:pt x="1706932" y="935987"/>
                  <a:pt x="1636845" y="823783"/>
                  <a:pt x="1628775" y="743083"/>
                </a:cubicBezTo>
                <a:cubicBezTo>
                  <a:pt x="1624286" y="698194"/>
                  <a:pt x="1605479" y="696489"/>
                  <a:pt x="1585913" y="657358"/>
                </a:cubicBezTo>
                <a:cubicBezTo>
                  <a:pt x="1510470" y="506473"/>
                  <a:pt x="1694669" y="799063"/>
                  <a:pt x="1514475" y="528771"/>
                </a:cubicBezTo>
                <a:cubicBezTo>
                  <a:pt x="1504950" y="514483"/>
                  <a:pt x="1502190" y="491338"/>
                  <a:pt x="1485900" y="485908"/>
                </a:cubicBezTo>
                <a:lnTo>
                  <a:pt x="1443038" y="471621"/>
                </a:lnTo>
                <a:cubicBezTo>
                  <a:pt x="1336617" y="400674"/>
                  <a:pt x="1467322" y="491858"/>
                  <a:pt x="1357313" y="400183"/>
                </a:cubicBezTo>
                <a:cubicBezTo>
                  <a:pt x="1344121" y="389190"/>
                  <a:pt x="1327642" y="382601"/>
                  <a:pt x="1314450" y="371608"/>
                </a:cubicBezTo>
                <a:cubicBezTo>
                  <a:pt x="1298928" y="358673"/>
                  <a:pt x="1288400" y="339954"/>
                  <a:pt x="1271588" y="328746"/>
                </a:cubicBezTo>
                <a:cubicBezTo>
                  <a:pt x="1259057" y="320392"/>
                  <a:pt x="1242196" y="321193"/>
                  <a:pt x="1228725" y="314458"/>
                </a:cubicBezTo>
                <a:cubicBezTo>
                  <a:pt x="1213367" y="306779"/>
                  <a:pt x="1200150" y="295408"/>
                  <a:pt x="1185863" y="285883"/>
                </a:cubicBezTo>
                <a:cubicBezTo>
                  <a:pt x="1120359" y="187627"/>
                  <a:pt x="1139574" y="232738"/>
                  <a:pt x="1114425" y="157296"/>
                </a:cubicBezTo>
                <a:cubicBezTo>
                  <a:pt x="1119188" y="143008"/>
                  <a:pt x="1118064" y="125082"/>
                  <a:pt x="1128713" y="114433"/>
                </a:cubicBezTo>
                <a:cubicBezTo>
                  <a:pt x="1152997" y="90149"/>
                  <a:pt x="1214438" y="57283"/>
                  <a:pt x="1214438" y="57283"/>
                </a:cubicBezTo>
                <a:cubicBezTo>
                  <a:pt x="1219200" y="42996"/>
                  <a:pt x="1218076" y="25070"/>
                  <a:pt x="1228725" y="14421"/>
                </a:cubicBezTo>
                <a:cubicBezTo>
                  <a:pt x="1259897" y="-16751"/>
                  <a:pt x="1354256" y="11943"/>
                  <a:pt x="1371600" y="14421"/>
                </a:cubicBezTo>
                <a:cubicBezTo>
                  <a:pt x="1459922" y="73302"/>
                  <a:pt x="1373766" y="7928"/>
                  <a:pt x="1443038" y="85858"/>
                </a:cubicBezTo>
                <a:cubicBezTo>
                  <a:pt x="1514214" y="165931"/>
                  <a:pt x="1506480" y="156728"/>
                  <a:pt x="1571625" y="200158"/>
                </a:cubicBezTo>
                <a:cubicBezTo>
                  <a:pt x="1581150" y="214446"/>
                  <a:pt x="1588792" y="230187"/>
                  <a:pt x="1600200" y="243021"/>
                </a:cubicBezTo>
                <a:cubicBezTo>
                  <a:pt x="1671376" y="323094"/>
                  <a:pt x="1663642" y="313891"/>
                  <a:pt x="1728788" y="357321"/>
                </a:cubicBezTo>
                <a:cubicBezTo>
                  <a:pt x="1799734" y="463739"/>
                  <a:pt x="1708552" y="333037"/>
                  <a:pt x="1800225" y="443046"/>
                </a:cubicBezTo>
                <a:cubicBezTo>
                  <a:pt x="1811218" y="456237"/>
                  <a:pt x="1816658" y="473766"/>
                  <a:pt x="1828800" y="485908"/>
                </a:cubicBezTo>
                <a:cubicBezTo>
                  <a:pt x="1840942" y="498050"/>
                  <a:pt x="1858471" y="503490"/>
                  <a:pt x="1871663" y="514483"/>
                </a:cubicBezTo>
                <a:cubicBezTo>
                  <a:pt x="2012106" y="631519"/>
                  <a:pt x="1830708" y="487818"/>
                  <a:pt x="1943100" y="600208"/>
                </a:cubicBezTo>
                <a:cubicBezTo>
                  <a:pt x="1955242" y="612350"/>
                  <a:pt x="1971675" y="619258"/>
                  <a:pt x="1985963" y="628783"/>
                </a:cubicBezTo>
                <a:cubicBezTo>
                  <a:pt x="2012107" y="667999"/>
                  <a:pt x="2081691" y="784516"/>
                  <a:pt x="2128838" y="800233"/>
                </a:cubicBezTo>
                <a:cubicBezTo>
                  <a:pt x="2143125" y="804996"/>
                  <a:pt x="2158230" y="807786"/>
                  <a:pt x="2171700" y="814521"/>
                </a:cubicBezTo>
                <a:cubicBezTo>
                  <a:pt x="2187059" y="822200"/>
                  <a:pt x="2198871" y="836122"/>
                  <a:pt x="2214563" y="843096"/>
                </a:cubicBezTo>
                <a:cubicBezTo>
                  <a:pt x="2242088" y="855329"/>
                  <a:pt x="2300288" y="871671"/>
                  <a:pt x="2300288" y="871671"/>
                </a:cubicBezTo>
                <a:cubicBezTo>
                  <a:pt x="2331885" y="869414"/>
                  <a:pt x="2478229" y="875568"/>
                  <a:pt x="2543175" y="843096"/>
                </a:cubicBezTo>
                <a:cubicBezTo>
                  <a:pt x="2597904" y="815732"/>
                  <a:pt x="2649022" y="751536"/>
                  <a:pt x="2686050" y="714508"/>
                </a:cubicBezTo>
                <a:cubicBezTo>
                  <a:pt x="2700338" y="700220"/>
                  <a:pt x="2712749" y="683769"/>
                  <a:pt x="2728913" y="671646"/>
                </a:cubicBezTo>
                <a:cubicBezTo>
                  <a:pt x="2767013" y="643071"/>
                  <a:pt x="2809537" y="619597"/>
                  <a:pt x="2843213" y="585921"/>
                </a:cubicBezTo>
                <a:cubicBezTo>
                  <a:pt x="2857500" y="571633"/>
                  <a:pt x="2870734" y="556208"/>
                  <a:pt x="2886075" y="543058"/>
                </a:cubicBezTo>
                <a:cubicBezTo>
                  <a:pt x="2904155" y="527561"/>
                  <a:pt x="2925525" y="516126"/>
                  <a:pt x="2943225" y="500196"/>
                </a:cubicBezTo>
                <a:cubicBezTo>
                  <a:pt x="2973262" y="473162"/>
                  <a:pt x="2995326" y="436887"/>
                  <a:pt x="3028950" y="414471"/>
                </a:cubicBezTo>
                <a:cubicBezTo>
                  <a:pt x="3127206" y="348967"/>
                  <a:pt x="3082095" y="368181"/>
                  <a:pt x="3157538" y="343033"/>
                </a:cubicBezTo>
                <a:cubicBezTo>
                  <a:pt x="3205163" y="347796"/>
                  <a:pt x="3255007" y="342186"/>
                  <a:pt x="3300413" y="357321"/>
                </a:cubicBezTo>
                <a:cubicBezTo>
                  <a:pt x="3316703" y="362751"/>
                  <a:pt x="3321309" y="384824"/>
                  <a:pt x="3328988" y="400183"/>
                </a:cubicBezTo>
                <a:cubicBezTo>
                  <a:pt x="3335723" y="413654"/>
                  <a:pt x="3336540" y="429575"/>
                  <a:pt x="3343275" y="443046"/>
                </a:cubicBezTo>
                <a:cubicBezTo>
                  <a:pt x="3350954" y="458405"/>
                  <a:pt x="3364171" y="470550"/>
                  <a:pt x="3371850" y="485908"/>
                </a:cubicBezTo>
                <a:cubicBezTo>
                  <a:pt x="3378585" y="499379"/>
                  <a:pt x="3378824" y="515606"/>
                  <a:pt x="3386138" y="528771"/>
                </a:cubicBezTo>
                <a:cubicBezTo>
                  <a:pt x="3413604" y="578209"/>
                  <a:pt x="3443062" y="621452"/>
                  <a:pt x="3486150" y="657358"/>
                </a:cubicBezTo>
                <a:cubicBezTo>
                  <a:pt x="3499342" y="668351"/>
                  <a:pt x="3516179" y="674525"/>
                  <a:pt x="3529013" y="685933"/>
                </a:cubicBezTo>
                <a:cubicBezTo>
                  <a:pt x="3561343" y="714670"/>
                  <a:pt x="3608962" y="778616"/>
                  <a:pt x="3657600" y="800233"/>
                </a:cubicBezTo>
                <a:cubicBezTo>
                  <a:pt x="3685125" y="812466"/>
                  <a:pt x="3714750" y="819283"/>
                  <a:pt x="3743325" y="828808"/>
                </a:cubicBezTo>
                <a:cubicBezTo>
                  <a:pt x="3791065" y="844721"/>
                  <a:pt x="3789507" y="845421"/>
                  <a:pt x="3843338" y="857383"/>
                </a:cubicBezTo>
                <a:cubicBezTo>
                  <a:pt x="3867044" y="862651"/>
                  <a:pt x="3890519" y="870516"/>
                  <a:pt x="3914775" y="871671"/>
                </a:cubicBezTo>
                <a:cubicBezTo>
                  <a:pt x="4090852" y="880056"/>
                  <a:pt x="4267200" y="881196"/>
                  <a:pt x="4443413" y="885958"/>
                </a:cubicBezTo>
                <a:cubicBezTo>
                  <a:pt x="4567150" y="916893"/>
                  <a:pt x="4433188" y="879011"/>
                  <a:pt x="4557713" y="928821"/>
                </a:cubicBezTo>
                <a:cubicBezTo>
                  <a:pt x="4619483" y="953529"/>
                  <a:pt x="4641319" y="945988"/>
                  <a:pt x="4686300" y="985971"/>
                </a:cubicBezTo>
                <a:cubicBezTo>
                  <a:pt x="4734986" y="1029248"/>
                  <a:pt x="4759299" y="1072477"/>
                  <a:pt x="4814888" y="1100271"/>
                </a:cubicBezTo>
                <a:cubicBezTo>
                  <a:pt x="4828358" y="1107006"/>
                  <a:pt x="4843463" y="1109796"/>
                  <a:pt x="4857750" y="1114558"/>
                </a:cubicBezTo>
                <a:cubicBezTo>
                  <a:pt x="4891088" y="1109796"/>
                  <a:pt x="4942703" y="1130392"/>
                  <a:pt x="4957763" y="1100271"/>
                </a:cubicBezTo>
                <a:cubicBezTo>
                  <a:pt x="4981288" y="1053221"/>
                  <a:pt x="4952617" y="994911"/>
                  <a:pt x="4943475" y="943108"/>
                </a:cubicBezTo>
                <a:cubicBezTo>
                  <a:pt x="4931233" y="873737"/>
                  <a:pt x="4919201" y="863835"/>
                  <a:pt x="4886325" y="814521"/>
                </a:cubicBezTo>
                <a:lnTo>
                  <a:pt x="4843463" y="685933"/>
                </a:lnTo>
                <a:lnTo>
                  <a:pt x="4829175" y="643071"/>
                </a:lnTo>
                <a:lnTo>
                  <a:pt x="4814888" y="600208"/>
                </a:lnTo>
                <a:cubicBezTo>
                  <a:pt x="4819650" y="528771"/>
                  <a:pt x="4811810" y="455354"/>
                  <a:pt x="4829175" y="385896"/>
                </a:cubicBezTo>
                <a:cubicBezTo>
                  <a:pt x="4832828" y="371285"/>
                  <a:pt x="4857182" y="369132"/>
                  <a:pt x="4872038" y="371608"/>
                </a:cubicBezTo>
                <a:cubicBezTo>
                  <a:pt x="4888976" y="374431"/>
                  <a:pt x="4900613" y="390658"/>
                  <a:pt x="4914900" y="400183"/>
                </a:cubicBezTo>
                <a:lnTo>
                  <a:pt x="4943475" y="485908"/>
                </a:lnTo>
                <a:lnTo>
                  <a:pt x="4957763" y="528771"/>
                </a:lnTo>
                <a:cubicBezTo>
                  <a:pt x="4963029" y="565632"/>
                  <a:pt x="4966388" y="631746"/>
                  <a:pt x="4986338" y="671646"/>
                </a:cubicBezTo>
                <a:cubicBezTo>
                  <a:pt x="4994017" y="687004"/>
                  <a:pt x="5005388" y="700221"/>
                  <a:pt x="5014913" y="714508"/>
                </a:cubicBezTo>
                <a:cubicBezTo>
                  <a:pt x="5019675" y="728796"/>
                  <a:pt x="5020846" y="744840"/>
                  <a:pt x="5029200" y="757371"/>
                </a:cubicBezTo>
                <a:cubicBezTo>
                  <a:pt x="5040408" y="774183"/>
                  <a:pt x="5063702" y="781839"/>
                  <a:pt x="5072063" y="800233"/>
                </a:cubicBezTo>
                <a:cubicBezTo>
                  <a:pt x="5088314" y="835985"/>
                  <a:pt x="5100638" y="914533"/>
                  <a:pt x="5100638" y="914533"/>
                </a:cubicBezTo>
                <a:cubicBezTo>
                  <a:pt x="5105400" y="1019308"/>
                  <a:pt x="5102429" y="1124722"/>
                  <a:pt x="5114925" y="1228858"/>
                </a:cubicBezTo>
                <a:cubicBezTo>
                  <a:pt x="5116971" y="1245907"/>
                  <a:pt x="5130577" y="1260413"/>
                  <a:pt x="5143500" y="1271721"/>
                </a:cubicBezTo>
                <a:cubicBezTo>
                  <a:pt x="5266890" y="1379688"/>
                  <a:pt x="5310687" y="1332944"/>
                  <a:pt x="5514975" y="1343158"/>
                </a:cubicBezTo>
                <a:cubicBezTo>
                  <a:pt x="5543550" y="1352683"/>
                  <a:pt x="5575638" y="1355025"/>
                  <a:pt x="5600700" y="1371733"/>
                </a:cubicBezTo>
                <a:cubicBezTo>
                  <a:pt x="5614988" y="1381258"/>
                  <a:pt x="5628204" y="1392629"/>
                  <a:pt x="5643563" y="1400308"/>
                </a:cubicBezTo>
                <a:cubicBezTo>
                  <a:pt x="5657033" y="1407043"/>
                  <a:pt x="5672955" y="1407861"/>
                  <a:pt x="5686425" y="1414596"/>
                </a:cubicBezTo>
                <a:cubicBezTo>
                  <a:pt x="5701784" y="1422275"/>
                  <a:pt x="5713929" y="1435492"/>
                  <a:pt x="5729288" y="1443171"/>
                </a:cubicBezTo>
                <a:cubicBezTo>
                  <a:pt x="5742758" y="1449906"/>
                  <a:pt x="5758308" y="1451526"/>
                  <a:pt x="5772150" y="1457458"/>
                </a:cubicBezTo>
                <a:cubicBezTo>
                  <a:pt x="5791726" y="1465848"/>
                  <a:pt x="5810250" y="1476508"/>
                  <a:pt x="5829300" y="1486033"/>
                </a:cubicBezTo>
                <a:lnTo>
                  <a:pt x="6072188" y="1471746"/>
                </a:lnTo>
                <a:cubicBezTo>
                  <a:pt x="6116915" y="1456837"/>
                  <a:pt x="6138862" y="1405071"/>
                  <a:pt x="6172200" y="1371733"/>
                </a:cubicBezTo>
                <a:cubicBezTo>
                  <a:pt x="6227208" y="1316725"/>
                  <a:pt x="6203853" y="1345686"/>
                  <a:pt x="6243638" y="1286008"/>
                </a:cubicBezTo>
                <a:cubicBezTo>
                  <a:pt x="6248400" y="1271721"/>
                  <a:pt x="6251190" y="1256616"/>
                  <a:pt x="6257925" y="1243146"/>
                </a:cubicBezTo>
                <a:cubicBezTo>
                  <a:pt x="6265604" y="1227787"/>
                  <a:pt x="6280632" y="1216421"/>
                  <a:pt x="6286500" y="1200283"/>
                </a:cubicBezTo>
                <a:cubicBezTo>
                  <a:pt x="6299921" y="1163375"/>
                  <a:pt x="6302655" y="1123240"/>
                  <a:pt x="6315075" y="1085983"/>
                </a:cubicBezTo>
                <a:lnTo>
                  <a:pt x="6329363" y="1043121"/>
                </a:lnTo>
                <a:cubicBezTo>
                  <a:pt x="6334125" y="962158"/>
                  <a:pt x="6335580" y="880933"/>
                  <a:pt x="6343650" y="800233"/>
                </a:cubicBezTo>
                <a:cubicBezTo>
                  <a:pt x="6345149" y="785247"/>
                  <a:pt x="6350624" y="770536"/>
                  <a:pt x="6357938" y="757371"/>
                </a:cubicBezTo>
                <a:cubicBezTo>
                  <a:pt x="6374617" y="727350"/>
                  <a:pt x="6415088" y="671646"/>
                  <a:pt x="6415088" y="671646"/>
                </a:cubicBezTo>
                <a:cubicBezTo>
                  <a:pt x="6419850" y="657358"/>
                  <a:pt x="6422640" y="642254"/>
                  <a:pt x="6429375" y="628783"/>
                </a:cubicBezTo>
                <a:cubicBezTo>
                  <a:pt x="6437054" y="613424"/>
                  <a:pt x="6450976" y="601612"/>
                  <a:pt x="6457950" y="585921"/>
                </a:cubicBezTo>
                <a:cubicBezTo>
                  <a:pt x="6470183" y="558396"/>
                  <a:pt x="6486525" y="500196"/>
                  <a:pt x="6486525" y="500196"/>
                </a:cubicBezTo>
                <a:cubicBezTo>
                  <a:pt x="6481763" y="409708"/>
                  <a:pt x="6489193" y="317746"/>
                  <a:pt x="6472238" y="228733"/>
                </a:cubicBezTo>
                <a:cubicBezTo>
                  <a:pt x="6469025" y="211865"/>
                  <a:pt x="6441517" y="212300"/>
                  <a:pt x="6429375" y="200158"/>
                </a:cubicBezTo>
                <a:cubicBezTo>
                  <a:pt x="6421845" y="192628"/>
                  <a:pt x="6419850" y="181108"/>
                  <a:pt x="6415088" y="171583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1814513" y="2400300"/>
            <a:ext cx="5400675" cy="1928813"/>
          </a:xfrm>
          <a:custGeom>
            <a:avLst/>
            <a:gdLst>
              <a:gd name="connsiteX0" fmla="*/ 0 w 5400675"/>
              <a:gd name="connsiteY0" fmla="*/ 0 h 1928813"/>
              <a:gd name="connsiteX1" fmla="*/ 71437 w 5400675"/>
              <a:gd name="connsiteY1" fmla="*/ 28575 h 1928813"/>
              <a:gd name="connsiteX2" fmla="*/ 100012 w 5400675"/>
              <a:gd name="connsiteY2" fmla="*/ 114300 h 1928813"/>
              <a:gd name="connsiteX3" fmla="*/ 114300 w 5400675"/>
              <a:gd name="connsiteY3" fmla="*/ 842963 h 1928813"/>
              <a:gd name="connsiteX4" fmla="*/ 157162 w 5400675"/>
              <a:gd name="connsiteY4" fmla="*/ 928688 h 1928813"/>
              <a:gd name="connsiteX5" fmla="*/ 200025 w 5400675"/>
              <a:gd name="connsiteY5" fmla="*/ 957263 h 1928813"/>
              <a:gd name="connsiteX6" fmla="*/ 228600 w 5400675"/>
              <a:gd name="connsiteY6" fmla="*/ 1000125 h 1928813"/>
              <a:gd name="connsiteX7" fmla="*/ 328612 w 5400675"/>
              <a:gd name="connsiteY7" fmla="*/ 1042988 h 1928813"/>
              <a:gd name="connsiteX8" fmla="*/ 428625 w 5400675"/>
              <a:gd name="connsiteY8" fmla="*/ 1071563 h 1928813"/>
              <a:gd name="connsiteX9" fmla="*/ 842962 w 5400675"/>
              <a:gd name="connsiteY9" fmla="*/ 1085850 h 1928813"/>
              <a:gd name="connsiteX10" fmla="*/ 928687 w 5400675"/>
              <a:gd name="connsiteY10" fmla="*/ 1057275 h 1928813"/>
              <a:gd name="connsiteX11" fmla="*/ 957262 w 5400675"/>
              <a:gd name="connsiteY11" fmla="*/ 1014413 h 1928813"/>
              <a:gd name="connsiteX12" fmla="*/ 971550 w 5400675"/>
              <a:gd name="connsiteY12" fmla="*/ 957263 h 1928813"/>
              <a:gd name="connsiteX13" fmla="*/ 985837 w 5400675"/>
              <a:gd name="connsiteY13" fmla="*/ 914400 h 1928813"/>
              <a:gd name="connsiteX14" fmla="*/ 957262 w 5400675"/>
              <a:gd name="connsiteY14" fmla="*/ 771525 h 1928813"/>
              <a:gd name="connsiteX15" fmla="*/ 928687 w 5400675"/>
              <a:gd name="connsiteY15" fmla="*/ 728663 h 1928813"/>
              <a:gd name="connsiteX16" fmla="*/ 914400 w 5400675"/>
              <a:gd name="connsiteY16" fmla="*/ 685800 h 1928813"/>
              <a:gd name="connsiteX17" fmla="*/ 871537 w 5400675"/>
              <a:gd name="connsiteY17" fmla="*/ 657225 h 1928813"/>
              <a:gd name="connsiteX18" fmla="*/ 1114425 w 5400675"/>
              <a:gd name="connsiteY18" fmla="*/ 671513 h 1928813"/>
              <a:gd name="connsiteX19" fmla="*/ 1200150 w 5400675"/>
              <a:gd name="connsiteY19" fmla="*/ 714375 h 1928813"/>
              <a:gd name="connsiteX20" fmla="*/ 1257300 w 5400675"/>
              <a:gd name="connsiteY20" fmla="*/ 800100 h 1928813"/>
              <a:gd name="connsiteX21" fmla="*/ 1285875 w 5400675"/>
              <a:gd name="connsiteY21" fmla="*/ 885825 h 1928813"/>
              <a:gd name="connsiteX22" fmla="*/ 1300162 w 5400675"/>
              <a:gd name="connsiteY22" fmla="*/ 928688 h 1928813"/>
              <a:gd name="connsiteX23" fmla="*/ 1285875 w 5400675"/>
              <a:gd name="connsiteY23" fmla="*/ 1271588 h 1928813"/>
              <a:gd name="connsiteX24" fmla="*/ 1257300 w 5400675"/>
              <a:gd name="connsiteY24" fmla="*/ 1357313 h 1928813"/>
              <a:gd name="connsiteX25" fmla="*/ 1228725 w 5400675"/>
              <a:gd name="connsiteY25" fmla="*/ 1400175 h 1928813"/>
              <a:gd name="connsiteX26" fmla="*/ 1214437 w 5400675"/>
              <a:gd name="connsiteY26" fmla="*/ 1443038 h 1928813"/>
              <a:gd name="connsiteX27" fmla="*/ 1185862 w 5400675"/>
              <a:gd name="connsiteY27" fmla="*/ 1485900 h 1928813"/>
              <a:gd name="connsiteX28" fmla="*/ 1100137 w 5400675"/>
              <a:gd name="connsiteY28" fmla="*/ 1557338 h 1928813"/>
              <a:gd name="connsiteX29" fmla="*/ 1057275 w 5400675"/>
              <a:gd name="connsiteY29" fmla="*/ 1571625 h 1928813"/>
              <a:gd name="connsiteX30" fmla="*/ 942975 w 5400675"/>
              <a:gd name="connsiteY30" fmla="*/ 1671638 h 1928813"/>
              <a:gd name="connsiteX31" fmla="*/ 928687 w 5400675"/>
              <a:gd name="connsiteY31" fmla="*/ 1714500 h 1928813"/>
              <a:gd name="connsiteX32" fmla="*/ 942975 w 5400675"/>
              <a:gd name="connsiteY32" fmla="*/ 1828800 h 1928813"/>
              <a:gd name="connsiteX33" fmla="*/ 1000125 w 5400675"/>
              <a:gd name="connsiteY33" fmla="*/ 1871663 h 1928813"/>
              <a:gd name="connsiteX34" fmla="*/ 1157287 w 5400675"/>
              <a:gd name="connsiteY34" fmla="*/ 1928813 h 1928813"/>
              <a:gd name="connsiteX35" fmla="*/ 1543050 w 5400675"/>
              <a:gd name="connsiteY35" fmla="*/ 1900238 h 1928813"/>
              <a:gd name="connsiteX36" fmla="*/ 1657350 w 5400675"/>
              <a:gd name="connsiteY36" fmla="*/ 1843088 h 1928813"/>
              <a:gd name="connsiteX37" fmla="*/ 1700212 w 5400675"/>
              <a:gd name="connsiteY37" fmla="*/ 1800225 h 1928813"/>
              <a:gd name="connsiteX38" fmla="*/ 1757362 w 5400675"/>
              <a:gd name="connsiteY38" fmla="*/ 1700213 h 1928813"/>
              <a:gd name="connsiteX39" fmla="*/ 1800225 w 5400675"/>
              <a:gd name="connsiteY39" fmla="*/ 1643063 h 1928813"/>
              <a:gd name="connsiteX40" fmla="*/ 1814512 w 5400675"/>
              <a:gd name="connsiteY40" fmla="*/ 1600200 h 1928813"/>
              <a:gd name="connsiteX41" fmla="*/ 1871662 w 5400675"/>
              <a:gd name="connsiteY41" fmla="*/ 1500188 h 1928813"/>
              <a:gd name="connsiteX42" fmla="*/ 1914525 w 5400675"/>
              <a:gd name="connsiteY42" fmla="*/ 1400175 h 1928813"/>
              <a:gd name="connsiteX43" fmla="*/ 1928812 w 5400675"/>
              <a:gd name="connsiteY43" fmla="*/ 1343025 h 1928813"/>
              <a:gd name="connsiteX44" fmla="*/ 1985962 w 5400675"/>
              <a:gd name="connsiteY44" fmla="*/ 1228725 h 1928813"/>
              <a:gd name="connsiteX45" fmla="*/ 2014537 w 5400675"/>
              <a:gd name="connsiteY45" fmla="*/ 1114425 h 1928813"/>
              <a:gd name="connsiteX46" fmla="*/ 2071687 w 5400675"/>
              <a:gd name="connsiteY46" fmla="*/ 985838 h 1928813"/>
              <a:gd name="connsiteX47" fmla="*/ 2085975 w 5400675"/>
              <a:gd name="connsiteY47" fmla="*/ 942975 h 1928813"/>
              <a:gd name="connsiteX48" fmla="*/ 2114550 w 5400675"/>
              <a:gd name="connsiteY48" fmla="*/ 842963 h 1928813"/>
              <a:gd name="connsiteX49" fmla="*/ 2143125 w 5400675"/>
              <a:gd name="connsiteY49" fmla="*/ 800100 h 1928813"/>
              <a:gd name="connsiteX50" fmla="*/ 2157412 w 5400675"/>
              <a:gd name="connsiteY50" fmla="*/ 757238 h 1928813"/>
              <a:gd name="connsiteX51" fmla="*/ 2171700 w 5400675"/>
              <a:gd name="connsiteY51" fmla="*/ 614363 h 1928813"/>
              <a:gd name="connsiteX52" fmla="*/ 2300287 w 5400675"/>
              <a:gd name="connsiteY52" fmla="*/ 628650 h 1928813"/>
              <a:gd name="connsiteX53" fmla="*/ 2328862 w 5400675"/>
              <a:gd name="connsiteY53" fmla="*/ 671513 h 1928813"/>
              <a:gd name="connsiteX54" fmla="*/ 2343150 w 5400675"/>
              <a:gd name="connsiteY54" fmla="*/ 728663 h 1928813"/>
              <a:gd name="connsiteX55" fmla="*/ 2357437 w 5400675"/>
              <a:gd name="connsiteY55" fmla="*/ 771525 h 1928813"/>
              <a:gd name="connsiteX56" fmla="*/ 2371725 w 5400675"/>
              <a:gd name="connsiteY56" fmla="*/ 1057275 h 1928813"/>
              <a:gd name="connsiteX57" fmla="*/ 2386012 w 5400675"/>
              <a:gd name="connsiteY57" fmla="*/ 1100138 h 1928813"/>
              <a:gd name="connsiteX58" fmla="*/ 2414587 w 5400675"/>
              <a:gd name="connsiteY58" fmla="*/ 1143000 h 1928813"/>
              <a:gd name="connsiteX59" fmla="*/ 2428875 w 5400675"/>
              <a:gd name="connsiteY59" fmla="*/ 1185863 h 1928813"/>
              <a:gd name="connsiteX60" fmla="*/ 2500312 w 5400675"/>
              <a:gd name="connsiteY60" fmla="*/ 1271588 h 1928813"/>
              <a:gd name="connsiteX61" fmla="*/ 2543175 w 5400675"/>
              <a:gd name="connsiteY61" fmla="*/ 1285875 h 1928813"/>
              <a:gd name="connsiteX62" fmla="*/ 2586037 w 5400675"/>
              <a:gd name="connsiteY62" fmla="*/ 1314450 h 1928813"/>
              <a:gd name="connsiteX63" fmla="*/ 2628900 w 5400675"/>
              <a:gd name="connsiteY63" fmla="*/ 1328738 h 1928813"/>
              <a:gd name="connsiteX64" fmla="*/ 2757487 w 5400675"/>
              <a:gd name="connsiteY64" fmla="*/ 1400175 h 1928813"/>
              <a:gd name="connsiteX65" fmla="*/ 2786062 w 5400675"/>
              <a:gd name="connsiteY65" fmla="*/ 1443038 h 1928813"/>
              <a:gd name="connsiteX66" fmla="*/ 2828925 w 5400675"/>
              <a:gd name="connsiteY66" fmla="*/ 1457325 h 1928813"/>
              <a:gd name="connsiteX67" fmla="*/ 3157537 w 5400675"/>
              <a:gd name="connsiteY67" fmla="*/ 1443038 h 1928813"/>
              <a:gd name="connsiteX68" fmla="*/ 3171825 w 5400675"/>
              <a:gd name="connsiteY68" fmla="*/ 1400175 h 1928813"/>
              <a:gd name="connsiteX69" fmla="*/ 3143250 w 5400675"/>
              <a:gd name="connsiteY69" fmla="*/ 1100138 h 1928813"/>
              <a:gd name="connsiteX70" fmla="*/ 3128962 w 5400675"/>
              <a:gd name="connsiteY70" fmla="*/ 985838 h 1928813"/>
              <a:gd name="connsiteX71" fmla="*/ 3100387 w 5400675"/>
              <a:gd name="connsiteY71" fmla="*/ 900113 h 1928813"/>
              <a:gd name="connsiteX72" fmla="*/ 3086100 w 5400675"/>
              <a:gd name="connsiteY72" fmla="*/ 842963 h 1928813"/>
              <a:gd name="connsiteX73" fmla="*/ 3100387 w 5400675"/>
              <a:gd name="connsiteY73" fmla="*/ 642938 h 1928813"/>
              <a:gd name="connsiteX74" fmla="*/ 3143250 w 5400675"/>
              <a:gd name="connsiteY74" fmla="*/ 614363 h 1928813"/>
              <a:gd name="connsiteX75" fmla="*/ 3228975 w 5400675"/>
              <a:gd name="connsiteY75" fmla="*/ 571500 h 1928813"/>
              <a:gd name="connsiteX76" fmla="*/ 4029075 w 5400675"/>
              <a:gd name="connsiteY76" fmla="*/ 585788 h 1928813"/>
              <a:gd name="connsiteX77" fmla="*/ 4114800 w 5400675"/>
              <a:gd name="connsiteY77" fmla="*/ 614363 h 1928813"/>
              <a:gd name="connsiteX78" fmla="*/ 4157662 w 5400675"/>
              <a:gd name="connsiteY78" fmla="*/ 628650 h 1928813"/>
              <a:gd name="connsiteX79" fmla="*/ 4200525 w 5400675"/>
              <a:gd name="connsiteY79" fmla="*/ 657225 h 1928813"/>
              <a:gd name="connsiteX80" fmla="*/ 4229100 w 5400675"/>
              <a:gd name="connsiteY80" fmla="*/ 700088 h 1928813"/>
              <a:gd name="connsiteX81" fmla="*/ 4271962 w 5400675"/>
              <a:gd name="connsiteY81" fmla="*/ 714375 h 1928813"/>
              <a:gd name="connsiteX82" fmla="*/ 4357687 w 5400675"/>
              <a:gd name="connsiteY82" fmla="*/ 771525 h 1928813"/>
              <a:gd name="connsiteX83" fmla="*/ 4400550 w 5400675"/>
              <a:gd name="connsiteY83" fmla="*/ 800100 h 1928813"/>
              <a:gd name="connsiteX84" fmla="*/ 4443412 w 5400675"/>
              <a:gd name="connsiteY84" fmla="*/ 814388 h 1928813"/>
              <a:gd name="connsiteX85" fmla="*/ 4529137 w 5400675"/>
              <a:gd name="connsiteY85" fmla="*/ 857250 h 1928813"/>
              <a:gd name="connsiteX86" fmla="*/ 4657725 w 5400675"/>
              <a:gd name="connsiteY86" fmla="*/ 914400 h 1928813"/>
              <a:gd name="connsiteX87" fmla="*/ 4700587 w 5400675"/>
              <a:gd name="connsiteY87" fmla="*/ 928688 h 1928813"/>
              <a:gd name="connsiteX88" fmla="*/ 4743450 w 5400675"/>
              <a:gd name="connsiteY88" fmla="*/ 957263 h 1928813"/>
              <a:gd name="connsiteX89" fmla="*/ 4829175 w 5400675"/>
              <a:gd name="connsiteY89" fmla="*/ 985838 h 1928813"/>
              <a:gd name="connsiteX90" fmla="*/ 4872037 w 5400675"/>
              <a:gd name="connsiteY90" fmla="*/ 1000125 h 1928813"/>
              <a:gd name="connsiteX91" fmla="*/ 4914900 w 5400675"/>
              <a:gd name="connsiteY91" fmla="*/ 1028700 h 1928813"/>
              <a:gd name="connsiteX92" fmla="*/ 5029200 w 5400675"/>
              <a:gd name="connsiteY92" fmla="*/ 1057275 h 1928813"/>
              <a:gd name="connsiteX93" fmla="*/ 5114925 w 5400675"/>
              <a:gd name="connsiteY93" fmla="*/ 1085850 h 1928813"/>
              <a:gd name="connsiteX94" fmla="*/ 5243512 w 5400675"/>
              <a:gd name="connsiteY94" fmla="*/ 1143000 h 1928813"/>
              <a:gd name="connsiteX95" fmla="*/ 5286375 w 5400675"/>
              <a:gd name="connsiteY95" fmla="*/ 1157288 h 1928813"/>
              <a:gd name="connsiteX96" fmla="*/ 5329237 w 5400675"/>
              <a:gd name="connsiteY96" fmla="*/ 1171575 h 1928813"/>
              <a:gd name="connsiteX97" fmla="*/ 5357812 w 5400675"/>
              <a:gd name="connsiteY97" fmla="*/ 1214438 h 1928813"/>
              <a:gd name="connsiteX98" fmla="*/ 5400675 w 5400675"/>
              <a:gd name="connsiteY98" fmla="*/ 1228725 h 1928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5400675" h="1928813">
                <a:moveTo>
                  <a:pt x="0" y="0"/>
                </a:moveTo>
                <a:cubicBezTo>
                  <a:pt x="23812" y="9525"/>
                  <a:pt x="54549" y="9274"/>
                  <a:pt x="71437" y="28575"/>
                </a:cubicBezTo>
                <a:cubicBezTo>
                  <a:pt x="91272" y="51243"/>
                  <a:pt x="100012" y="114300"/>
                  <a:pt x="100012" y="114300"/>
                </a:cubicBezTo>
                <a:cubicBezTo>
                  <a:pt x="104775" y="357188"/>
                  <a:pt x="105309" y="600195"/>
                  <a:pt x="114300" y="842963"/>
                </a:cubicBezTo>
                <a:cubicBezTo>
                  <a:pt x="115194" y="867098"/>
                  <a:pt x="141695" y="913221"/>
                  <a:pt x="157162" y="928688"/>
                </a:cubicBezTo>
                <a:cubicBezTo>
                  <a:pt x="169304" y="940830"/>
                  <a:pt x="185737" y="947738"/>
                  <a:pt x="200025" y="957263"/>
                </a:cubicBezTo>
                <a:cubicBezTo>
                  <a:pt x="209550" y="971550"/>
                  <a:pt x="216458" y="987983"/>
                  <a:pt x="228600" y="1000125"/>
                </a:cubicBezTo>
                <a:cubicBezTo>
                  <a:pt x="263400" y="1034925"/>
                  <a:pt x="282706" y="1029872"/>
                  <a:pt x="328612" y="1042988"/>
                </a:cubicBezTo>
                <a:cubicBezTo>
                  <a:pt x="472092" y="1083982"/>
                  <a:pt x="249965" y="1026897"/>
                  <a:pt x="428625" y="1071563"/>
                </a:cubicBezTo>
                <a:cubicBezTo>
                  <a:pt x="570676" y="1166265"/>
                  <a:pt x="482585" y="1119636"/>
                  <a:pt x="842962" y="1085850"/>
                </a:cubicBezTo>
                <a:cubicBezTo>
                  <a:pt x="872951" y="1083038"/>
                  <a:pt x="928687" y="1057275"/>
                  <a:pt x="928687" y="1057275"/>
                </a:cubicBezTo>
                <a:cubicBezTo>
                  <a:pt x="938212" y="1042988"/>
                  <a:pt x="950498" y="1030196"/>
                  <a:pt x="957262" y="1014413"/>
                </a:cubicBezTo>
                <a:cubicBezTo>
                  <a:pt x="964997" y="996364"/>
                  <a:pt x="966156" y="976144"/>
                  <a:pt x="971550" y="957263"/>
                </a:cubicBezTo>
                <a:cubicBezTo>
                  <a:pt x="975687" y="942782"/>
                  <a:pt x="981075" y="928688"/>
                  <a:pt x="985837" y="914400"/>
                </a:cubicBezTo>
                <a:cubicBezTo>
                  <a:pt x="980571" y="877539"/>
                  <a:pt x="977212" y="811425"/>
                  <a:pt x="957262" y="771525"/>
                </a:cubicBezTo>
                <a:cubicBezTo>
                  <a:pt x="949583" y="756167"/>
                  <a:pt x="938212" y="742950"/>
                  <a:pt x="928687" y="728663"/>
                </a:cubicBezTo>
                <a:cubicBezTo>
                  <a:pt x="923925" y="714375"/>
                  <a:pt x="923808" y="697560"/>
                  <a:pt x="914400" y="685800"/>
                </a:cubicBezTo>
                <a:cubicBezTo>
                  <a:pt x="903673" y="672391"/>
                  <a:pt x="854409" y="658448"/>
                  <a:pt x="871537" y="657225"/>
                </a:cubicBezTo>
                <a:cubicBezTo>
                  <a:pt x="952434" y="651447"/>
                  <a:pt x="1033462" y="666750"/>
                  <a:pt x="1114425" y="671513"/>
                </a:cubicBezTo>
                <a:cubicBezTo>
                  <a:pt x="1144999" y="681704"/>
                  <a:pt x="1177341" y="688308"/>
                  <a:pt x="1200150" y="714375"/>
                </a:cubicBezTo>
                <a:cubicBezTo>
                  <a:pt x="1222765" y="740221"/>
                  <a:pt x="1257300" y="800100"/>
                  <a:pt x="1257300" y="800100"/>
                </a:cubicBezTo>
                <a:lnTo>
                  <a:pt x="1285875" y="885825"/>
                </a:lnTo>
                <a:lnTo>
                  <a:pt x="1300162" y="928688"/>
                </a:lnTo>
                <a:cubicBezTo>
                  <a:pt x="1295400" y="1042988"/>
                  <a:pt x="1297258" y="1157757"/>
                  <a:pt x="1285875" y="1271588"/>
                </a:cubicBezTo>
                <a:cubicBezTo>
                  <a:pt x="1282878" y="1301559"/>
                  <a:pt x="1274008" y="1332251"/>
                  <a:pt x="1257300" y="1357313"/>
                </a:cubicBezTo>
                <a:cubicBezTo>
                  <a:pt x="1247775" y="1371600"/>
                  <a:pt x="1236404" y="1384817"/>
                  <a:pt x="1228725" y="1400175"/>
                </a:cubicBezTo>
                <a:cubicBezTo>
                  <a:pt x="1221990" y="1413646"/>
                  <a:pt x="1221172" y="1429567"/>
                  <a:pt x="1214437" y="1443038"/>
                </a:cubicBezTo>
                <a:cubicBezTo>
                  <a:pt x="1206758" y="1458396"/>
                  <a:pt x="1196855" y="1472709"/>
                  <a:pt x="1185862" y="1485900"/>
                </a:cubicBezTo>
                <a:cubicBezTo>
                  <a:pt x="1163290" y="1512986"/>
                  <a:pt x="1132250" y="1541282"/>
                  <a:pt x="1100137" y="1557338"/>
                </a:cubicBezTo>
                <a:cubicBezTo>
                  <a:pt x="1086667" y="1564073"/>
                  <a:pt x="1071562" y="1566863"/>
                  <a:pt x="1057275" y="1571625"/>
                </a:cubicBezTo>
                <a:cubicBezTo>
                  <a:pt x="992978" y="1614489"/>
                  <a:pt x="972742" y="1612105"/>
                  <a:pt x="942975" y="1671638"/>
                </a:cubicBezTo>
                <a:cubicBezTo>
                  <a:pt x="936240" y="1685108"/>
                  <a:pt x="933450" y="1700213"/>
                  <a:pt x="928687" y="1714500"/>
                </a:cubicBezTo>
                <a:cubicBezTo>
                  <a:pt x="933450" y="1752600"/>
                  <a:pt x="927086" y="1793845"/>
                  <a:pt x="942975" y="1828800"/>
                </a:cubicBezTo>
                <a:cubicBezTo>
                  <a:pt x="952829" y="1850478"/>
                  <a:pt x="982045" y="1856166"/>
                  <a:pt x="1000125" y="1871663"/>
                </a:cubicBezTo>
                <a:cubicBezTo>
                  <a:pt x="1083798" y="1943383"/>
                  <a:pt x="996978" y="1908774"/>
                  <a:pt x="1157287" y="1928813"/>
                </a:cubicBezTo>
                <a:cubicBezTo>
                  <a:pt x="1285875" y="1919288"/>
                  <a:pt x="1415964" y="1922024"/>
                  <a:pt x="1543050" y="1900238"/>
                </a:cubicBezTo>
                <a:cubicBezTo>
                  <a:pt x="1585035" y="1893041"/>
                  <a:pt x="1657350" y="1843088"/>
                  <a:pt x="1657350" y="1843088"/>
                </a:cubicBezTo>
                <a:cubicBezTo>
                  <a:pt x="1671637" y="1828800"/>
                  <a:pt x="1687277" y="1815747"/>
                  <a:pt x="1700212" y="1800225"/>
                </a:cubicBezTo>
                <a:cubicBezTo>
                  <a:pt x="1739542" y="1753029"/>
                  <a:pt x="1722422" y="1756116"/>
                  <a:pt x="1757362" y="1700213"/>
                </a:cubicBezTo>
                <a:cubicBezTo>
                  <a:pt x="1769983" y="1680020"/>
                  <a:pt x="1785937" y="1662113"/>
                  <a:pt x="1800225" y="1643063"/>
                </a:cubicBezTo>
                <a:cubicBezTo>
                  <a:pt x="1804987" y="1628775"/>
                  <a:pt x="1808579" y="1614043"/>
                  <a:pt x="1814512" y="1600200"/>
                </a:cubicBezTo>
                <a:cubicBezTo>
                  <a:pt x="1836264" y="1549445"/>
                  <a:pt x="1842965" y="1543233"/>
                  <a:pt x="1871662" y="1500188"/>
                </a:cubicBezTo>
                <a:cubicBezTo>
                  <a:pt x="1912684" y="1336106"/>
                  <a:pt x="1855322" y="1538319"/>
                  <a:pt x="1914525" y="1400175"/>
                </a:cubicBezTo>
                <a:cubicBezTo>
                  <a:pt x="1922260" y="1382126"/>
                  <a:pt x="1921077" y="1361074"/>
                  <a:pt x="1928812" y="1343025"/>
                </a:cubicBezTo>
                <a:cubicBezTo>
                  <a:pt x="1991379" y="1197034"/>
                  <a:pt x="1921488" y="1438267"/>
                  <a:pt x="1985962" y="1228725"/>
                </a:cubicBezTo>
                <a:cubicBezTo>
                  <a:pt x="1997511" y="1191189"/>
                  <a:pt x="1992752" y="1147102"/>
                  <a:pt x="2014537" y="1114425"/>
                </a:cubicBezTo>
                <a:cubicBezTo>
                  <a:pt x="2059820" y="1046501"/>
                  <a:pt x="2037681" y="1087854"/>
                  <a:pt x="2071687" y="985838"/>
                </a:cubicBezTo>
                <a:cubicBezTo>
                  <a:pt x="2076450" y="971550"/>
                  <a:pt x="2082322" y="957586"/>
                  <a:pt x="2085975" y="942975"/>
                </a:cubicBezTo>
                <a:cubicBezTo>
                  <a:pt x="2090554" y="924658"/>
                  <a:pt x="2104299" y="863465"/>
                  <a:pt x="2114550" y="842963"/>
                </a:cubicBezTo>
                <a:cubicBezTo>
                  <a:pt x="2122229" y="827604"/>
                  <a:pt x="2133600" y="814388"/>
                  <a:pt x="2143125" y="800100"/>
                </a:cubicBezTo>
                <a:cubicBezTo>
                  <a:pt x="2147887" y="785813"/>
                  <a:pt x="2155122" y="772123"/>
                  <a:pt x="2157412" y="757238"/>
                </a:cubicBezTo>
                <a:cubicBezTo>
                  <a:pt x="2164690" y="709932"/>
                  <a:pt x="2136124" y="646381"/>
                  <a:pt x="2171700" y="614363"/>
                </a:cubicBezTo>
                <a:cubicBezTo>
                  <a:pt x="2203755" y="585513"/>
                  <a:pt x="2257425" y="623888"/>
                  <a:pt x="2300287" y="628650"/>
                </a:cubicBezTo>
                <a:cubicBezTo>
                  <a:pt x="2309812" y="642938"/>
                  <a:pt x="2322098" y="655730"/>
                  <a:pt x="2328862" y="671513"/>
                </a:cubicBezTo>
                <a:cubicBezTo>
                  <a:pt x="2336597" y="689562"/>
                  <a:pt x="2337755" y="709782"/>
                  <a:pt x="2343150" y="728663"/>
                </a:cubicBezTo>
                <a:cubicBezTo>
                  <a:pt x="2347287" y="743144"/>
                  <a:pt x="2352675" y="757238"/>
                  <a:pt x="2357437" y="771525"/>
                </a:cubicBezTo>
                <a:cubicBezTo>
                  <a:pt x="2362200" y="866775"/>
                  <a:pt x="2363463" y="962265"/>
                  <a:pt x="2371725" y="1057275"/>
                </a:cubicBezTo>
                <a:cubicBezTo>
                  <a:pt x="2373030" y="1072279"/>
                  <a:pt x="2379277" y="1086667"/>
                  <a:pt x="2386012" y="1100138"/>
                </a:cubicBezTo>
                <a:cubicBezTo>
                  <a:pt x="2393691" y="1115497"/>
                  <a:pt x="2406908" y="1127642"/>
                  <a:pt x="2414587" y="1143000"/>
                </a:cubicBezTo>
                <a:cubicBezTo>
                  <a:pt x="2421322" y="1156471"/>
                  <a:pt x="2422140" y="1172392"/>
                  <a:pt x="2428875" y="1185863"/>
                </a:cubicBezTo>
                <a:cubicBezTo>
                  <a:pt x="2442052" y="1212217"/>
                  <a:pt x="2476615" y="1255790"/>
                  <a:pt x="2500312" y="1271588"/>
                </a:cubicBezTo>
                <a:cubicBezTo>
                  <a:pt x="2512843" y="1279942"/>
                  <a:pt x="2528887" y="1281113"/>
                  <a:pt x="2543175" y="1285875"/>
                </a:cubicBezTo>
                <a:cubicBezTo>
                  <a:pt x="2557462" y="1295400"/>
                  <a:pt x="2570679" y="1306771"/>
                  <a:pt x="2586037" y="1314450"/>
                </a:cubicBezTo>
                <a:cubicBezTo>
                  <a:pt x="2599508" y="1321185"/>
                  <a:pt x="2615735" y="1321424"/>
                  <a:pt x="2628900" y="1328738"/>
                </a:cubicBezTo>
                <a:cubicBezTo>
                  <a:pt x="2776281" y="1410616"/>
                  <a:pt x="2660502" y="1367847"/>
                  <a:pt x="2757487" y="1400175"/>
                </a:cubicBezTo>
                <a:cubicBezTo>
                  <a:pt x="2767012" y="1414463"/>
                  <a:pt x="2772653" y="1432311"/>
                  <a:pt x="2786062" y="1443038"/>
                </a:cubicBezTo>
                <a:cubicBezTo>
                  <a:pt x="2797822" y="1452446"/>
                  <a:pt x="2813865" y="1457325"/>
                  <a:pt x="2828925" y="1457325"/>
                </a:cubicBezTo>
                <a:cubicBezTo>
                  <a:pt x="2938566" y="1457325"/>
                  <a:pt x="3048000" y="1447800"/>
                  <a:pt x="3157537" y="1443038"/>
                </a:cubicBezTo>
                <a:cubicBezTo>
                  <a:pt x="3162300" y="1428750"/>
                  <a:pt x="3171825" y="1415236"/>
                  <a:pt x="3171825" y="1400175"/>
                </a:cubicBezTo>
                <a:cubicBezTo>
                  <a:pt x="3171825" y="1173334"/>
                  <a:pt x="3182034" y="1216493"/>
                  <a:pt x="3143250" y="1100138"/>
                </a:cubicBezTo>
                <a:cubicBezTo>
                  <a:pt x="3138487" y="1062038"/>
                  <a:pt x="3137007" y="1023382"/>
                  <a:pt x="3128962" y="985838"/>
                </a:cubicBezTo>
                <a:cubicBezTo>
                  <a:pt x="3122651" y="956386"/>
                  <a:pt x="3107692" y="929334"/>
                  <a:pt x="3100387" y="900113"/>
                </a:cubicBezTo>
                <a:lnTo>
                  <a:pt x="3086100" y="842963"/>
                </a:lnTo>
                <a:cubicBezTo>
                  <a:pt x="3090862" y="776288"/>
                  <a:pt x="3084175" y="707787"/>
                  <a:pt x="3100387" y="642938"/>
                </a:cubicBezTo>
                <a:cubicBezTo>
                  <a:pt x="3104552" y="626279"/>
                  <a:pt x="3127891" y="622042"/>
                  <a:pt x="3143250" y="614363"/>
                </a:cubicBezTo>
                <a:cubicBezTo>
                  <a:pt x="3261556" y="555209"/>
                  <a:pt x="3106134" y="653393"/>
                  <a:pt x="3228975" y="571500"/>
                </a:cubicBezTo>
                <a:cubicBezTo>
                  <a:pt x="3495675" y="576263"/>
                  <a:pt x="3762644" y="572896"/>
                  <a:pt x="4029075" y="585788"/>
                </a:cubicBezTo>
                <a:cubicBezTo>
                  <a:pt x="4059160" y="587244"/>
                  <a:pt x="4086225" y="604838"/>
                  <a:pt x="4114800" y="614363"/>
                </a:cubicBezTo>
                <a:lnTo>
                  <a:pt x="4157662" y="628650"/>
                </a:lnTo>
                <a:cubicBezTo>
                  <a:pt x="4171950" y="638175"/>
                  <a:pt x="4188383" y="645083"/>
                  <a:pt x="4200525" y="657225"/>
                </a:cubicBezTo>
                <a:cubicBezTo>
                  <a:pt x="4212667" y="669367"/>
                  <a:pt x="4215691" y="689361"/>
                  <a:pt x="4229100" y="700088"/>
                </a:cubicBezTo>
                <a:cubicBezTo>
                  <a:pt x="4240860" y="709496"/>
                  <a:pt x="4257675" y="709613"/>
                  <a:pt x="4271962" y="714375"/>
                </a:cubicBezTo>
                <a:lnTo>
                  <a:pt x="4357687" y="771525"/>
                </a:lnTo>
                <a:cubicBezTo>
                  <a:pt x="4371975" y="781050"/>
                  <a:pt x="4384260" y="794670"/>
                  <a:pt x="4400550" y="800100"/>
                </a:cubicBezTo>
                <a:cubicBezTo>
                  <a:pt x="4414837" y="804863"/>
                  <a:pt x="4429942" y="807653"/>
                  <a:pt x="4443412" y="814388"/>
                </a:cubicBezTo>
                <a:cubicBezTo>
                  <a:pt x="4554191" y="869778"/>
                  <a:pt x="4421410" y="821342"/>
                  <a:pt x="4529137" y="857250"/>
                </a:cubicBezTo>
                <a:cubicBezTo>
                  <a:pt x="4597063" y="902533"/>
                  <a:pt x="4555708" y="880394"/>
                  <a:pt x="4657725" y="914400"/>
                </a:cubicBezTo>
                <a:cubicBezTo>
                  <a:pt x="4672012" y="919163"/>
                  <a:pt x="4688056" y="920334"/>
                  <a:pt x="4700587" y="928688"/>
                </a:cubicBezTo>
                <a:cubicBezTo>
                  <a:pt x="4714875" y="938213"/>
                  <a:pt x="4727758" y="950289"/>
                  <a:pt x="4743450" y="957263"/>
                </a:cubicBezTo>
                <a:cubicBezTo>
                  <a:pt x="4770975" y="969496"/>
                  <a:pt x="4800600" y="976313"/>
                  <a:pt x="4829175" y="985838"/>
                </a:cubicBezTo>
                <a:lnTo>
                  <a:pt x="4872037" y="1000125"/>
                </a:lnTo>
                <a:cubicBezTo>
                  <a:pt x="4886325" y="1009650"/>
                  <a:pt x="4899541" y="1021021"/>
                  <a:pt x="4914900" y="1028700"/>
                </a:cubicBezTo>
                <a:cubicBezTo>
                  <a:pt x="4949586" y="1046043"/>
                  <a:pt x="4993325" y="1047491"/>
                  <a:pt x="5029200" y="1057275"/>
                </a:cubicBezTo>
                <a:cubicBezTo>
                  <a:pt x="5058259" y="1065200"/>
                  <a:pt x="5114925" y="1085850"/>
                  <a:pt x="5114925" y="1085850"/>
                </a:cubicBezTo>
                <a:cubicBezTo>
                  <a:pt x="5182849" y="1131133"/>
                  <a:pt x="5141496" y="1108994"/>
                  <a:pt x="5243512" y="1143000"/>
                </a:cubicBezTo>
                <a:lnTo>
                  <a:pt x="5286375" y="1157288"/>
                </a:lnTo>
                <a:lnTo>
                  <a:pt x="5329237" y="1171575"/>
                </a:lnTo>
                <a:cubicBezTo>
                  <a:pt x="5338762" y="1185863"/>
                  <a:pt x="5344403" y="1203711"/>
                  <a:pt x="5357812" y="1214438"/>
                </a:cubicBezTo>
                <a:cubicBezTo>
                  <a:pt x="5369572" y="1223846"/>
                  <a:pt x="5400675" y="1228725"/>
                  <a:pt x="5400675" y="1228725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369885" y="2514600"/>
            <a:ext cx="7788320" cy="4057650"/>
          </a:xfrm>
          <a:custGeom>
            <a:avLst/>
            <a:gdLst>
              <a:gd name="connsiteX0" fmla="*/ 373065 w 7788320"/>
              <a:gd name="connsiteY0" fmla="*/ 0 h 4057650"/>
              <a:gd name="connsiteX1" fmla="*/ 387353 w 7788320"/>
              <a:gd name="connsiteY1" fmla="*/ 457200 h 4057650"/>
              <a:gd name="connsiteX2" fmla="*/ 387353 w 7788320"/>
              <a:gd name="connsiteY2" fmla="*/ 742950 h 4057650"/>
              <a:gd name="connsiteX3" fmla="*/ 315915 w 7788320"/>
              <a:gd name="connsiteY3" fmla="*/ 814388 h 4057650"/>
              <a:gd name="connsiteX4" fmla="*/ 230190 w 7788320"/>
              <a:gd name="connsiteY4" fmla="*/ 900113 h 4057650"/>
              <a:gd name="connsiteX5" fmla="*/ 173040 w 7788320"/>
              <a:gd name="connsiteY5" fmla="*/ 1028700 h 4057650"/>
              <a:gd name="connsiteX6" fmla="*/ 144465 w 7788320"/>
              <a:gd name="connsiteY6" fmla="*/ 1200150 h 4057650"/>
              <a:gd name="connsiteX7" fmla="*/ 158753 w 7788320"/>
              <a:gd name="connsiteY7" fmla="*/ 1428750 h 4057650"/>
              <a:gd name="connsiteX8" fmla="*/ 201615 w 7788320"/>
              <a:gd name="connsiteY8" fmla="*/ 1514475 h 4057650"/>
              <a:gd name="connsiteX9" fmla="*/ 244478 w 7788320"/>
              <a:gd name="connsiteY9" fmla="*/ 1543050 h 4057650"/>
              <a:gd name="connsiteX10" fmla="*/ 315915 w 7788320"/>
              <a:gd name="connsiteY10" fmla="*/ 1628775 h 4057650"/>
              <a:gd name="connsiteX11" fmla="*/ 344490 w 7788320"/>
              <a:gd name="connsiteY11" fmla="*/ 1671638 h 4057650"/>
              <a:gd name="connsiteX12" fmla="*/ 358778 w 7788320"/>
              <a:gd name="connsiteY12" fmla="*/ 1728788 h 4057650"/>
              <a:gd name="connsiteX13" fmla="*/ 415928 w 7788320"/>
              <a:gd name="connsiteY13" fmla="*/ 1814513 h 4057650"/>
              <a:gd name="connsiteX14" fmla="*/ 458790 w 7788320"/>
              <a:gd name="connsiteY14" fmla="*/ 1943100 h 4057650"/>
              <a:gd name="connsiteX15" fmla="*/ 473078 w 7788320"/>
              <a:gd name="connsiteY15" fmla="*/ 1985963 h 4057650"/>
              <a:gd name="connsiteX16" fmla="*/ 458790 w 7788320"/>
              <a:gd name="connsiteY16" fmla="*/ 2600325 h 4057650"/>
              <a:gd name="connsiteX17" fmla="*/ 373065 w 7788320"/>
              <a:gd name="connsiteY17" fmla="*/ 2686050 h 4057650"/>
              <a:gd name="connsiteX18" fmla="*/ 287340 w 7788320"/>
              <a:gd name="connsiteY18" fmla="*/ 2771775 h 4057650"/>
              <a:gd name="connsiteX19" fmla="*/ 244478 w 7788320"/>
              <a:gd name="connsiteY19" fmla="*/ 2814638 h 4057650"/>
              <a:gd name="connsiteX20" fmla="*/ 201615 w 7788320"/>
              <a:gd name="connsiteY20" fmla="*/ 2843213 h 4057650"/>
              <a:gd name="connsiteX21" fmla="*/ 173040 w 7788320"/>
              <a:gd name="connsiteY21" fmla="*/ 2886075 h 4057650"/>
              <a:gd name="connsiteX22" fmla="*/ 87315 w 7788320"/>
              <a:gd name="connsiteY22" fmla="*/ 2971800 h 4057650"/>
              <a:gd name="connsiteX23" fmla="*/ 58740 w 7788320"/>
              <a:gd name="connsiteY23" fmla="*/ 3014663 h 4057650"/>
              <a:gd name="connsiteX24" fmla="*/ 44453 w 7788320"/>
              <a:gd name="connsiteY24" fmla="*/ 3786188 h 4057650"/>
              <a:gd name="connsiteX25" fmla="*/ 115890 w 7788320"/>
              <a:gd name="connsiteY25" fmla="*/ 3871913 h 4057650"/>
              <a:gd name="connsiteX26" fmla="*/ 144465 w 7788320"/>
              <a:gd name="connsiteY26" fmla="*/ 3914775 h 4057650"/>
              <a:gd name="connsiteX27" fmla="*/ 230190 w 7788320"/>
              <a:gd name="connsiteY27" fmla="*/ 3957638 h 4057650"/>
              <a:gd name="connsiteX28" fmla="*/ 401640 w 7788320"/>
              <a:gd name="connsiteY28" fmla="*/ 3943350 h 4057650"/>
              <a:gd name="connsiteX29" fmla="*/ 487365 w 7788320"/>
              <a:gd name="connsiteY29" fmla="*/ 3871913 h 4057650"/>
              <a:gd name="connsiteX30" fmla="*/ 530228 w 7788320"/>
              <a:gd name="connsiteY30" fmla="*/ 3857625 h 4057650"/>
              <a:gd name="connsiteX31" fmla="*/ 615953 w 7788320"/>
              <a:gd name="connsiteY31" fmla="*/ 3814763 h 4057650"/>
              <a:gd name="connsiteX32" fmla="*/ 658815 w 7788320"/>
              <a:gd name="connsiteY32" fmla="*/ 3786188 h 4057650"/>
              <a:gd name="connsiteX33" fmla="*/ 830265 w 7788320"/>
              <a:gd name="connsiteY33" fmla="*/ 3829050 h 4057650"/>
              <a:gd name="connsiteX34" fmla="*/ 844553 w 7788320"/>
              <a:gd name="connsiteY34" fmla="*/ 3871913 h 4057650"/>
              <a:gd name="connsiteX35" fmla="*/ 930278 w 7788320"/>
              <a:gd name="connsiteY35" fmla="*/ 4000500 h 4057650"/>
              <a:gd name="connsiteX36" fmla="*/ 958853 w 7788320"/>
              <a:gd name="connsiteY36" fmla="*/ 4043363 h 4057650"/>
              <a:gd name="connsiteX37" fmla="*/ 1016003 w 7788320"/>
              <a:gd name="connsiteY37" fmla="*/ 4057650 h 4057650"/>
              <a:gd name="connsiteX38" fmla="*/ 1444628 w 7788320"/>
              <a:gd name="connsiteY38" fmla="*/ 4043363 h 4057650"/>
              <a:gd name="connsiteX39" fmla="*/ 1487490 w 7788320"/>
              <a:gd name="connsiteY39" fmla="*/ 3943350 h 4057650"/>
              <a:gd name="connsiteX40" fmla="*/ 1516065 w 7788320"/>
              <a:gd name="connsiteY40" fmla="*/ 3886200 h 4057650"/>
              <a:gd name="connsiteX41" fmla="*/ 1544640 w 7788320"/>
              <a:gd name="connsiteY41" fmla="*/ 3800475 h 4057650"/>
              <a:gd name="connsiteX42" fmla="*/ 1587503 w 7788320"/>
              <a:gd name="connsiteY42" fmla="*/ 3714750 h 4057650"/>
              <a:gd name="connsiteX43" fmla="*/ 1573215 w 7788320"/>
              <a:gd name="connsiteY43" fmla="*/ 2943225 h 4057650"/>
              <a:gd name="connsiteX44" fmla="*/ 1558928 w 7788320"/>
              <a:gd name="connsiteY44" fmla="*/ 2857500 h 4057650"/>
              <a:gd name="connsiteX45" fmla="*/ 1544640 w 7788320"/>
              <a:gd name="connsiteY45" fmla="*/ 2814638 h 4057650"/>
              <a:gd name="connsiteX46" fmla="*/ 1530353 w 7788320"/>
              <a:gd name="connsiteY46" fmla="*/ 2743200 h 4057650"/>
              <a:gd name="connsiteX47" fmla="*/ 1501778 w 7788320"/>
              <a:gd name="connsiteY47" fmla="*/ 2657475 h 4057650"/>
              <a:gd name="connsiteX48" fmla="*/ 1487490 w 7788320"/>
              <a:gd name="connsiteY48" fmla="*/ 2614613 h 4057650"/>
              <a:gd name="connsiteX49" fmla="*/ 1473203 w 7788320"/>
              <a:gd name="connsiteY49" fmla="*/ 2557463 h 4057650"/>
              <a:gd name="connsiteX50" fmla="*/ 1444628 w 7788320"/>
              <a:gd name="connsiteY50" fmla="*/ 2514600 h 4057650"/>
              <a:gd name="connsiteX51" fmla="*/ 1430340 w 7788320"/>
              <a:gd name="connsiteY51" fmla="*/ 2471738 h 4057650"/>
              <a:gd name="connsiteX52" fmla="*/ 1373190 w 7788320"/>
              <a:gd name="connsiteY52" fmla="*/ 2386013 h 4057650"/>
              <a:gd name="connsiteX53" fmla="*/ 1316040 w 7788320"/>
              <a:gd name="connsiteY53" fmla="*/ 2257425 h 4057650"/>
              <a:gd name="connsiteX54" fmla="*/ 1258890 w 7788320"/>
              <a:gd name="connsiteY54" fmla="*/ 2128838 h 4057650"/>
              <a:gd name="connsiteX55" fmla="*/ 1230315 w 7788320"/>
              <a:gd name="connsiteY55" fmla="*/ 2043113 h 4057650"/>
              <a:gd name="connsiteX56" fmla="*/ 1244603 w 7788320"/>
              <a:gd name="connsiteY56" fmla="*/ 1585913 h 4057650"/>
              <a:gd name="connsiteX57" fmla="*/ 1258890 w 7788320"/>
              <a:gd name="connsiteY57" fmla="*/ 1543050 h 4057650"/>
              <a:gd name="connsiteX58" fmla="*/ 1287465 w 7788320"/>
              <a:gd name="connsiteY58" fmla="*/ 1500188 h 4057650"/>
              <a:gd name="connsiteX59" fmla="*/ 1401765 w 7788320"/>
              <a:gd name="connsiteY59" fmla="*/ 1571625 h 4057650"/>
              <a:gd name="connsiteX60" fmla="*/ 1487490 w 7788320"/>
              <a:gd name="connsiteY60" fmla="*/ 1657350 h 4057650"/>
              <a:gd name="connsiteX61" fmla="*/ 1530353 w 7788320"/>
              <a:gd name="connsiteY61" fmla="*/ 1743075 h 4057650"/>
              <a:gd name="connsiteX62" fmla="*/ 1544640 w 7788320"/>
              <a:gd name="connsiteY62" fmla="*/ 1785938 h 4057650"/>
              <a:gd name="connsiteX63" fmla="*/ 1687515 w 7788320"/>
              <a:gd name="connsiteY63" fmla="*/ 1957388 h 4057650"/>
              <a:gd name="connsiteX64" fmla="*/ 1716090 w 7788320"/>
              <a:gd name="connsiteY64" fmla="*/ 2014538 h 4057650"/>
              <a:gd name="connsiteX65" fmla="*/ 1730378 w 7788320"/>
              <a:gd name="connsiteY65" fmla="*/ 2057400 h 4057650"/>
              <a:gd name="connsiteX66" fmla="*/ 1787528 w 7788320"/>
              <a:gd name="connsiteY66" fmla="*/ 2171700 h 4057650"/>
              <a:gd name="connsiteX67" fmla="*/ 1816103 w 7788320"/>
              <a:gd name="connsiteY67" fmla="*/ 2286000 h 4057650"/>
              <a:gd name="connsiteX68" fmla="*/ 1830390 w 7788320"/>
              <a:gd name="connsiteY68" fmla="*/ 2343150 h 4057650"/>
              <a:gd name="connsiteX69" fmla="*/ 1858965 w 7788320"/>
              <a:gd name="connsiteY69" fmla="*/ 2400300 h 4057650"/>
              <a:gd name="connsiteX70" fmla="*/ 1901828 w 7788320"/>
              <a:gd name="connsiteY70" fmla="*/ 2514600 h 4057650"/>
              <a:gd name="connsiteX71" fmla="*/ 1930403 w 7788320"/>
              <a:gd name="connsiteY71" fmla="*/ 2628900 h 4057650"/>
              <a:gd name="connsiteX72" fmla="*/ 1973265 w 7788320"/>
              <a:gd name="connsiteY72" fmla="*/ 2700338 h 4057650"/>
              <a:gd name="connsiteX73" fmla="*/ 2001840 w 7788320"/>
              <a:gd name="connsiteY73" fmla="*/ 2800350 h 4057650"/>
              <a:gd name="connsiteX74" fmla="*/ 2044703 w 7788320"/>
              <a:gd name="connsiteY74" fmla="*/ 2914650 h 4057650"/>
              <a:gd name="connsiteX75" fmla="*/ 2058990 w 7788320"/>
              <a:gd name="connsiteY75" fmla="*/ 3757613 h 4057650"/>
              <a:gd name="connsiteX76" fmla="*/ 2230440 w 7788320"/>
              <a:gd name="connsiteY76" fmla="*/ 3843338 h 4057650"/>
              <a:gd name="connsiteX77" fmla="*/ 2273303 w 7788320"/>
              <a:gd name="connsiteY77" fmla="*/ 3871913 h 4057650"/>
              <a:gd name="connsiteX78" fmla="*/ 2359028 w 7788320"/>
              <a:gd name="connsiteY78" fmla="*/ 3900488 h 4057650"/>
              <a:gd name="connsiteX79" fmla="*/ 2401890 w 7788320"/>
              <a:gd name="connsiteY79" fmla="*/ 3914775 h 4057650"/>
              <a:gd name="connsiteX80" fmla="*/ 3587753 w 7788320"/>
              <a:gd name="connsiteY80" fmla="*/ 3900488 h 4057650"/>
              <a:gd name="connsiteX81" fmla="*/ 3602040 w 7788320"/>
              <a:gd name="connsiteY81" fmla="*/ 3857625 h 4057650"/>
              <a:gd name="connsiteX82" fmla="*/ 3630615 w 7788320"/>
              <a:gd name="connsiteY82" fmla="*/ 3814763 h 4057650"/>
              <a:gd name="connsiteX83" fmla="*/ 3644903 w 7788320"/>
              <a:gd name="connsiteY83" fmla="*/ 3771900 h 4057650"/>
              <a:gd name="connsiteX84" fmla="*/ 3730628 w 7788320"/>
              <a:gd name="connsiteY84" fmla="*/ 3700463 h 4057650"/>
              <a:gd name="connsiteX85" fmla="*/ 3902078 w 7788320"/>
              <a:gd name="connsiteY85" fmla="*/ 3714750 h 4057650"/>
              <a:gd name="connsiteX86" fmla="*/ 3944940 w 7788320"/>
              <a:gd name="connsiteY86" fmla="*/ 3743325 h 4057650"/>
              <a:gd name="connsiteX87" fmla="*/ 4016378 w 7788320"/>
              <a:gd name="connsiteY87" fmla="*/ 3829050 h 4057650"/>
              <a:gd name="connsiteX88" fmla="*/ 4059240 w 7788320"/>
              <a:gd name="connsiteY88" fmla="*/ 3857625 h 4057650"/>
              <a:gd name="connsiteX89" fmla="*/ 4130678 w 7788320"/>
              <a:gd name="connsiteY89" fmla="*/ 3914775 h 4057650"/>
              <a:gd name="connsiteX90" fmla="*/ 4216403 w 7788320"/>
              <a:gd name="connsiteY90" fmla="*/ 3971925 h 4057650"/>
              <a:gd name="connsiteX91" fmla="*/ 4302128 w 7788320"/>
              <a:gd name="connsiteY91" fmla="*/ 4000500 h 4057650"/>
              <a:gd name="connsiteX92" fmla="*/ 4473578 w 7788320"/>
              <a:gd name="connsiteY92" fmla="*/ 3971925 h 4057650"/>
              <a:gd name="connsiteX93" fmla="*/ 4559303 w 7788320"/>
              <a:gd name="connsiteY93" fmla="*/ 3914775 h 4057650"/>
              <a:gd name="connsiteX94" fmla="*/ 4645028 w 7788320"/>
              <a:gd name="connsiteY94" fmla="*/ 3886200 h 4057650"/>
              <a:gd name="connsiteX95" fmla="*/ 5402265 w 7788320"/>
              <a:gd name="connsiteY95" fmla="*/ 3900488 h 4057650"/>
              <a:gd name="connsiteX96" fmla="*/ 5487990 w 7788320"/>
              <a:gd name="connsiteY96" fmla="*/ 3929063 h 4057650"/>
              <a:gd name="connsiteX97" fmla="*/ 5573715 w 7788320"/>
              <a:gd name="connsiteY97" fmla="*/ 3957638 h 4057650"/>
              <a:gd name="connsiteX98" fmla="*/ 5616578 w 7788320"/>
              <a:gd name="connsiteY98" fmla="*/ 3971925 h 4057650"/>
              <a:gd name="connsiteX99" fmla="*/ 6030915 w 7788320"/>
              <a:gd name="connsiteY99" fmla="*/ 3986213 h 4057650"/>
              <a:gd name="connsiteX100" fmla="*/ 7045328 w 7788320"/>
              <a:gd name="connsiteY100" fmla="*/ 3986213 h 4057650"/>
              <a:gd name="connsiteX101" fmla="*/ 7088190 w 7788320"/>
              <a:gd name="connsiteY101" fmla="*/ 3957638 h 4057650"/>
              <a:gd name="connsiteX102" fmla="*/ 7145340 w 7788320"/>
              <a:gd name="connsiteY102" fmla="*/ 3871913 h 4057650"/>
              <a:gd name="connsiteX103" fmla="*/ 7159628 w 7788320"/>
              <a:gd name="connsiteY103" fmla="*/ 3300413 h 4057650"/>
              <a:gd name="connsiteX104" fmla="*/ 7188203 w 7788320"/>
              <a:gd name="connsiteY104" fmla="*/ 3214688 h 4057650"/>
              <a:gd name="connsiteX105" fmla="*/ 7245353 w 7788320"/>
              <a:gd name="connsiteY105" fmla="*/ 3128963 h 4057650"/>
              <a:gd name="connsiteX106" fmla="*/ 7373940 w 7788320"/>
              <a:gd name="connsiteY106" fmla="*/ 3014663 h 4057650"/>
              <a:gd name="connsiteX107" fmla="*/ 7416803 w 7788320"/>
              <a:gd name="connsiteY107" fmla="*/ 2971800 h 4057650"/>
              <a:gd name="connsiteX108" fmla="*/ 7459665 w 7788320"/>
              <a:gd name="connsiteY108" fmla="*/ 2928938 h 4057650"/>
              <a:gd name="connsiteX109" fmla="*/ 7488240 w 7788320"/>
              <a:gd name="connsiteY109" fmla="*/ 2886075 h 4057650"/>
              <a:gd name="connsiteX110" fmla="*/ 7531103 w 7788320"/>
              <a:gd name="connsiteY110" fmla="*/ 2857500 h 4057650"/>
              <a:gd name="connsiteX111" fmla="*/ 7616828 w 7788320"/>
              <a:gd name="connsiteY111" fmla="*/ 2771775 h 4057650"/>
              <a:gd name="connsiteX112" fmla="*/ 7673978 w 7788320"/>
              <a:gd name="connsiteY112" fmla="*/ 2686050 h 4057650"/>
              <a:gd name="connsiteX113" fmla="*/ 7716840 w 7788320"/>
              <a:gd name="connsiteY113" fmla="*/ 2600325 h 4057650"/>
              <a:gd name="connsiteX114" fmla="*/ 7759703 w 7788320"/>
              <a:gd name="connsiteY114" fmla="*/ 2514600 h 4057650"/>
              <a:gd name="connsiteX115" fmla="*/ 7759703 w 7788320"/>
              <a:gd name="connsiteY115" fmla="*/ 2157413 h 4057650"/>
              <a:gd name="connsiteX116" fmla="*/ 7688265 w 7788320"/>
              <a:gd name="connsiteY116" fmla="*/ 2028825 h 4057650"/>
              <a:gd name="connsiteX117" fmla="*/ 7588253 w 7788320"/>
              <a:gd name="connsiteY117" fmla="*/ 2014538 h 4057650"/>
              <a:gd name="connsiteX118" fmla="*/ 7545390 w 7788320"/>
              <a:gd name="connsiteY118" fmla="*/ 2000250 h 4057650"/>
              <a:gd name="connsiteX119" fmla="*/ 7273928 w 7788320"/>
              <a:gd name="connsiteY119" fmla="*/ 2028825 h 4057650"/>
              <a:gd name="connsiteX120" fmla="*/ 7231065 w 7788320"/>
              <a:gd name="connsiteY120" fmla="*/ 2071688 h 4057650"/>
              <a:gd name="connsiteX121" fmla="*/ 7159628 w 7788320"/>
              <a:gd name="connsiteY121" fmla="*/ 2128838 h 4057650"/>
              <a:gd name="connsiteX122" fmla="*/ 7073903 w 7788320"/>
              <a:gd name="connsiteY122" fmla="*/ 2214563 h 4057650"/>
              <a:gd name="connsiteX123" fmla="*/ 7002465 w 7788320"/>
              <a:gd name="connsiteY123" fmla="*/ 2286000 h 4057650"/>
              <a:gd name="connsiteX124" fmla="*/ 6973890 w 7788320"/>
              <a:gd name="connsiteY124" fmla="*/ 2328863 h 4057650"/>
              <a:gd name="connsiteX125" fmla="*/ 6916740 w 7788320"/>
              <a:gd name="connsiteY125" fmla="*/ 2357438 h 4057650"/>
              <a:gd name="connsiteX126" fmla="*/ 6831015 w 7788320"/>
              <a:gd name="connsiteY126" fmla="*/ 2400300 h 4057650"/>
              <a:gd name="connsiteX127" fmla="*/ 6216653 w 7788320"/>
              <a:gd name="connsiteY127" fmla="*/ 2386013 h 4057650"/>
              <a:gd name="connsiteX128" fmla="*/ 6188078 w 7788320"/>
              <a:gd name="connsiteY128" fmla="*/ 2343150 h 4057650"/>
              <a:gd name="connsiteX129" fmla="*/ 6102353 w 7788320"/>
              <a:gd name="connsiteY129" fmla="*/ 2257425 h 405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</a:cxnLst>
            <a:rect l="l" t="t" r="r" b="b"/>
            <a:pathLst>
              <a:path w="7788320" h="4057650">
                <a:moveTo>
                  <a:pt x="373065" y="0"/>
                </a:moveTo>
                <a:cubicBezTo>
                  <a:pt x="377828" y="152400"/>
                  <a:pt x="379544" y="304926"/>
                  <a:pt x="387353" y="457200"/>
                </a:cubicBezTo>
                <a:cubicBezTo>
                  <a:pt x="395985" y="625531"/>
                  <a:pt x="430841" y="511011"/>
                  <a:pt x="387353" y="742950"/>
                </a:cubicBezTo>
                <a:cubicBezTo>
                  <a:pt x="379257" y="786131"/>
                  <a:pt x="343062" y="790257"/>
                  <a:pt x="315915" y="814388"/>
                </a:cubicBezTo>
                <a:cubicBezTo>
                  <a:pt x="285711" y="841236"/>
                  <a:pt x="230190" y="900113"/>
                  <a:pt x="230190" y="900113"/>
                </a:cubicBezTo>
                <a:cubicBezTo>
                  <a:pt x="196185" y="1002128"/>
                  <a:pt x="218323" y="960776"/>
                  <a:pt x="173040" y="1028700"/>
                </a:cubicBezTo>
                <a:cubicBezTo>
                  <a:pt x="157993" y="1088889"/>
                  <a:pt x="144465" y="1133262"/>
                  <a:pt x="144465" y="1200150"/>
                </a:cubicBezTo>
                <a:cubicBezTo>
                  <a:pt x="144465" y="1276499"/>
                  <a:pt x="150760" y="1352821"/>
                  <a:pt x="158753" y="1428750"/>
                </a:cubicBezTo>
                <a:cubicBezTo>
                  <a:pt x="161487" y="1454726"/>
                  <a:pt x="184049" y="1496909"/>
                  <a:pt x="201615" y="1514475"/>
                </a:cubicBezTo>
                <a:cubicBezTo>
                  <a:pt x="213757" y="1526617"/>
                  <a:pt x="230190" y="1533525"/>
                  <a:pt x="244478" y="1543050"/>
                </a:cubicBezTo>
                <a:cubicBezTo>
                  <a:pt x="315425" y="1649471"/>
                  <a:pt x="224241" y="1518765"/>
                  <a:pt x="315915" y="1628775"/>
                </a:cubicBezTo>
                <a:cubicBezTo>
                  <a:pt x="326908" y="1641967"/>
                  <a:pt x="334965" y="1657350"/>
                  <a:pt x="344490" y="1671638"/>
                </a:cubicBezTo>
                <a:cubicBezTo>
                  <a:pt x="349253" y="1690688"/>
                  <a:pt x="349996" y="1711225"/>
                  <a:pt x="358778" y="1728788"/>
                </a:cubicBezTo>
                <a:cubicBezTo>
                  <a:pt x="374137" y="1759505"/>
                  <a:pt x="415928" y="1814513"/>
                  <a:pt x="415928" y="1814513"/>
                </a:cubicBezTo>
                <a:lnTo>
                  <a:pt x="458790" y="1943100"/>
                </a:lnTo>
                <a:lnTo>
                  <a:pt x="473078" y="1985963"/>
                </a:lnTo>
                <a:cubicBezTo>
                  <a:pt x="468315" y="2190750"/>
                  <a:pt x="487759" y="2397541"/>
                  <a:pt x="458790" y="2600325"/>
                </a:cubicBezTo>
                <a:cubicBezTo>
                  <a:pt x="453075" y="2640330"/>
                  <a:pt x="401640" y="2657475"/>
                  <a:pt x="373065" y="2686050"/>
                </a:cubicBezTo>
                <a:lnTo>
                  <a:pt x="287340" y="2771775"/>
                </a:lnTo>
                <a:cubicBezTo>
                  <a:pt x="273052" y="2786063"/>
                  <a:pt x="261290" y="2803430"/>
                  <a:pt x="244478" y="2814638"/>
                </a:cubicBezTo>
                <a:lnTo>
                  <a:pt x="201615" y="2843213"/>
                </a:lnTo>
                <a:cubicBezTo>
                  <a:pt x="192090" y="2857500"/>
                  <a:pt x="184448" y="2873241"/>
                  <a:pt x="173040" y="2886075"/>
                </a:cubicBezTo>
                <a:cubicBezTo>
                  <a:pt x="146192" y="2916279"/>
                  <a:pt x="109731" y="2938176"/>
                  <a:pt x="87315" y="2971800"/>
                </a:cubicBezTo>
                <a:lnTo>
                  <a:pt x="58740" y="3014663"/>
                </a:lnTo>
                <a:cubicBezTo>
                  <a:pt x="-39095" y="3308168"/>
                  <a:pt x="6420" y="3139628"/>
                  <a:pt x="44453" y="3786188"/>
                </a:cubicBezTo>
                <a:cubicBezTo>
                  <a:pt x="45800" y="3809086"/>
                  <a:pt x="106114" y="3860182"/>
                  <a:pt x="115890" y="3871913"/>
                </a:cubicBezTo>
                <a:cubicBezTo>
                  <a:pt x="126883" y="3885104"/>
                  <a:pt x="132323" y="3902633"/>
                  <a:pt x="144465" y="3914775"/>
                </a:cubicBezTo>
                <a:cubicBezTo>
                  <a:pt x="172161" y="3942471"/>
                  <a:pt x="195330" y="3946017"/>
                  <a:pt x="230190" y="3957638"/>
                </a:cubicBezTo>
                <a:cubicBezTo>
                  <a:pt x="287340" y="3952875"/>
                  <a:pt x="345406" y="3954597"/>
                  <a:pt x="401640" y="3943350"/>
                </a:cubicBezTo>
                <a:cubicBezTo>
                  <a:pt x="435031" y="3936672"/>
                  <a:pt x="463289" y="3887964"/>
                  <a:pt x="487365" y="3871913"/>
                </a:cubicBezTo>
                <a:cubicBezTo>
                  <a:pt x="499896" y="3863559"/>
                  <a:pt x="516757" y="3864360"/>
                  <a:pt x="530228" y="3857625"/>
                </a:cubicBezTo>
                <a:cubicBezTo>
                  <a:pt x="641008" y="3802235"/>
                  <a:pt x="508222" y="3850672"/>
                  <a:pt x="615953" y="3814763"/>
                </a:cubicBezTo>
                <a:cubicBezTo>
                  <a:pt x="630240" y="3805238"/>
                  <a:pt x="641703" y="3787614"/>
                  <a:pt x="658815" y="3786188"/>
                </a:cubicBezTo>
                <a:cubicBezTo>
                  <a:pt x="766708" y="3777197"/>
                  <a:pt x="766555" y="3786576"/>
                  <a:pt x="830265" y="3829050"/>
                </a:cubicBezTo>
                <a:cubicBezTo>
                  <a:pt x="835028" y="3843338"/>
                  <a:pt x="837239" y="3858748"/>
                  <a:pt x="844553" y="3871913"/>
                </a:cubicBezTo>
                <a:cubicBezTo>
                  <a:pt x="844559" y="3871923"/>
                  <a:pt x="915987" y="3979064"/>
                  <a:pt x="930278" y="4000500"/>
                </a:cubicBezTo>
                <a:cubicBezTo>
                  <a:pt x="939803" y="4014788"/>
                  <a:pt x="942194" y="4039198"/>
                  <a:pt x="958853" y="4043363"/>
                </a:cubicBezTo>
                <a:lnTo>
                  <a:pt x="1016003" y="4057650"/>
                </a:lnTo>
                <a:lnTo>
                  <a:pt x="1444628" y="4043363"/>
                </a:lnTo>
                <a:cubicBezTo>
                  <a:pt x="1459140" y="4041096"/>
                  <a:pt x="1481175" y="3958085"/>
                  <a:pt x="1487490" y="3943350"/>
                </a:cubicBezTo>
                <a:cubicBezTo>
                  <a:pt x="1495880" y="3923773"/>
                  <a:pt x="1508155" y="3905975"/>
                  <a:pt x="1516065" y="3886200"/>
                </a:cubicBezTo>
                <a:cubicBezTo>
                  <a:pt x="1527252" y="3858234"/>
                  <a:pt x="1527932" y="3825537"/>
                  <a:pt x="1544640" y="3800475"/>
                </a:cubicBezTo>
                <a:cubicBezTo>
                  <a:pt x="1581569" y="3745082"/>
                  <a:pt x="1567785" y="3773903"/>
                  <a:pt x="1587503" y="3714750"/>
                </a:cubicBezTo>
                <a:cubicBezTo>
                  <a:pt x="1582740" y="3457575"/>
                  <a:pt x="1581784" y="3200301"/>
                  <a:pt x="1573215" y="2943225"/>
                </a:cubicBezTo>
                <a:cubicBezTo>
                  <a:pt x="1572250" y="2914272"/>
                  <a:pt x="1565212" y="2885779"/>
                  <a:pt x="1558928" y="2857500"/>
                </a:cubicBezTo>
                <a:cubicBezTo>
                  <a:pt x="1555661" y="2842798"/>
                  <a:pt x="1548293" y="2829249"/>
                  <a:pt x="1544640" y="2814638"/>
                </a:cubicBezTo>
                <a:cubicBezTo>
                  <a:pt x="1538750" y="2791079"/>
                  <a:pt x="1536743" y="2766629"/>
                  <a:pt x="1530353" y="2743200"/>
                </a:cubicBezTo>
                <a:cubicBezTo>
                  <a:pt x="1522428" y="2714141"/>
                  <a:pt x="1511303" y="2686050"/>
                  <a:pt x="1501778" y="2657475"/>
                </a:cubicBezTo>
                <a:cubicBezTo>
                  <a:pt x="1497015" y="2643188"/>
                  <a:pt x="1491143" y="2629224"/>
                  <a:pt x="1487490" y="2614613"/>
                </a:cubicBezTo>
                <a:cubicBezTo>
                  <a:pt x="1482728" y="2595563"/>
                  <a:pt x="1480938" y="2575512"/>
                  <a:pt x="1473203" y="2557463"/>
                </a:cubicBezTo>
                <a:cubicBezTo>
                  <a:pt x="1466439" y="2541680"/>
                  <a:pt x="1452307" y="2529959"/>
                  <a:pt x="1444628" y="2514600"/>
                </a:cubicBezTo>
                <a:cubicBezTo>
                  <a:pt x="1437893" y="2501130"/>
                  <a:pt x="1437654" y="2484903"/>
                  <a:pt x="1430340" y="2471738"/>
                </a:cubicBezTo>
                <a:cubicBezTo>
                  <a:pt x="1413661" y="2441717"/>
                  <a:pt x="1373190" y="2386013"/>
                  <a:pt x="1373190" y="2386013"/>
                </a:cubicBezTo>
                <a:cubicBezTo>
                  <a:pt x="1339185" y="2283998"/>
                  <a:pt x="1361323" y="2325350"/>
                  <a:pt x="1316040" y="2257425"/>
                </a:cubicBezTo>
                <a:cubicBezTo>
                  <a:pt x="1282035" y="2155410"/>
                  <a:pt x="1304173" y="2196762"/>
                  <a:pt x="1258890" y="2128838"/>
                </a:cubicBezTo>
                <a:cubicBezTo>
                  <a:pt x="1249365" y="2100263"/>
                  <a:pt x="1229374" y="2073219"/>
                  <a:pt x="1230315" y="2043113"/>
                </a:cubicBezTo>
                <a:cubicBezTo>
                  <a:pt x="1235078" y="1890713"/>
                  <a:pt x="1235904" y="1738139"/>
                  <a:pt x="1244603" y="1585913"/>
                </a:cubicBezTo>
                <a:cubicBezTo>
                  <a:pt x="1245462" y="1570877"/>
                  <a:pt x="1252155" y="1556521"/>
                  <a:pt x="1258890" y="1543050"/>
                </a:cubicBezTo>
                <a:cubicBezTo>
                  <a:pt x="1266569" y="1527691"/>
                  <a:pt x="1277940" y="1514475"/>
                  <a:pt x="1287465" y="1500188"/>
                </a:cubicBezTo>
                <a:cubicBezTo>
                  <a:pt x="1396539" y="1522002"/>
                  <a:pt x="1330324" y="1492246"/>
                  <a:pt x="1401765" y="1571625"/>
                </a:cubicBezTo>
                <a:cubicBezTo>
                  <a:pt x="1428799" y="1601662"/>
                  <a:pt x="1487490" y="1657350"/>
                  <a:pt x="1487490" y="1657350"/>
                </a:cubicBezTo>
                <a:cubicBezTo>
                  <a:pt x="1523406" y="1765095"/>
                  <a:pt x="1474956" y="1632280"/>
                  <a:pt x="1530353" y="1743075"/>
                </a:cubicBezTo>
                <a:cubicBezTo>
                  <a:pt x="1537088" y="1756546"/>
                  <a:pt x="1535394" y="1774050"/>
                  <a:pt x="1544640" y="1785938"/>
                </a:cubicBezTo>
                <a:cubicBezTo>
                  <a:pt x="1633117" y="1899695"/>
                  <a:pt x="1626248" y="1834854"/>
                  <a:pt x="1687515" y="1957388"/>
                </a:cubicBezTo>
                <a:cubicBezTo>
                  <a:pt x="1697040" y="1976438"/>
                  <a:pt x="1707700" y="1994962"/>
                  <a:pt x="1716090" y="2014538"/>
                </a:cubicBezTo>
                <a:cubicBezTo>
                  <a:pt x="1722023" y="2028381"/>
                  <a:pt x="1724146" y="2043690"/>
                  <a:pt x="1730378" y="2057400"/>
                </a:cubicBezTo>
                <a:cubicBezTo>
                  <a:pt x="1748005" y="2096179"/>
                  <a:pt x="1787528" y="2171700"/>
                  <a:pt x="1787528" y="2171700"/>
                </a:cubicBezTo>
                <a:lnTo>
                  <a:pt x="1816103" y="2286000"/>
                </a:lnTo>
                <a:cubicBezTo>
                  <a:pt x="1820865" y="2305050"/>
                  <a:pt x="1821608" y="2325587"/>
                  <a:pt x="1830390" y="2343150"/>
                </a:cubicBezTo>
                <a:cubicBezTo>
                  <a:pt x="1839915" y="2362200"/>
                  <a:pt x="1851487" y="2380358"/>
                  <a:pt x="1858965" y="2400300"/>
                </a:cubicBezTo>
                <a:cubicBezTo>
                  <a:pt x="1917325" y="2555925"/>
                  <a:pt x="1822272" y="2355487"/>
                  <a:pt x="1901828" y="2514600"/>
                </a:cubicBezTo>
                <a:cubicBezTo>
                  <a:pt x="1911353" y="2552700"/>
                  <a:pt x="1910198" y="2595224"/>
                  <a:pt x="1930403" y="2628900"/>
                </a:cubicBezTo>
                <a:cubicBezTo>
                  <a:pt x="1944690" y="2652713"/>
                  <a:pt x="1960846" y="2675500"/>
                  <a:pt x="1973265" y="2700338"/>
                </a:cubicBezTo>
                <a:cubicBezTo>
                  <a:pt x="1990541" y="2734889"/>
                  <a:pt x="1988102" y="2763714"/>
                  <a:pt x="2001840" y="2800350"/>
                </a:cubicBezTo>
                <a:cubicBezTo>
                  <a:pt x="2057878" y="2949787"/>
                  <a:pt x="2008026" y="2767945"/>
                  <a:pt x="2044703" y="2914650"/>
                </a:cubicBezTo>
                <a:cubicBezTo>
                  <a:pt x="2049465" y="3195638"/>
                  <a:pt x="2027956" y="3478304"/>
                  <a:pt x="2058990" y="3757613"/>
                </a:cubicBezTo>
                <a:cubicBezTo>
                  <a:pt x="2064386" y="3806173"/>
                  <a:pt x="2204569" y="3826091"/>
                  <a:pt x="2230440" y="3843338"/>
                </a:cubicBezTo>
                <a:cubicBezTo>
                  <a:pt x="2244728" y="3852863"/>
                  <a:pt x="2257611" y="3864939"/>
                  <a:pt x="2273303" y="3871913"/>
                </a:cubicBezTo>
                <a:cubicBezTo>
                  <a:pt x="2300828" y="3884146"/>
                  <a:pt x="2330453" y="3890963"/>
                  <a:pt x="2359028" y="3900488"/>
                </a:cubicBezTo>
                <a:lnTo>
                  <a:pt x="2401890" y="3914775"/>
                </a:lnTo>
                <a:lnTo>
                  <a:pt x="3587753" y="3900488"/>
                </a:lnTo>
                <a:cubicBezTo>
                  <a:pt x="3602796" y="3899772"/>
                  <a:pt x="3595305" y="3871096"/>
                  <a:pt x="3602040" y="3857625"/>
                </a:cubicBezTo>
                <a:cubicBezTo>
                  <a:pt x="3609719" y="3842266"/>
                  <a:pt x="3622936" y="3830121"/>
                  <a:pt x="3630615" y="3814763"/>
                </a:cubicBezTo>
                <a:cubicBezTo>
                  <a:pt x="3637350" y="3801292"/>
                  <a:pt x="3636549" y="3784431"/>
                  <a:pt x="3644903" y="3771900"/>
                </a:cubicBezTo>
                <a:cubicBezTo>
                  <a:pt x="3666905" y="3738897"/>
                  <a:pt x="3699000" y="3721548"/>
                  <a:pt x="3730628" y="3700463"/>
                </a:cubicBezTo>
                <a:cubicBezTo>
                  <a:pt x="3787778" y="3705225"/>
                  <a:pt x="3845844" y="3703503"/>
                  <a:pt x="3902078" y="3714750"/>
                </a:cubicBezTo>
                <a:cubicBezTo>
                  <a:pt x="3918916" y="3718118"/>
                  <a:pt x="3931749" y="3732332"/>
                  <a:pt x="3944940" y="3743325"/>
                </a:cubicBezTo>
                <a:cubicBezTo>
                  <a:pt x="4085381" y="3860360"/>
                  <a:pt x="3903989" y="3716661"/>
                  <a:pt x="4016378" y="3829050"/>
                </a:cubicBezTo>
                <a:cubicBezTo>
                  <a:pt x="4028520" y="3841192"/>
                  <a:pt x="4044953" y="3848100"/>
                  <a:pt x="4059240" y="3857625"/>
                </a:cubicBezTo>
                <a:cubicBezTo>
                  <a:pt x="4112039" y="3936824"/>
                  <a:pt x="4057606" y="3874180"/>
                  <a:pt x="4130678" y="3914775"/>
                </a:cubicBezTo>
                <a:cubicBezTo>
                  <a:pt x="4160699" y="3931453"/>
                  <a:pt x="4183822" y="3961065"/>
                  <a:pt x="4216403" y="3971925"/>
                </a:cubicBezTo>
                <a:lnTo>
                  <a:pt x="4302128" y="4000500"/>
                </a:lnTo>
                <a:cubicBezTo>
                  <a:pt x="4325741" y="3997876"/>
                  <a:pt x="4431688" y="3995197"/>
                  <a:pt x="4473578" y="3971925"/>
                </a:cubicBezTo>
                <a:cubicBezTo>
                  <a:pt x="4503599" y="3955247"/>
                  <a:pt x="4526722" y="3925635"/>
                  <a:pt x="4559303" y="3914775"/>
                </a:cubicBezTo>
                <a:lnTo>
                  <a:pt x="4645028" y="3886200"/>
                </a:lnTo>
                <a:cubicBezTo>
                  <a:pt x="4897440" y="3890963"/>
                  <a:pt x="5150133" y="3887668"/>
                  <a:pt x="5402265" y="3900488"/>
                </a:cubicBezTo>
                <a:cubicBezTo>
                  <a:pt x="5432347" y="3902018"/>
                  <a:pt x="5459415" y="3919538"/>
                  <a:pt x="5487990" y="3929063"/>
                </a:cubicBezTo>
                <a:lnTo>
                  <a:pt x="5573715" y="3957638"/>
                </a:lnTo>
                <a:cubicBezTo>
                  <a:pt x="5588003" y="3962401"/>
                  <a:pt x="5601526" y="3971406"/>
                  <a:pt x="5616578" y="3971925"/>
                </a:cubicBezTo>
                <a:lnTo>
                  <a:pt x="6030915" y="3986213"/>
                </a:lnTo>
                <a:cubicBezTo>
                  <a:pt x="6391927" y="4076463"/>
                  <a:pt x="6161607" y="4024086"/>
                  <a:pt x="7045328" y="3986213"/>
                </a:cubicBezTo>
                <a:cubicBezTo>
                  <a:pt x="7062484" y="3985478"/>
                  <a:pt x="7073903" y="3967163"/>
                  <a:pt x="7088190" y="3957638"/>
                </a:cubicBezTo>
                <a:cubicBezTo>
                  <a:pt x="7107240" y="3929063"/>
                  <a:pt x="7144482" y="3906245"/>
                  <a:pt x="7145340" y="3871913"/>
                </a:cubicBezTo>
                <a:cubicBezTo>
                  <a:pt x="7150103" y="3681413"/>
                  <a:pt x="7147226" y="3490569"/>
                  <a:pt x="7159628" y="3300413"/>
                </a:cubicBezTo>
                <a:cubicBezTo>
                  <a:pt x="7161588" y="3270356"/>
                  <a:pt x="7171495" y="3239750"/>
                  <a:pt x="7188203" y="3214688"/>
                </a:cubicBezTo>
                <a:cubicBezTo>
                  <a:pt x="7207253" y="3186113"/>
                  <a:pt x="7216778" y="3148013"/>
                  <a:pt x="7245353" y="3128963"/>
                </a:cubicBezTo>
                <a:cubicBezTo>
                  <a:pt x="7321839" y="3077972"/>
                  <a:pt x="7276073" y="3112530"/>
                  <a:pt x="7373940" y="3014663"/>
                </a:cubicBezTo>
                <a:lnTo>
                  <a:pt x="7416803" y="2971800"/>
                </a:lnTo>
                <a:cubicBezTo>
                  <a:pt x="7431090" y="2957513"/>
                  <a:pt x="7448457" y="2945750"/>
                  <a:pt x="7459665" y="2928938"/>
                </a:cubicBezTo>
                <a:cubicBezTo>
                  <a:pt x="7469190" y="2914650"/>
                  <a:pt x="7476098" y="2898217"/>
                  <a:pt x="7488240" y="2886075"/>
                </a:cubicBezTo>
                <a:cubicBezTo>
                  <a:pt x="7500382" y="2873933"/>
                  <a:pt x="7518269" y="2868908"/>
                  <a:pt x="7531103" y="2857500"/>
                </a:cubicBezTo>
                <a:cubicBezTo>
                  <a:pt x="7561307" y="2830652"/>
                  <a:pt x="7594412" y="2805399"/>
                  <a:pt x="7616828" y="2771775"/>
                </a:cubicBezTo>
                <a:lnTo>
                  <a:pt x="7673978" y="2686050"/>
                </a:lnTo>
                <a:cubicBezTo>
                  <a:pt x="7709886" y="2578323"/>
                  <a:pt x="7661450" y="2711104"/>
                  <a:pt x="7716840" y="2600325"/>
                </a:cubicBezTo>
                <a:cubicBezTo>
                  <a:pt x="7775994" y="2482019"/>
                  <a:pt x="7677810" y="2637441"/>
                  <a:pt x="7759703" y="2514600"/>
                </a:cubicBezTo>
                <a:cubicBezTo>
                  <a:pt x="7804948" y="2378861"/>
                  <a:pt x="7790050" y="2440653"/>
                  <a:pt x="7759703" y="2157413"/>
                </a:cubicBezTo>
                <a:cubicBezTo>
                  <a:pt x="7755951" y="2122391"/>
                  <a:pt x="7731488" y="2046114"/>
                  <a:pt x="7688265" y="2028825"/>
                </a:cubicBezTo>
                <a:cubicBezTo>
                  <a:pt x="7656998" y="2016318"/>
                  <a:pt x="7621590" y="2019300"/>
                  <a:pt x="7588253" y="2014538"/>
                </a:cubicBezTo>
                <a:cubicBezTo>
                  <a:pt x="7573965" y="2009775"/>
                  <a:pt x="7560451" y="2000250"/>
                  <a:pt x="7545390" y="2000250"/>
                </a:cubicBezTo>
                <a:cubicBezTo>
                  <a:pt x="7347443" y="2000250"/>
                  <a:pt x="7380210" y="1993399"/>
                  <a:pt x="7273928" y="2028825"/>
                </a:cubicBezTo>
                <a:cubicBezTo>
                  <a:pt x="7259640" y="2043113"/>
                  <a:pt x="7246271" y="2058382"/>
                  <a:pt x="7231065" y="2071688"/>
                </a:cubicBezTo>
                <a:cubicBezTo>
                  <a:pt x="7208115" y="2091769"/>
                  <a:pt x="7181191" y="2107275"/>
                  <a:pt x="7159628" y="2128838"/>
                </a:cubicBezTo>
                <a:cubicBezTo>
                  <a:pt x="7053298" y="2235168"/>
                  <a:pt x="7174915" y="2147221"/>
                  <a:pt x="7073903" y="2214563"/>
                </a:cubicBezTo>
                <a:cubicBezTo>
                  <a:pt x="6997701" y="2328865"/>
                  <a:pt x="7097718" y="2190747"/>
                  <a:pt x="7002465" y="2286000"/>
                </a:cubicBezTo>
                <a:cubicBezTo>
                  <a:pt x="6990323" y="2298142"/>
                  <a:pt x="6987082" y="2317870"/>
                  <a:pt x="6973890" y="2328863"/>
                </a:cubicBezTo>
                <a:cubicBezTo>
                  <a:pt x="6957528" y="2342498"/>
                  <a:pt x="6935232" y="2346871"/>
                  <a:pt x="6916740" y="2357438"/>
                </a:cubicBezTo>
                <a:cubicBezTo>
                  <a:pt x="6839190" y="2401752"/>
                  <a:pt x="6909601" y="2374106"/>
                  <a:pt x="6831015" y="2400300"/>
                </a:cubicBezTo>
                <a:cubicBezTo>
                  <a:pt x="6626228" y="2395538"/>
                  <a:pt x="6420691" y="2404150"/>
                  <a:pt x="6216653" y="2386013"/>
                </a:cubicBezTo>
                <a:cubicBezTo>
                  <a:pt x="6199549" y="2384493"/>
                  <a:pt x="6199486" y="2355984"/>
                  <a:pt x="6188078" y="2343150"/>
                </a:cubicBezTo>
                <a:cubicBezTo>
                  <a:pt x="6161230" y="2312946"/>
                  <a:pt x="6102353" y="2257425"/>
                  <a:pt x="6102353" y="2257425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975231" y="2700338"/>
            <a:ext cx="654064" cy="3244351"/>
          </a:xfrm>
          <a:custGeom>
            <a:avLst/>
            <a:gdLst>
              <a:gd name="connsiteX0" fmla="*/ 196344 w 654064"/>
              <a:gd name="connsiteY0" fmla="*/ 0 h 3244351"/>
              <a:gd name="connsiteX1" fmla="*/ 224919 w 654064"/>
              <a:gd name="connsiteY1" fmla="*/ 1071562 h 3244351"/>
              <a:gd name="connsiteX2" fmla="*/ 239207 w 654064"/>
              <a:gd name="connsiteY2" fmla="*/ 1771650 h 3244351"/>
              <a:gd name="connsiteX3" fmla="*/ 210632 w 654064"/>
              <a:gd name="connsiteY3" fmla="*/ 2357437 h 3244351"/>
              <a:gd name="connsiteX4" fmla="*/ 196344 w 654064"/>
              <a:gd name="connsiteY4" fmla="*/ 2400300 h 3244351"/>
              <a:gd name="connsiteX5" fmla="*/ 167769 w 654064"/>
              <a:gd name="connsiteY5" fmla="*/ 2528887 h 3244351"/>
              <a:gd name="connsiteX6" fmla="*/ 110619 w 654064"/>
              <a:gd name="connsiteY6" fmla="*/ 2614612 h 3244351"/>
              <a:gd name="connsiteX7" fmla="*/ 82044 w 654064"/>
              <a:gd name="connsiteY7" fmla="*/ 2671762 h 3244351"/>
              <a:gd name="connsiteX8" fmla="*/ 24894 w 654064"/>
              <a:gd name="connsiteY8" fmla="*/ 2757487 h 3244351"/>
              <a:gd name="connsiteX9" fmla="*/ 24894 w 654064"/>
              <a:gd name="connsiteY9" fmla="*/ 3028950 h 3244351"/>
              <a:gd name="connsiteX10" fmla="*/ 53469 w 654064"/>
              <a:gd name="connsiteY10" fmla="*/ 3071812 h 3244351"/>
              <a:gd name="connsiteX11" fmla="*/ 96332 w 654064"/>
              <a:gd name="connsiteY11" fmla="*/ 3100387 h 3244351"/>
              <a:gd name="connsiteX12" fmla="*/ 124907 w 654064"/>
              <a:gd name="connsiteY12" fmla="*/ 3143250 h 3244351"/>
              <a:gd name="connsiteX13" fmla="*/ 210632 w 654064"/>
              <a:gd name="connsiteY13" fmla="*/ 3214687 h 3244351"/>
              <a:gd name="connsiteX14" fmla="*/ 253494 w 654064"/>
              <a:gd name="connsiteY14" fmla="*/ 3228975 h 3244351"/>
              <a:gd name="connsiteX15" fmla="*/ 639257 w 654064"/>
              <a:gd name="connsiteY15" fmla="*/ 3171825 h 3244351"/>
              <a:gd name="connsiteX16" fmla="*/ 653544 w 654064"/>
              <a:gd name="connsiteY16" fmla="*/ 3128962 h 3244351"/>
              <a:gd name="connsiteX17" fmla="*/ 610682 w 654064"/>
              <a:gd name="connsiteY17" fmla="*/ 2614612 h 3244351"/>
              <a:gd name="connsiteX18" fmla="*/ 596394 w 654064"/>
              <a:gd name="connsiteY18" fmla="*/ 2571750 h 3244351"/>
              <a:gd name="connsiteX19" fmla="*/ 567819 w 654064"/>
              <a:gd name="connsiteY19" fmla="*/ 2528887 h 3244351"/>
              <a:gd name="connsiteX20" fmla="*/ 524957 w 654064"/>
              <a:gd name="connsiteY20" fmla="*/ 2443162 h 3244351"/>
              <a:gd name="connsiteX21" fmla="*/ 482094 w 654064"/>
              <a:gd name="connsiteY21" fmla="*/ 2357437 h 3244351"/>
              <a:gd name="connsiteX22" fmla="*/ 467807 w 654064"/>
              <a:gd name="connsiteY22" fmla="*/ 1543050 h 3244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54064" h="3244351">
                <a:moveTo>
                  <a:pt x="196344" y="0"/>
                </a:moveTo>
                <a:cubicBezTo>
                  <a:pt x="338618" y="426816"/>
                  <a:pt x="239892" y="83411"/>
                  <a:pt x="224919" y="1071562"/>
                </a:cubicBezTo>
                <a:cubicBezTo>
                  <a:pt x="229682" y="1304925"/>
                  <a:pt x="239207" y="1538239"/>
                  <a:pt x="239207" y="1771650"/>
                </a:cubicBezTo>
                <a:cubicBezTo>
                  <a:pt x="239207" y="1856802"/>
                  <a:pt x="244652" y="2187338"/>
                  <a:pt x="210632" y="2357437"/>
                </a:cubicBezTo>
                <a:cubicBezTo>
                  <a:pt x="207678" y="2372205"/>
                  <a:pt x="201107" y="2386012"/>
                  <a:pt x="196344" y="2400300"/>
                </a:cubicBezTo>
                <a:cubicBezTo>
                  <a:pt x="192467" y="2423565"/>
                  <a:pt x="184519" y="2498736"/>
                  <a:pt x="167769" y="2528887"/>
                </a:cubicBezTo>
                <a:cubicBezTo>
                  <a:pt x="151090" y="2558908"/>
                  <a:pt x="125978" y="2583895"/>
                  <a:pt x="110619" y="2614612"/>
                </a:cubicBezTo>
                <a:cubicBezTo>
                  <a:pt x="101094" y="2633662"/>
                  <a:pt x="93002" y="2653499"/>
                  <a:pt x="82044" y="2671762"/>
                </a:cubicBezTo>
                <a:cubicBezTo>
                  <a:pt x="64375" y="2701211"/>
                  <a:pt x="24894" y="2757487"/>
                  <a:pt x="24894" y="2757487"/>
                </a:cubicBezTo>
                <a:cubicBezTo>
                  <a:pt x="-10425" y="2863448"/>
                  <a:pt x="-6103" y="2832633"/>
                  <a:pt x="24894" y="3028950"/>
                </a:cubicBezTo>
                <a:cubicBezTo>
                  <a:pt x="27572" y="3045911"/>
                  <a:pt x="41327" y="3059670"/>
                  <a:pt x="53469" y="3071812"/>
                </a:cubicBezTo>
                <a:cubicBezTo>
                  <a:pt x="65611" y="3083954"/>
                  <a:pt x="82044" y="3090862"/>
                  <a:pt x="96332" y="3100387"/>
                </a:cubicBezTo>
                <a:cubicBezTo>
                  <a:pt x="105857" y="3114675"/>
                  <a:pt x="113914" y="3130058"/>
                  <a:pt x="124907" y="3143250"/>
                </a:cubicBezTo>
                <a:cubicBezTo>
                  <a:pt x="147478" y="3170335"/>
                  <a:pt x="178521" y="3198631"/>
                  <a:pt x="210632" y="3214687"/>
                </a:cubicBezTo>
                <a:cubicBezTo>
                  <a:pt x="224102" y="3221422"/>
                  <a:pt x="239207" y="3224212"/>
                  <a:pt x="253494" y="3228975"/>
                </a:cubicBezTo>
                <a:cubicBezTo>
                  <a:pt x="376338" y="3223856"/>
                  <a:pt x="557933" y="3293810"/>
                  <a:pt x="639257" y="3171825"/>
                </a:cubicBezTo>
                <a:cubicBezTo>
                  <a:pt x="647611" y="3159294"/>
                  <a:pt x="648782" y="3143250"/>
                  <a:pt x="653544" y="3128962"/>
                </a:cubicBezTo>
                <a:cubicBezTo>
                  <a:pt x="638254" y="2670251"/>
                  <a:pt x="684463" y="2835952"/>
                  <a:pt x="610682" y="2614612"/>
                </a:cubicBezTo>
                <a:cubicBezTo>
                  <a:pt x="605919" y="2600325"/>
                  <a:pt x="604748" y="2584281"/>
                  <a:pt x="596394" y="2571750"/>
                </a:cubicBezTo>
                <a:lnTo>
                  <a:pt x="567819" y="2528887"/>
                </a:lnTo>
                <a:cubicBezTo>
                  <a:pt x="531911" y="2421160"/>
                  <a:pt x="580347" y="2553941"/>
                  <a:pt x="524957" y="2443162"/>
                </a:cubicBezTo>
                <a:cubicBezTo>
                  <a:pt x="465803" y="2324856"/>
                  <a:pt x="563987" y="2480278"/>
                  <a:pt x="482094" y="2357437"/>
                </a:cubicBezTo>
                <a:cubicBezTo>
                  <a:pt x="386483" y="2070597"/>
                  <a:pt x="467807" y="2329635"/>
                  <a:pt x="467807" y="1543050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564587" y="2557463"/>
            <a:ext cx="6165648" cy="3586162"/>
          </a:xfrm>
          <a:custGeom>
            <a:avLst/>
            <a:gdLst>
              <a:gd name="connsiteX0" fmla="*/ 49901 w 6165648"/>
              <a:gd name="connsiteY0" fmla="*/ 0 h 3586162"/>
              <a:gd name="connsiteX1" fmla="*/ 107051 w 6165648"/>
              <a:gd name="connsiteY1" fmla="*/ 71437 h 3586162"/>
              <a:gd name="connsiteX2" fmla="*/ 121338 w 6165648"/>
              <a:gd name="connsiteY2" fmla="*/ 114300 h 3586162"/>
              <a:gd name="connsiteX3" fmla="*/ 149913 w 6165648"/>
              <a:gd name="connsiteY3" fmla="*/ 157162 h 3586162"/>
              <a:gd name="connsiteX4" fmla="*/ 178488 w 6165648"/>
              <a:gd name="connsiteY4" fmla="*/ 257175 h 3586162"/>
              <a:gd name="connsiteX5" fmla="*/ 164201 w 6165648"/>
              <a:gd name="connsiteY5" fmla="*/ 557212 h 3586162"/>
              <a:gd name="connsiteX6" fmla="*/ 92763 w 6165648"/>
              <a:gd name="connsiteY6" fmla="*/ 685800 h 3586162"/>
              <a:gd name="connsiteX7" fmla="*/ 35613 w 6165648"/>
              <a:gd name="connsiteY7" fmla="*/ 785812 h 3586162"/>
              <a:gd name="connsiteX8" fmla="*/ 21326 w 6165648"/>
              <a:gd name="connsiteY8" fmla="*/ 828675 h 3586162"/>
              <a:gd name="connsiteX9" fmla="*/ 21326 w 6165648"/>
              <a:gd name="connsiteY9" fmla="*/ 1100137 h 3586162"/>
              <a:gd name="connsiteX10" fmla="*/ 107051 w 6165648"/>
              <a:gd name="connsiteY10" fmla="*/ 1171575 h 3586162"/>
              <a:gd name="connsiteX11" fmla="*/ 149913 w 6165648"/>
              <a:gd name="connsiteY11" fmla="*/ 1228725 h 3586162"/>
              <a:gd name="connsiteX12" fmla="*/ 321363 w 6165648"/>
              <a:gd name="connsiteY12" fmla="*/ 1314450 h 3586162"/>
              <a:gd name="connsiteX13" fmla="*/ 364226 w 6165648"/>
              <a:gd name="connsiteY13" fmla="*/ 1328737 h 3586162"/>
              <a:gd name="connsiteX14" fmla="*/ 407088 w 6165648"/>
              <a:gd name="connsiteY14" fmla="*/ 1343025 h 3586162"/>
              <a:gd name="connsiteX15" fmla="*/ 878576 w 6165648"/>
              <a:gd name="connsiteY15" fmla="*/ 1328737 h 3586162"/>
              <a:gd name="connsiteX16" fmla="*/ 1007163 w 6165648"/>
              <a:gd name="connsiteY16" fmla="*/ 1257300 h 3586162"/>
              <a:gd name="connsiteX17" fmla="*/ 1107176 w 6165648"/>
              <a:gd name="connsiteY17" fmla="*/ 1228725 h 3586162"/>
              <a:gd name="connsiteX18" fmla="*/ 1092888 w 6165648"/>
              <a:gd name="connsiteY18" fmla="*/ 1585912 h 3586162"/>
              <a:gd name="connsiteX19" fmla="*/ 1078601 w 6165648"/>
              <a:gd name="connsiteY19" fmla="*/ 1628775 h 3586162"/>
              <a:gd name="connsiteX20" fmla="*/ 1050026 w 6165648"/>
              <a:gd name="connsiteY20" fmla="*/ 1671637 h 3586162"/>
              <a:gd name="connsiteX21" fmla="*/ 1021451 w 6165648"/>
              <a:gd name="connsiteY21" fmla="*/ 1757362 h 3586162"/>
              <a:gd name="connsiteX22" fmla="*/ 992876 w 6165648"/>
              <a:gd name="connsiteY22" fmla="*/ 1800225 h 3586162"/>
              <a:gd name="connsiteX23" fmla="*/ 964301 w 6165648"/>
              <a:gd name="connsiteY23" fmla="*/ 1885950 h 3586162"/>
              <a:gd name="connsiteX24" fmla="*/ 978588 w 6165648"/>
              <a:gd name="connsiteY24" fmla="*/ 2357437 h 3586162"/>
              <a:gd name="connsiteX25" fmla="*/ 992876 w 6165648"/>
              <a:gd name="connsiteY25" fmla="*/ 2428875 h 3586162"/>
              <a:gd name="connsiteX26" fmla="*/ 1021451 w 6165648"/>
              <a:gd name="connsiteY26" fmla="*/ 2486025 h 3586162"/>
              <a:gd name="connsiteX27" fmla="*/ 1035738 w 6165648"/>
              <a:gd name="connsiteY27" fmla="*/ 2528887 h 3586162"/>
              <a:gd name="connsiteX28" fmla="*/ 1050026 w 6165648"/>
              <a:gd name="connsiteY28" fmla="*/ 3000375 h 3586162"/>
              <a:gd name="connsiteX29" fmla="*/ 1078601 w 6165648"/>
              <a:gd name="connsiteY29" fmla="*/ 3086100 h 3586162"/>
              <a:gd name="connsiteX30" fmla="*/ 1178613 w 6165648"/>
              <a:gd name="connsiteY30" fmla="*/ 3214687 h 3586162"/>
              <a:gd name="connsiteX31" fmla="*/ 1221476 w 6165648"/>
              <a:gd name="connsiteY31" fmla="*/ 3243262 h 3586162"/>
              <a:gd name="connsiteX32" fmla="*/ 1307201 w 6165648"/>
              <a:gd name="connsiteY32" fmla="*/ 3328987 h 3586162"/>
              <a:gd name="connsiteX33" fmla="*/ 1350063 w 6165648"/>
              <a:gd name="connsiteY33" fmla="*/ 3371850 h 3586162"/>
              <a:gd name="connsiteX34" fmla="*/ 1435788 w 6165648"/>
              <a:gd name="connsiteY34" fmla="*/ 3443287 h 3586162"/>
              <a:gd name="connsiteX35" fmla="*/ 1478651 w 6165648"/>
              <a:gd name="connsiteY35" fmla="*/ 3457575 h 3586162"/>
              <a:gd name="connsiteX36" fmla="*/ 1492938 w 6165648"/>
              <a:gd name="connsiteY36" fmla="*/ 3414712 h 3586162"/>
              <a:gd name="connsiteX37" fmla="*/ 1521513 w 6165648"/>
              <a:gd name="connsiteY37" fmla="*/ 3300412 h 3586162"/>
              <a:gd name="connsiteX38" fmla="*/ 1550088 w 6165648"/>
              <a:gd name="connsiteY38" fmla="*/ 3143250 h 3586162"/>
              <a:gd name="connsiteX39" fmla="*/ 1564376 w 6165648"/>
              <a:gd name="connsiteY39" fmla="*/ 2185987 h 3586162"/>
              <a:gd name="connsiteX40" fmla="*/ 1607238 w 6165648"/>
              <a:gd name="connsiteY40" fmla="*/ 2171700 h 3586162"/>
              <a:gd name="connsiteX41" fmla="*/ 1664388 w 6165648"/>
              <a:gd name="connsiteY41" fmla="*/ 2185987 h 3586162"/>
              <a:gd name="connsiteX42" fmla="*/ 1721538 w 6165648"/>
              <a:gd name="connsiteY42" fmla="*/ 2314575 h 3586162"/>
              <a:gd name="connsiteX43" fmla="*/ 1750113 w 6165648"/>
              <a:gd name="connsiteY43" fmla="*/ 2428875 h 3586162"/>
              <a:gd name="connsiteX44" fmla="*/ 1764401 w 6165648"/>
              <a:gd name="connsiteY44" fmla="*/ 3257550 h 3586162"/>
              <a:gd name="connsiteX45" fmla="*/ 1807263 w 6165648"/>
              <a:gd name="connsiteY45" fmla="*/ 3343275 h 3586162"/>
              <a:gd name="connsiteX46" fmla="*/ 1850126 w 6165648"/>
              <a:gd name="connsiteY46" fmla="*/ 3357562 h 3586162"/>
              <a:gd name="connsiteX47" fmla="*/ 1950138 w 6165648"/>
              <a:gd name="connsiteY47" fmla="*/ 3414712 h 3586162"/>
              <a:gd name="connsiteX48" fmla="*/ 2064438 w 6165648"/>
              <a:gd name="connsiteY48" fmla="*/ 3443287 h 3586162"/>
              <a:gd name="connsiteX49" fmla="*/ 2264463 w 6165648"/>
              <a:gd name="connsiteY49" fmla="*/ 3400425 h 3586162"/>
              <a:gd name="connsiteX50" fmla="*/ 2307326 w 6165648"/>
              <a:gd name="connsiteY50" fmla="*/ 3357562 h 3586162"/>
              <a:gd name="connsiteX51" fmla="*/ 2350188 w 6165648"/>
              <a:gd name="connsiteY51" fmla="*/ 3257550 h 3586162"/>
              <a:gd name="connsiteX52" fmla="*/ 2407338 w 6165648"/>
              <a:gd name="connsiteY52" fmla="*/ 3171825 h 3586162"/>
              <a:gd name="connsiteX53" fmla="*/ 2493063 w 6165648"/>
              <a:gd name="connsiteY53" fmla="*/ 3028950 h 3586162"/>
              <a:gd name="connsiteX54" fmla="*/ 2521638 w 6165648"/>
              <a:gd name="connsiteY54" fmla="*/ 2986087 h 3586162"/>
              <a:gd name="connsiteX55" fmla="*/ 2564501 w 6165648"/>
              <a:gd name="connsiteY55" fmla="*/ 2971800 h 3586162"/>
              <a:gd name="connsiteX56" fmla="*/ 2650226 w 6165648"/>
              <a:gd name="connsiteY56" fmla="*/ 2943225 h 3586162"/>
              <a:gd name="connsiteX57" fmla="*/ 2664513 w 6165648"/>
              <a:gd name="connsiteY57" fmla="*/ 2986087 h 3586162"/>
              <a:gd name="connsiteX58" fmla="*/ 2707376 w 6165648"/>
              <a:gd name="connsiteY58" fmla="*/ 3086100 h 3586162"/>
              <a:gd name="connsiteX59" fmla="*/ 2721663 w 6165648"/>
              <a:gd name="connsiteY59" fmla="*/ 3243262 h 3586162"/>
              <a:gd name="connsiteX60" fmla="*/ 2778813 w 6165648"/>
              <a:gd name="connsiteY60" fmla="*/ 3328987 h 3586162"/>
              <a:gd name="connsiteX61" fmla="*/ 2821676 w 6165648"/>
              <a:gd name="connsiteY61" fmla="*/ 3343275 h 3586162"/>
              <a:gd name="connsiteX62" fmla="*/ 2907401 w 6165648"/>
              <a:gd name="connsiteY62" fmla="*/ 3386137 h 3586162"/>
              <a:gd name="connsiteX63" fmla="*/ 2950263 w 6165648"/>
              <a:gd name="connsiteY63" fmla="*/ 3429000 h 3586162"/>
              <a:gd name="connsiteX64" fmla="*/ 3121713 w 6165648"/>
              <a:gd name="connsiteY64" fmla="*/ 3414712 h 3586162"/>
              <a:gd name="connsiteX65" fmla="*/ 3164576 w 6165648"/>
              <a:gd name="connsiteY65" fmla="*/ 3328987 h 3586162"/>
              <a:gd name="connsiteX66" fmla="*/ 3193151 w 6165648"/>
              <a:gd name="connsiteY66" fmla="*/ 3286125 h 3586162"/>
              <a:gd name="connsiteX67" fmla="*/ 3207438 w 6165648"/>
              <a:gd name="connsiteY67" fmla="*/ 3243262 h 3586162"/>
              <a:gd name="connsiteX68" fmla="*/ 3236013 w 6165648"/>
              <a:gd name="connsiteY68" fmla="*/ 3200400 h 3586162"/>
              <a:gd name="connsiteX69" fmla="*/ 3278876 w 6165648"/>
              <a:gd name="connsiteY69" fmla="*/ 3100387 h 3586162"/>
              <a:gd name="connsiteX70" fmla="*/ 3336026 w 6165648"/>
              <a:gd name="connsiteY70" fmla="*/ 2971800 h 3586162"/>
              <a:gd name="connsiteX71" fmla="*/ 3350313 w 6165648"/>
              <a:gd name="connsiteY71" fmla="*/ 2928937 h 3586162"/>
              <a:gd name="connsiteX72" fmla="*/ 3478901 w 6165648"/>
              <a:gd name="connsiteY72" fmla="*/ 2928937 h 3586162"/>
              <a:gd name="connsiteX73" fmla="*/ 3521763 w 6165648"/>
              <a:gd name="connsiteY73" fmla="*/ 2957512 h 3586162"/>
              <a:gd name="connsiteX74" fmla="*/ 3593201 w 6165648"/>
              <a:gd name="connsiteY74" fmla="*/ 3057525 h 3586162"/>
              <a:gd name="connsiteX75" fmla="*/ 3636063 w 6165648"/>
              <a:gd name="connsiteY75" fmla="*/ 3100387 h 3586162"/>
              <a:gd name="connsiteX76" fmla="*/ 3707501 w 6165648"/>
              <a:gd name="connsiteY76" fmla="*/ 3186112 h 3586162"/>
              <a:gd name="connsiteX77" fmla="*/ 3721788 w 6165648"/>
              <a:gd name="connsiteY77" fmla="*/ 3228975 h 3586162"/>
              <a:gd name="connsiteX78" fmla="*/ 3750363 w 6165648"/>
              <a:gd name="connsiteY78" fmla="*/ 3286125 h 3586162"/>
              <a:gd name="connsiteX79" fmla="*/ 3764651 w 6165648"/>
              <a:gd name="connsiteY79" fmla="*/ 3343275 h 3586162"/>
              <a:gd name="connsiteX80" fmla="*/ 3864663 w 6165648"/>
              <a:gd name="connsiteY80" fmla="*/ 3457575 h 3586162"/>
              <a:gd name="connsiteX81" fmla="*/ 3907526 w 6165648"/>
              <a:gd name="connsiteY81" fmla="*/ 3471862 h 3586162"/>
              <a:gd name="connsiteX82" fmla="*/ 4293288 w 6165648"/>
              <a:gd name="connsiteY82" fmla="*/ 3414712 h 3586162"/>
              <a:gd name="connsiteX83" fmla="*/ 4336151 w 6165648"/>
              <a:gd name="connsiteY83" fmla="*/ 3386137 h 3586162"/>
              <a:gd name="connsiteX84" fmla="*/ 4350438 w 6165648"/>
              <a:gd name="connsiteY84" fmla="*/ 3328987 h 3586162"/>
              <a:gd name="connsiteX85" fmla="*/ 4407588 w 6165648"/>
              <a:gd name="connsiteY85" fmla="*/ 3243262 h 3586162"/>
              <a:gd name="connsiteX86" fmla="*/ 4450451 w 6165648"/>
              <a:gd name="connsiteY86" fmla="*/ 3157537 h 3586162"/>
              <a:gd name="connsiteX87" fmla="*/ 4479026 w 6165648"/>
              <a:gd name="connsiteY87" fmla="*/ 3028950 h 3586162"/>
              <a:gd name="connsiteX88" fmla="*/ 4507601 w 6165648"/>
              <a:gd name="connsiteY88" fmla="*/ 2943225 h 3586162"/>
              <a:gd name="connsiteX89" fmla="*/ 4536176 w 6165648"/>
              <a:gd name="connsiteY89" fmla="*/ 2900362 h 3586162"/>
              <a:gd name="connsiteX90" fmla="*/ 4550463 w 6165648"/>
              <a:gd name="connsiteY90" fmla="*/ 2857500 h 3586162"/>
              <a:gd name="connsiteX91" fmla="*/ 4621901 w 6165648"/>
              <a:gd name="connsiteY91" fmla="*/ 2771775 h 3586162"/>
              <a:gd name="connsiteX92" fmla="*/ 4664763 w 6165648"/>
              <a:gd name="connsiteY92" fmla="*/ 2743200 h 3586162"/>
              <a:gd name="connsiteX93" fmla="*/ 4693338 w 6165648"/>
              <a:gd name="connsiteY93" fmla="*/ 2700337 h 3586162"/>
              <a:gd name="connsiteX94" fmla="*/ 4793351 w 6165648"/>
              <a:gd name="connsiteY94" fmla="*/ 2700337 h 3586162"/>
              <a:gd name="connsiteX95" fmla="*/ 4793351 w 6165648"/>
              <a:gd name="connsiteY95" fmla="*/ 3100387 h 3586162"/>
              <a:gd name="connsiteX96" fmla="*/ 4764776 w 6165648"/>
              <a:gd name="connsiteY96" fmla="*/ 3186112 h 3586162"/>
              <a:gd name="connsiteX97" fmla="*/ 4779063 w 6165648"/>
              <a:gd name="connsiteY97" fmla="*/ 3514725 h 3586162"/>
              <a:gd name="connsiteX98" fmla="*/ 4821926 w 6165648"/>
              <a:gd name="connsiteY98" fmla="*/ 3543300 h 3586162"/>
              <a:gd name="connsiteX99" fmla="*/ 4921938 w 6165648"/>
              <a:gd name="connsiteY99" fmla="*/ 3571875 h 3586162"/>
              <a:gd name="connsiteX100" fmla="*/ 4964801 w 6165648"/>
              <a:gd name="connsiteY100" fmla="*/ 3586162 h 3586162"/>
              <a:gd name="connsiteX101" fmla="*/ 5450576 w 6165648"/>
              <a:gd name="connsiteY101" fmla="*/ 3571875 h 3586162"/>
              <a:gd name="connsiteX102" fmla="*/ 5493438 w 6165648"/>
              <a:gd name="connsiteY102" fmla="*/ 3543300 h 3586162"/>
              <a:gd name="connsiteX103" fmla="*/ 5579163 w 6165648"/>
              <a:gd name="connsiteY103" fmla="*/ 3400425 h 3586162"/>
              <a:gd name="connsiteX104" fmla="*/ 5593451 w 6165648"/>
              <a:gd name="connsiteY104" fmla="*/ 3357562 h 3586162"/>
              <a:gd name="connsiteX105" fmla="*/ 5564876 w 6165648"/>
              <a:gd name="connsiteY105" fmla="*/ 3086100 h 3586162"/>
              <a:gd name="connsiteX106" fmla="*/ 5536301 w 6165648"/>
              <a:gd name="connsiteY106" fmla="*/ 3043237 h 3586162"/>
              <a:gd name="connsiteX107" fmla="*/ 5493438 w 6165648"/>
              <a:gd name="connsiteY107" fmla="*/ 3014662 h 3586162"/>
              <a:gd name="connsiteX108" fmla="*/ 5364851 w 6165648"/>
              <a:gd name="connsiteY108" fmla="*/ 2914650 h 3586162"/>
              <a:gd name="connsiteX109" fmla="*/ 5279126 w 6165648"/>
              <a:gd name="connsiteY109" fmla="*/ 2857500 h 3586162"/>
              <a:gd name="connsiteX110" fmla="*/ 5207688 w 6165648"/>
              <a:gd name="connsiteY110" fmla="*/ 2786062 h 3586162"/>
              <a:gd name="connsiteX111" fmla="*/ 5193401 w 6165648"/>
              <a:gd name="connsiteY111" fmla="*/ 2657475 h 3586162"/>
              <a:gd name="connsiteX112" fmla="*/ 5350563 w 6165648"/>
              <a:gd name="connsiteY112" fmla="*/ 2671762 h 3586162"/>
              <a:gd name="connsiteX113" fmla="*/ 5436288 w 6165648"/>
              <a:gd name="connsiteY113" fmla="*/ 2700337 h 3586162"/>
              <a:gd name="connsiteX114" fmla="*/ 5964926 w 6165648"/>
              <a:gd name="connsiteY114" fmla="*/ 2686050 h 3586162"/>
              <a:gd name="connsiteX115" fmla="*/ 6007788 w 6165648"/>
              <a:gd name="connsiteY115" fmla="*/ 2671762 h 3586162"/>
              <a:gd name="connsiteX116" fmla="*/ 6050651 w 6165648"/>
              <a:gd name="connsiteY116" fmla="*/ 2643187 h 3586162"/>
              <a:gd name="connsiteX117" fmla="*/ 6107801 w 6165648"/>
              <a:gd name="connsiteY117" fmla="*/ 2557462 h 3586162"/>
              <a:gd name="connsiteX118" fmla="*/ 6150663 w 6165648"/>
              <a:gd name="connsiteY118" fmla="*/ 2471737 h 3586162"/>
              <a:gd name="connsiteX119" fmla="*/ 6164951 w 6165648"/>
              <a:gd name="connsiteY119" fmla="*/ 2286000 h 35861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6165648" h="3586162">
                <a:moveTo>
                  <a:pt x="49901" y="0"/>
                </a:moveTo>
                <a:cubicBezTo>
                  <a:pt x="68951" y="23812"/>
                  <a:pt x="90889" y="45577"/>
                  <a:pt x="107051" y="71437"/>
                </a:cubicBezTo>
                <a:cubicBezTo>
                  <a:pt x="115033" y="84208"/>
                  <a:pt x="114603" y="100829"/>
                  <a:pt x="121338" y="114300"/>
                </a:cubicBezTo>
                <a:cubicBezTo>
                  <a:pt x="129017" y="129659"/>
                  <a:pt x="142234" y="141804"/>
                  <a:pt x="149913" y="157162"/>
                </a:cubicBezTo>
                <a:cubicBezTo>
                  <a:pt x="160163" y="177662"/>
                  <a:pt x="173909" y="238860"/>
                  <a:pt x="178488" y="257175"/>
                </a:cubicBezTo>
                <a:cubicBezTo>
                  <a:pt x="173726" y="357187"/>
                  <a:pt x="172516" y="457432"/>
                  <a:pt x="164201" y="557212"/>
                </a:cubicBezTo>
                <a:cubicBezTo>
                  <a:pt x="160250" y="604623"/>
                  <a:pt x="109930" y="651466"/>
                  <a:pt x="92763" y="685800"/>
                </a:cubicBezTo>
                <a:cubicBezTo>
                  <a:pt x="56509" y="758308"/>
                  <a:pt x="76002" y="725229"/>
                  <a:pt x="35613" y="785812"/>
                </a:cubicBezTo>
                <a:cubicBezTo>
                  <a:pt x="30851" y="800100"/>
                  <a:pt x="25463" y="814194"/>
                  <a:pt x="21326" y="828675"/>
                </a:cubicBezTo>
                <a:cubicBezTo>
                  <a:pt x="-6692" y="926737"/>
                  <a:pt x="-7524" y="970313"/>
                  <a:pt x="21326" y="1100137"/>
                </a:cubicBezTo>
                <a:cubicBezTo>
                  <a:pt x="26109" y="1121662"/>
                  <a:pt x="90056" y="1160245"/>
                  <a:pt x="107051" y="1171575"/>
                </a:cubicBezTo>
                <a:cubicBezTo>
                  <a:pt x="121338" y="1190625"/>
                  <a:pt x="132115" y="1212905"/>
                  <a:pt x="149913" y="1228725"/>
                </a:cubicBezTo>
                <a:cubicBezTo>
                  <a:pt x="216384" y="1287810"/>
                  <a:pt x="241925" y="1287971"/>
                  <a:pt x="321363" y="1314450"/>
                </a:cubicBezTo>
                <a:lnTo>
                  <a:pt x="364226" y="1328737"/>
                </a:lnTo>
                <a:lnTo>
                  <a:pt x="407088" y="1343025"/>
                </a:lnTo>
                <a:cubicBezTo>
                  <a:pt x="564251" y="1338262"/>
                  <a:pt x="721583" y="1337459"/>
                  <a:pt x="878576" y="1328737"/>
                </a:cubicBezTo>
                <a:cubicBezTo>
                  <a:pt x="938575" y="1325404"/>
                  <a:pt x="944124" y="1273060"/>
                  <a:pt x="1007163" y="1257300"/>
                </a:cubicBezTo>
                <a:cubicBezTo>
                  <a:pt x="1078924" y="1239359"/>
                  <a:pt x="1045684" y="1249221"/>
                  <a:pt x="1107176" y="1228725"/>
                </a:cubicBezTo>
                <a:cubicBezTo>
                  <a:pt x="1102413" y="1347787"/>
                  <a:pt x="1101378" y="1467057"/>
                  <a:pt x="1092888" y="1585912"/>
                </a:cubicBezTo>
                <a:cubicBezTo>
                  <a:pt x="1091815" y="1600934"/>
                  <a:pt x="1085336" y="1615304"/>
                  <a:pt x="1078601" y="1628775"/>
                </a:cubicBezTo>
                <a:cubicBezTo>
                  <a:pt x="1070922" y="1644134"/>
                  <a:pt x="1057000" y="1655946"/>
                  <a:pt x="1050026" y="1671637"/>
                </a:cubicBezTo>
                <a:cubicBezTo>
                  <a:pt x="1037793" y="1699162"/>
                  <a:pt x="1038159" y="1732300"/>
                  <a:pt x="1021451" y="1757362"/>
                </a:cubicBezTo>
                <a:cubicBezTo>
                  <a:pt x="1011926" y="1771650"/>
                  <a:pt x="999850" y="1784533"/>
                  <a:pt x="992876" y="1800225"/>
                </a:cubicBezTo>
                <a:cubicBezTo>
                  <a:pt x="980643" y="1827750"/>
                  <a:pt x="964301" y="1885950"/>
                  <a:pt x="964301" y="1885950"/>
                </a:cubicBezTo>
                <a:cubicBezTo>
                  <a:pt x="969063" y="2043112"/>
                  <a:pt x="970324" y="2200420"/>
                  <a:pt x="978588" y="2357437"/>
                </a:cubicBezTo>
                <a:cubicBezTo>
                  <a:pt x="979864" y="2381688"/>
                  <a:pt x="985197" y="2405837"/>
                  <a:pt x="992876" y="2428875"/>
                </a:cubicBezTo>
                <a:cubicBezTo>
                  <a:pt x="999611" y="2449081"/>
                  <a:pt x="1013061" y="2466449"/>
                  <a:pt x="1021451" y="2486025"/>
                </a:cubicBezTo>
                <a:cubicBezTo>
                  <a:pt x="1027383" y="2499867"/>
                  <a:pt x="1030976" y="2514600"/>
                  <a:pt x="1035738" y="2528887"/>
                </a:cubicBezTo>
                <a:cubicBezTo>
                  <a:pt x="1040501" y="2686050"/>
                  <a:pt x="1037967" y="2843603"/>
                  <a:pt x="1050026" y="3000375"/>
                </a:cubicBezTo>
                <a:cubicBezTo>
                  <a:pt x="1052336" y="3030407"/>
                  <a:pt x="1061893" y="3061038"/>
                  <a:pt x="1078601" y="3086100"/>
                </a:cubicBezTo>
                <a:cubicBezTo>
                  <a:pt x="1118426" y="3145838"/>
                  <a:pt x="1128254" y="3172721"/>
                  <a:pt x="1178613" y="3214687"/>
                </a:cubicBezTo>
                <a:cubicBezTo>
                  <a:pt x="1191805" y="3225680"/>
                  <a:pt x="1208642" y="3231854"/>
                  <a:pt x="1221476" y="3243262"/>
                </a:cubicBezTo>
                <a:cubicBezTo>
                  <a:pt x="1251680" y="3270110"/>
                  <a:pt x="1278626" y="3300412"/>
                  <a:pt x="1307201" y="3328987"/>
                </a:cubicBezTo>
                <a:lnTo>
                  <a:pt x="1350063" y="3371850"/>
                </a:lnTo>
                <a:cubicBezTo>
                  <a:pt x="1381659" y="3403446"/>
                  <a:pt x="1396008" y="3423397"/>
                  <a:pt x="1435788" y="3443287"/>
                </a:cubicBezTo>
                <a:cubicBezTo>
                  <a:pt x="1449259" y="3450022"/>
                  <a:pt x="1464363" y="3452812"/>
                  <a:pt x="1478651" y="3457575"/>
                </a:cubicBezTo>
                <a:cubicBezTo>
                  <a:pt x="1483413" y="3443287"/>
                  <a:pt x="1488975" y="3429242"/>
                  <a:pt x="1492938" y="3414712"/>
                </a:cubicBezTo>
                <a:cubicBezTo>
                  <a:pt x="1503271" y="3376823"/>
                  <a:pt x="1513811" y="3338922"/>
                  <a:pt x="1521513" y="3300412"/>
                </a:cubicBezTo>
                <a:cubicBezTo>
                  <a:pt x="1541483" y="3200568"/>
                  <a:pt x="1531809" y="3252929"/>
                  <a:pt x="1550088" y="3143250"/>
                </a:cubicBezTo>
                <a:cubicBezTo>
                  <a:pt x="1554851" y="2824162"/>
                  <a:pt x="1545636" y="2504560"/>
                  <a:pt x="1564376" y="2185987"/>
                </a:cubicBezTo>
                <a:cubicBezTo>
                  <a:pt x="1565260" y="2170953"/>
                  <a:pt x="1592178" y="2171700"/>
                  <a:pt x="1607238" y="2171700"/>
                </a:cubicBezTo>
                <a:cubicBezTo>
                  <a:pt x="1626874" y="2171700"/>
                  <a:pt x="1645338" y="2181225"/>
                  <a:pt x="1664388" y="2185987"/>
                </a:cubicBezTo>
                <a:cubicBezTo>
                  <a:pt x="1701916" y="2242280"/>
                  <a:pt x="1701135" y="2232963"/>
                  <a:pt x="1721538" y="2314575"/>
                </a:cubicBezTo>
                <a:lnTo>
                  <a:pt x="1750113" y="2428875"/>
                </a:lnTo>
                <a:cubicBezTo>
                  <a:pt x="1754876" y="2705100"/>
                  <a:pt x="1755348" y="2981432"/>
                  <a:pt x="1764401" y="3257550"/>
                </a:cubicBezTo>
                <a:cubicBezTo>
                  <a:pt x="1765098" y="3278814"/>
                  <a:pt x="1792021" y="3331081"/>
                  <a:pt x="1807263" y="3343275"/>
                </a:cubicBezTo>
                <a:cubicBezTo>
                  <a:pt x="1819023" y="3352683"/>
                  <a:pt x="1835838" y="3352800"/>
                  <a:pt x="1850126" y="3357562"/>
                </a:cubicBezTo>
                <a:cubicBezTo>
                  <a:pt x="1893173" y="3386260"/>
                  <a:pt x="1899381" y="3392959"/>
                  <a:pt x="1950138" y="3414712"/>
                </a:cubicBezTo>
                <a:cubicBezTo>
                  <a:pt x="1988582" y="3431188"/>
                  <a:pt x="2022504" y="3434900"/>
                  <a:pt x="2064438" y="3443287"/>
                </a:cubicBezTo>
                <a:cubicBezTo>
                  <a:pt x="2179126" y="3432861"/>
                  <a:pt x="2197279" y="3456412"/>
                  <a:pt x="2264463" y="3400425"/>
                </a:cubicBezTo>
                <a:cubicBezTo>
                  <a:pt x="2279985" y="3387490"/>
                  <a:pt x="2293038" y="3371850"/>
                  <a:pt x="2307326" y="3357562"/>
                </a:cubicBezTo>
                <a:cubicBezTo>
                  <a:pt x="2322106" y="3313220"/>
                  <a:pt x="2323705" y="3301688"/>
                  <a:pt x="2350188" y="3257550"/>
                </a:cubicBezTo>
                <a:cubicBezTo>
                  <a:pt x="2367857" y="3228101"/>
                  <a:pt x="2391979" y="3202542"/>
                  <a:pt x="2407338" y="3171825"/>
                </a:cubicBezTo>
                <a:cubicBezTo>
                  <a:pt x="2451272" y="3083957"/>
                  <a:pt x="2424098" y="3132398"/>
                  <a:pt x="2493063" y="3028950"/>
                </a:cubicBezTo>
                <a:cubicBezTo>
                  <a:pt x="2502588" y="3014662"/>
                  <a:pt x="2505348" y="2991517"/>
                  <a:pt x="2521638" y="2986087"/>
                </a:cubicBezTo>
                <a:lnTo>
                  <a:pt x="2564501" y="2971800"/>
                </a:lnTo>
                <a:cubicBezTo>
                  <a:pt x="2579663" y="2926312"/>
                  <a:pt x="2574991" y="2893068"/>
                  <a:pt x="2650226" y="2943225"/>
                </a:cubicBezTo>
                <a:cubicBezTo>
                  <a:pt x="2662757" y="2951579"/>
                  <a:pt x="2660376" y="2971606"/>
                  <a:pt x="2664513" y="2986087"/>
                </a:cubicBezTo>
                <a:cubicBezTo>
                  <a:pt x="2687578" y="3066814"/>
                  <a:pt x="2663876" y="3020849"/>
                  <a:pt x="2707376" y="3086100"/>
                </a:cubicBezTo>
                <a:cubicBezTo>
                  <a:pt x="2712138" y="3138487"/>
                  <a:pt x="2714224" y="3191187"/>
                  <a:pt x="2721663" y="3243262"/>
                </a:cubicBezTo>
                <a:cubicBezTo>
                  <a:pt x="2727182" y="3281892"/>
                  <a:pt x="2745639" y="3306871"/>
                  <a:pt x="2778813" y="3328987"/>
                </a:cubicBezTo>
                <a:cubicBezTo>
                  <a:pt x="2791344" y="3337341"/>
                  <a:pt x="2808205" y="3336540"/>
                  <a:pt x="2821676" y="3343275"/>
                </a:cubicBezTo>
                <a:cubicBezTo>
                  <a:pt x="2932456" y="3398665"/>
                  <a:pt x="2799670" y="3350228"/>
                  <a:pt x="2907401" y="3386137"/>
                </a:cubicBezTo>
                <a:cubicBezTo>
                  <a:pt x="2921688" y="3400425"/>
                  <a:pt x="2933451" y="3417792"/>
                  <a:pt x="2950263" y="3429000"/>
                </a:cubicBezTo>
                <a:cubicBezTo>
                  <a:pt x="3003085" y="3464215"/>
                  <a:pt x="3070831" y="3426019"/>
                  <a:pt x="3121713" y="3414712"/>
                </a:cubicBezTo>
                <a:cubicBezTo>
                  <a:pt x="3203604" y="3291877"/>
                  <a:pt x="3105423" y="3447292"/>
                  <a:pt x="3164576" y="3328987"/>
                </a:cubicBezTo>
                <a:cubicBezTo>
                  <a:pt x="3172255" y="3313629"/>
                  <a:pt x="3183626" y="3300412"/>
                  <a:pt x="3193151" y="3286125"/>
                </a:cubicBezTo>
                <a:cubicBezTo>
                  <a:pt x="3197913" y="3271837"/>
                  <a:pt x="3200703" y="3256733"/>
                  <a:pt x="3207438" y="3243262"/>
                </a:cubicBezTo>
                <a:cubicBezTo>
                  <a:pt x="3215117" y="3227903"/>
                  <a:pt x="3229249" y="3216183"/>
                  <a:pt x="3236013" y="3200400"/>
                </a:cubicBezTo>
                <a:cubicBezTo>
                  <a:pt x="3291372" y="3071232"/>
                  <a:pt x="3207135" y="3207999"/>
                  <a:pt x="3278876" y="3100387"/>
                </a:cubicBezTo>
                <a:cubicBezTo>
                  <a:pt x="3312881" y="2998372"/>
                  <a:pt x="3290743" y="3039724"/>
                  <a:pt x="3336026" y="2971800"/>
                </a:cubicBezTo>
                <a:cubicBezTo>
                  <a:pt x="3340788" y="2957512"/>
                  <a:pt x="3340905" y="2940697"/>
                  <a:pt x="3350313" y="2928937"/>
                </a:cubicBezTo>
                <a:cubicBezTo>
                  <a:pt x="3393212" y="2875312"/>
                  <a:pt x="3420783" y="2909564"/>
                  <a:pt x="3478901" y="2928937"/>
                </a:cubicBezTo>
                <a:cubicBezTo>
                  <a:pt x="3493188" y="2938462"/>
                  <a:pt x="3509621" y="2945370"/>
                  <a:pt x="3521763" y="2957512"/>
                </a:cubicBezTo>
                <a:cubicBezTo>
                  <a:pt x="3573241" y="3008990"/>
                  <a:pt x="3552635" y="3008845"/>
                  <a:pt x="3593201" y="3057525"/>
                </a:cubicBezTo>
                <a:cubicBezTo>
                  <a:pt x="3606136" y="3073047"/>
                  <a:pt x="3624319" y="3083945"/>
                  <a:pt x="3636063" y="3100387"/>
                </a:cubicBezTo>
                <a:cubicBezTo>
                  <a:pt x="3701979" y="3192670"/>
                  <a:pt x="3623002" y="3129780"/>
                  <a:pt x="3707501" y="3186112"/>
                </a:cubicBezTo>
                <a:cubicBezTo>
                  <a:pt x="3712263" y="3200400"/>
                  <a:pt x="3715855" y="3215132"/>
                  <a:pt x="3721788" y="3228975"/>
                </a:cubicBezTo>
                <a:cubicBezTo>
                  <a:pt x="3730178" y="3248552"/>
                  <a:pt x="3742885" y="3266183"/>
                  <a:pt x="3750363" y="3286125"/>
                </a:cubicBezTo>
                <a:cubicBezTo>
                  <a:pt x="3757258" y="3304511"/>
                  <a:pt x="3755869" y="3325712"/>
                  <a:pt x="3764651" y="3343275"/>
                </a:cubicBezTo>
                <a:cubicBezTo>
                  <a:pt x="3793225" y="3400423"/>
                  <a:pt x="3812276" y="3431382"/>
                  <a:pt x="3864663" y="3457575"/>
                </a:cubicBezTo>
                <a:cubicBezTo>
                  <a:pt x="3878134" y="3464310"/>
                  <a:pt x="3893238" y="3467100"/>
                  <a:pt x="3907526" y="3471862"/>
                </a:cubicBezTo>
                <a:cubicBezTo>
                  <a:pt x="4418136" y="3450587"/>
                  <a:pt x="4143479" y="3539554"/>
                  <a:pt x="4293288" y="3414712"/>
                </a:cubicBezTo>
                <a:cubicBezTo>
                  <a:pt x="4306480" y="3403719"/>
                  <a:pt x="4321863" y="3395662"/>
                  <a:pt x="4336151" y="3386137"/>
                </a:cubicBezTo>
                <a:cubicBezTo>
                  <a:pt x="4340913" y="3367087"/>
                  <a:pt x="4341656" y="3346550"/>
                  <a:pt x="4350438" y="3328987"/>
                </a:cubicBezTo>
                <a:cubicBezTo>
                  <a:pt x="4365797" y="3298270"/>
                  <a:pt x="4396727" y="3275842"/>
                  <a:pt x="4407588" y="3243262"/>
                </a:cubicBezTo>
                <a:cubicBezTo>
                  <a:pt x="4427306" y="3184110"/>
                  <a:pt x="4413522" y="3212931"/>
                  <a:pt x="4450451" y="3157537"/>
                </a:cubicBezTo>
                <a:cubicBezTo>
                  <a:pt x="4491329" y="3034899"/>
                  <a:pt x="4428733" y="3230120"/>
                  <a:pt x="4479026" y="3028950"/>
                </a:cubicBezTo>
                <a:cubicBezTo>
                  <a:pt x="4486331" y="2999729"/>
                  <a:pt x="4490893" y="2968287"/>
                  <a:pt x="4507601" y="2943225"/>
                </a:cubicBezTo>
                <a:lnTo>
                  <a:pt x="4536176" y="2900362"/>
                </a:lnTo>
                <a:cubicBezTo>
                  <a:pt x="4540938" y="2886075"/>
                  <a:pt x="4543728" y="2870970"/>
                  <a:pt x="4550463" y="2857500"/>
                </a:cubicBezTo>
                <a:cubicBezTo>
                  <a:pt x="4566519" y="2825387"/>
                  <a:pt x="4594815" y="2794347"/>
                  <a:pt x="4621901" y="2771775"/>
                </a:cubicBezTo>
                <a:cubicBezTo>
                  <a:pt x="4635092" y="2760782"/>
                  <a:pt x="4650476" y="2752725"/>
                  <a:pt x="4664763" y="2743200"/>
                </a:cubicBezTo>
                <a:cubicBezTo>
                  <a:pt x="4674288" y="2728912"/>
                  <a:pt x="4679929" y="2711064"/>
                  <a:pt x="4693338" y="2700337"/>
                </a:cubicBezTo>
                <a:cubicBezTo>
                  <a:pt x="4727499" y="2673008"/>
                  <a:pt x="4757225" y="2691306"/>
                  <a:pt x="4793351" y="2700337"/>
                </a:cubicBezTo>
                <a:cubicBezTo>
                  <a:pt x="4832790" y="2858100"/>
                  <a:pt x="4823560" y="2798290"/>
                  <a:pt x="4793351" y="3100387"/>
                </a:cubicBezTo>
                <a:cubicBezTo>
                  <a:pt x="4790354" y="3130358"/>
                  <a:pt x="4764776" y="3186112"/>
                  <a:pt x="4764776" y="3186112"/>
                </a:cubicBezTo>
                <a:cubicBezTo>
                  <a:pt x="4769538" y="3295650"/>
                  <a:pt x="4761741" y="3406461"/>
                  <a:pt x="4779063" y="3514725"/>
                </a:cubicBezTo>
                <a:cubicBezTo>
                  <a:pt x="4781776" y="3531681"/>
                  <a:pt x="4806567" y="3535621"/>
                  <a:pt x="4821926" y="3543300"/>
                </a:cubicBezTo>
                <a:cubicBezTo>
                  <a:pt x="4844759" y="3554717"/>
                  <a:pt x="4900581" y="3565773"/>
                  <a:pt x="4921938" y="3571875"/>
                </a:cubicBezTo>
                <a:cubicBezTo>
                  <a:pt x="4936419" y="3576012"/>
                  <a:pt x="4950513" y="3581400"/>
                  <a:pt x="4964801" y="3586162"/>
                </a:cubicBezTo>
                <a:cubicBezTo>
                  <a:pt x="5126726" y="3581400"/>
                  <a:pt x="5289111" y="3584967"/>
                  <a:pt x="5450576" y="3571875"/>
                </a:cubicBezTo>
                <a:cubicBezTo>
                  <a:pt x="5467691" y="3570487"/>
                  <a:pt x="5482131" y="3556223"/>
                  <a:pt x="5493438" y="3543300"/>
                </a:cubicBezTo>
                <a:cubicBezTo>
                  <a:pt x="5521878" y="3510797"/>
                  <a:pt x="5560361" y="3444295"/>
                  <a:pt x="5579163" y="3400425"/>
                </a:cubicBezTo>
                <a:cubicBezTo>
                  <a:pt x="5585096" y="3386582"/>
                  <a:pt x="5588688" y="3371850"/>
                  <a:pt x="5593451" y="3357562"/>
                </a:cubicBezTo>
                <a:cubicBezTo>
                  <a:pt x="5592141" y="3336600"/>
                  <a:pt x="5600561" y="3157470"/>
                  <a:pt x="5564876" y="3086100"/>
                </a:cubicBezTo>
                <a:cubicBezTo>
                  <a:pt x="5557197" y="3070741"/>
                  <a:pt x="5548443" y="3055379"/>
                  <a:pt x="5536301" y="3043237"/>
                </a:cubicBezTo>
                <a:cubicBezTo>
                  <a:pt x="5524159" y="3031095"/>
                  <a:pt x="5506272" y="3026070"/>
                  <a:pt x="5493438" y="3014662"/>
                </a:cubicBezTo>
                <a:cubicBezTo>
                  <a:pt x="5377789" y="2911863"/>
                  <a:pt x="5453234" y="2944110"/>
                  <a:pt x="5364851" y="2914650"/>
                </a:cubicBezTo>
                <a:cubicBezTo>
                  <a:pt x="5336276" y="2895600"/>
                  <a:pt x="5298176" y="2886075"/>
                  <a:pt x="5279126" y="2857500"/>
                </a:cubicBezTo>
                <a:cubicBezTo>
                  <a:pt x="5241026" y="2800349"/>
                  <a:pt x="5264839" y="2824162"/>
                  <a:pt x="5207688" y="2786062"/>
                </a:cubicBezTo>
                <a:cubicBezTo>
                  <a:pt x="5174351" y="2686050"/>
                  <a:pt x="5169588" y="2728912"/>
                  <a:pt x="5193401" y="2657475"/>
                </a:cubicBezTo>
                <a:cubicBezTo>
                  <a:pt x="5245788" y="2662237"/>
                  <a:pt x="5298760" y="2662620"/>
                  <a:pt x="5350563" y="2671762"/>
                </a:cubicBezTo>
                <a:cubicBezTo>
                  <a:pt x="5380225" y="2676996"/>
                  <a:pt x="5436288" y="2700337"/>
                  <a:pt x="5436288" y="2700337"/>
                </a:cubicBezTo>
                <a:cubicBezTo>
                  <a:pt x="5612501" y="2695575"/>
                  <a:pt x="5788869" y="2694853"/>
                  <a:pt x="5964926" y="2686050"/>
                </a:cubicBezTo>
                <a:cubicBezTo>
                  <a:pt x="5979967" y="2685298"/>
                  <a:pt x="5994318" y="2678497"/>
                  <a:pt x="6007788" y="2671762"/>
                </a:cubicBezTo>
                <a:cubicBezTo>
                  <a:pt x="6023147" y="2664083"/>
                  <a:pt x="6036363" y="2652712"/>
                  <a:pt x="6050651" y="2643187"/>
                </a:cubicBezTo>
                <a:cubicBezTo>
                  <a:pt x="6069701" y="2614612"/>
                  <a:pt x="6096941" y="2590043"/>
                  <a:pt x="6107801" y="2557462"/>
                </a:cubicBezTo>
                <a:cubicBezTo>
                  <a:pt x="6127518" y="2498310"/>
                  <a:pt x="6113734" y="2527131"/>
                  <a:pt x="6150663" y="2471737"/>
                </a:cubicBezTo>
                <a:cubicBezTo>
                  <a:pt x="6170432" y="2353128"/>
                  <a:pt x="6164951" y="2414981"/>
                  <a:pt x="6164951" y="2286000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51520" y="188640"/>
            <a:ext cx="792088" cy="360040"/>
          </a:xfrm>
          <a:prstGeom prst="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Pranostika - pranostiky</a:t>
            </a:r>
            <a:r>
              <a:rPr lang="cs-CZ" sz="2000" dirty="0" smtClean="0"/>
              <a:t> [online]. [cit. 20.11.2011]. </a:t>
            </a:r>
          </a:p>
          <a:p>
            <a:pPr>
              <a:buNone/>
            </a:pPr>
            <a:r>
              <a:rPr lang="cs-CZ" sz="2000" dirty="0" smtClean="0"/>
              <a:t>Dostupný na WWW: http://www.pranostika.cz/</a:t>
            </a:r>
            <a:r>
              <a:rPr lang="cs-CZ" sz="2000" dirty="0" err="1" smtClean="0"/>
              <a:t>rijen.html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21.11.2011].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627784" y="1628800"/>
            <a:ext cx="3672408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764704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Zkus to ještě jednou</a:t>
            </a:r>
            <a:endParaRPr lang="cs-CZ" sz="36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328" y="5661248"/>
            <a:ext cx="864096" cy="72008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34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1301</TotalTime>
  <Words>374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ŘÍJEN VY_32_INOVACE_4A_10 Číslo projektu: CZ.1.07/1.4.00/21.1101</vt:lpstr>
      <vt:lpstr>Prezentace aplikace PowerPoint</vt:lpstr>
      <vt:lpstr>Prezentace aplikace PowerPoint</vt:lpstr>
      <vt:lpstr>ŘÍJEN</vt:lpstr>
      <vt:lpstr>Prezentace aplikace PowerPoint</vt:lpstr>
      <vt:lpstr>PRANOSTIKY</vt:lpstr>
      <vt:lpstr>Zvířátka</vt:lpstr>
      <vt:lpstr>Vyberte správný počet.</vt:lpstr>
      <vt:lpstr>Čím se veverka živí</vt:lpstr>
      <vt:lpstr>Pomozte veverce nasbírat zásoby na zimu.</vt:lpstr>
      <vt:lpstr>Kudy k žaludu? Najděte správnou cestu.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VY_32_INOVACE_4C_02 ROK - RIJEN Číslo projektu: CZ.1.07/1.5.00/34.1056</dc:title>
  <dc:creator>Pavla</dc:creator>
  <cp:lastModifiedBy>uzivatel</cp:lastModifiedBy>
  <cp:revision>11</cp:revision>
  <dcterms:created xsi:type="dcterms:W3CDTF">2011-11-20T11:08:32Z</dcterms:created>
  <dcterms:modified xsi:type="dcterms:W3CDTF">2013-01-26T19:38:43Z</dcterms:modified>
</cp:coreProperties>
</file>