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8"/>
  </p:notesMasterIdLst>
  <p:sldIdLst>
    <p:sldId id="283" r:id="rId4"/>
    <p:sldId id="284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5" r:id="rId14"/>
    <p:sldId id="277" r:id="rId15"/>
    <p:sldId id="278" r:id="rId16"/>
    <p:sldId id="260" r:id="rId17"/>
  </p:sldIdLst>
  <p:sldSz cx="9144000" cy="6858000" type="screen4x3"/>
  <p:notesSz cx="6858000" cy="9144000"/>
  <p:custShowLst>
    <p:custShow name="Vlastní prezentace _ ukázka" id="0">
      <p:sldLst>
        <p:sld r:id="rId17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2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V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VY_32_INOVACE_3B_04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702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6214569"/>
              </p:ext>
            </p:extLst>
          </p:nvPr>
        </p:nvGraphicFramePr>
        <p:xfrm>
          <a:off x="539750" y="1052513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V.  Na prvním pracovním  listu jsou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obrázky: medvěd, vana, list, voják. U každého obrázku jsou  písmena  M, L a V. Žáci čtou obrázky a určují první hlásku – co slyšíš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začátku?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 tvoří věty podle předlohy přesouváním slov do rámečku.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9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M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11314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MEDVĚD</a:t>
            </a:r>
            <a:endParaRPr lang="cs-CZ" sz="2000" b="1" dirty="0"/>
          </a:p>
        </p:txBody>
      </p:sp>
      <p:pic>
        <p:nvPicPr>
          <p:cNvPr id="6" name="Picture 6" descr="C:\Users\pc\AppData\Local\Microsoft\Windows\Temporary Internet Files\Content.IE5\XLMKUZAU\MP9004068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005" y="692696"/>
            <a:ext cx="1328924" cy="199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18390" y="3356992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90398" y="3501008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90398" y="4941168"/>
            <a:ext cx="8025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VANA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8784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VOJÁK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7056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L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6085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LIST</a:t>
            </a:r>
            <a:endParaRPr lang="cs-CZ" sz="2000" b="1" dirty="0"/>
          </a:p>
        </p:txBody>
      </p:sp>
      <p:pic>
        <p:nvPicPr>
          <p:cNvPr id="1030" name="Picture 6" descr="C:\Users\pc\AppData\Local\Microsoft\Windows\Temporary Internet Files\Content.IE5\8245YKL6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884" y="792472"/>
            <a:ext cx="1376033" cy="186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8245YKL6\MP9003996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825" y="3447135"/>
            <a:ext cx="1632584" cy="163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8245YKL6\MP9004008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992" y="3577480"/>
            <a:ext cx="1349925" cy="202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VA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V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52629" y="4581128"/>
            <a:ext cx="8162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4581128"/>
            <a:ext cx="12586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MO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32700" y="4581128"/>
            <a:ext cx="91313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949280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6065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l</a:t>
            </a:r>
            <a:r>
              <a:rPr lang="cs-CZ" sz="5400" b="1" dirty="0" smtClean="0"/>
              <a:t>áme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áme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869160"/>
            <a:ext cx="1388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volá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volá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20473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mami!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mami!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573016"/>
            <a:ext cx="11633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6038056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0647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Elo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869160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124744"/>
            <a:ext cx="17372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mává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mává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501008"/>
            <a:ext cx="12891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umí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umí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877272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 volá Evu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volá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Evu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Evo! Máme málo                .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4743239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Máme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941168"/>
            <a:ext cx="163057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chemeClr val="tx2"/>
                </a:solidFill>
              </a:rPr>
              <a:t>málo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15" name="Picture 6" descr="C:\Users\pc\AppData\Local\Microsoft\Windows\Temporary Internet Files\Content.IE5\XLMKUZAU\MP9001784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084821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\AppData\Local\Microsoft\Windows\Temporary Internet Files\Content.IE5\XLMKUZAU\MP9001784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188" y="4469197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24328" y="4871249"/>
            <a:ext cx="14235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Evo!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6093296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4764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Máme malé  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6" name="Picture 19" descr="C:\Users\pc\AppData\Local\Microsoft\Windows\Temporary Internet Files\Content.IE5\8245YKL6\MP9004387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00692"/>
            <a:ext cx="1568984" cy="156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9" descr="C:\Users\pc\AppData\Local\Microsoft\Windows\Temporary Internet Files\Content.IE5\8245YKL6\MP9004387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57132"/>
            <a:ext cx="1568984" cy="156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21721" y="4797152"/>
            <a:ext cx="16065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malé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6038056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83004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 a Evo!     Máme </a:t>
            </a:r>
            <a:r>
              <a:rPr lang="cs-CZ" sz="5400" dirty="0" smtClean="0">
                <a:solidFill>
                  <a:srgbClr val="FF0000"/>
                </a:solidFill>
              </a:rPr>
              <a:t>               </a:t>
            </a:r>
            <a:r>
              <a:rPr lang="cs-CZ" sz="5400" b="1" dirty="0" smtClean="0">
                <a:solidFill>
                  <a:srgbClr val="FF0000"/>
                </a:solidFill>
              </a:rPr>
              <a:t>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013176"/>
            <a:ext cx="29592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Elo a Evo!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2052" name="Picture 4" descr="C:\Users\pc\AppData\Local\Microsoft\Windows\Temporary Internet Files\Content.IE5\5J82RFU4\MP900406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526" y="4228393"/>
            <a:ext cx="1630163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c\AppData\Local\Microsoft\Windows\Temporary Internet Files\Content.IE5\5J82RFU4\MP900406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1630163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6093296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 umí           a Eva umí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4640167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umí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1186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57808" y="4869159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69157" y="4691215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umí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519502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05825" y="4640167"/>
            <a:ext cx="11633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2854660" y="1288391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4716016" y="473782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0" name="Měsíc 19"/>
          <p:cNvSpPr/>
          <p:nvPr/>
        </p:nvSpPr>
        <p:spPr>
          <a:xfrm>
            <a:off x="7340557" y="1239301"/>
            <a:ext cx="457200" cy="914400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1957430" y="4748145"/>
            <a:ext cx="457200" cy="914400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Eva má            i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79435" y="4925649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13807" y="4976590"/>
            <a:ext cx="3545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i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51720" y="4855155"/>
            <a:ext cx="10887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chemeClr val="tx2"/>
                </a:solidFill>
              </a:rPr>
              <a:t>má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XLMKUZAU\MP9001754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820" y="4954503"/>
            <a:ext cx="1468760" cy="122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8245YKL6\MP9004036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565" y="4657343"/>
            <a:ext cx="1249155" cy="156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c\AppData\Local\Microsoft\Windows\Temporary Internet Files\Content.IE5\8245YKL6\MP9004036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180" y="794321"/>
            <a:ext cx="1536188" cy="192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c\AppData\Local\Microsoft\Windows\Temporary Internet Files\Content.IE5\XLMKUZAU\MP9001754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143" y="1152257"/>
            <a:ext cx="1720984" cy="144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8100392" y="609329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Elo, Evo, Olo!   Máme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00130" y="4766408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4576236"/>
            <a:ext cx="2153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áme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2454" y="4796794"/>
            <a:ext cx="157767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chemeClr val="tx2"/>
                </a:solidFill>
              </a:rPr>
              <a:t>Olo! 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797120" y="4796795"/>
            <a:ext cx="123251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Elo,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5349" y="4967537"/>
            <a:ext cx="13653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Evo,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4099" name="Picture 3" descr="C:\Users\pc\AppData\Local\Microsoft\Windows\Temporary Internet Files\Content.IE5\8245YKL6\MP900433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655" y="692696"/>
            <a:ext cx="1901358" cy="190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8245YKL6\MP900433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07781"/>
            <a:ext cx="1901358" cy="190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72400" y="6165304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985</TotalTime>
  <Words>355</Words>
  <Application>Microsoft Office PowerPoint</Application>
  <PresentationFormat>Předvádění na obrazovce (4:3)</PresentationFormat>
  <Paragraphs>115</Paragraphs>
  <Slides>14</Slides>
  <Notes>2</Notes>
  <HiddenSlides>1</HiddenSlides>
  <MMClips>10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  <vt:variant>
        <vt:lpstr>Vlastní prezentace</vt:lpstr>
      </vt:variant>
      <vt:variant>
        <vt:i4>2</vt:i4>
      </vt:variant>
    </vt:vector>
  </HeadingPairs>
  <TitlesOfParts>
    <vt:vector size="17" baseType="lpstr">
      <vt:lpstr>Motiv systému Office</vt:lpstr>
      <vt:lpstr>Hláska V VY_32_INOVACE_3B_04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101</cp:revision>
  <dcterms:created xsi:type="dcterms:W3CDTF">2011-02-01T19:13:05Z</dcterms:created>
  <dcterms:modified xsi:type="dcterms:W3CDTF">2013-01-21T12:23:03Z</dcterms:modified>
</cp:coreProperties>
</file>