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3" r:id="rId4"/>
    <p:sldId id="262" r:id="rId5"/>
    <p:sldId id="267" r:id="rId6"/>
    <p:sldId id="265" r:id="rId7"/>
    <p:sldId id="266" r:id="rId8"/>
    <p:sldId id="264" r:id="rId9"/>
    <p:sldId id="259" r:id="rId10"/>
    <p:sldId id="260" r:id="rId11"/>
    <p:sldId id="268" r:id="rId12"/>
    <p:sldId id="261" r:id="rId13"/>
    <p:sldId id="269"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00"/>
    <a:srgbClr val="CFF935"/>
    <a:srgbClr val="FFE579"/>
    <a:srgbClr val="FFD833"/>
    <a:srgbClr val="993300"/>
    <a:srgbClr val="FF0066"/>
    <a:srgbClr val="FF6600"/>
    <a:srgbClr val="954ECA"/>
    <a:srgbClr val="FFFF00"/>
    <a:srgbClr val="799FC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2" d="100"/>
          <a:sy n="72" d="100"/>
        </p:scale>
        <p:origin x="-1242" y="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4BE5DF-F32C-4FA5-A1A2-EDFD845F6631}"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cs-CZ"/>
        </a:p>
      </dgm:t>
    </dgm:pt>
    <dgm:pt modelId="{FBE5EE51-9D7A-4E6D-B8A9-F584B34D4D3D}">
      <dgm:prSet phldrT="[Text]" custT="1"/>
      <dgm:spPr>
        <a:solidFill>
          <a:srgbClr val="954ECA"/>
        </a:solidFill>
      </dgm:spPr>
      <dgm:t>
        <a:bodyPr/>
        <a:lstStyle/>
        <a:p>
          <a:r>
            <a:rPr lang="cs-CZ" sz="1100" b="1" dirty="0" smtClean="0">
              <a:solidFill>
                <a:schemeClr val="tx1"/>
              </a:solidFill>
              <a:latin typeface="+mj-lt"/>
            </a:rPr>
            <a:t>PROSINEC</a:t>
          </a:r>
          <a:endParaRPr lang="cs-CZ" sz="1100" b="1" dirty="0">
            <a:solidFill>
              <a:schemeClr val="tx1"/>
            </a:solidFill>
            <a:latin typeface="+mj-lt"/>
          </a:endParaRPr>
        </a:p>
      </dgm:t>
    </dgm:pt>
    <dgm:pt modelId="{87748596-D3AE-44F9-AA26-A1E46D84B969}" type="parTrans" cxnId="{7D6CE719-5940-4AB4-96E1-42CF96A17F46}">
      <dgm:prSet/>
      <dgm:spPr/>
      <dgm:t>
        <a:bodyPr/>
        <a:lstStyle/>
        <a:p>
          <a:endParaRPr lang="cs-CZ" b="1"/>
        </a:p>
      </dgm:t>
    </dgm:pt>
    <dgm:pt modelId="{C19D1542-A624-4208-B782-5E8C41F9CF03}" type="sibTrans" cxnId="{7D6CE719-5940-4AB4-96E1-42CF96A17F46}">
      <dgm:prSet/>
      <dgm:spPr/>
      <dgm:t>
        <a:bodyPr/>
        <a:lstStyle/>
        <a:p>
          <a:endParaRPr lang="cs-CZ" b="1">
            <a:latin typeface="+mj-lt"/>
          </a:endParaRPr>
        </a:p>
      </dgm:t>
    </dgm:pt>
    <dgm:pt modelId="{B087AAB2-DC88-4DA6-80B0-A904C756A1CD}">
      <dgm:prSet phldrT="[Text]" custT="1"/>
      <dgm:spPr>
        <a:solidFill>
          <a:srgbClr val="E1A809"/>
        </a:solidFill>
      </dgm:spPr>
      <dgm:t>
        <a:bodyPr/>
        <a:lstStyle/>
        <a:p>
          <a:r>
            <a:rPr lang="cs-CZ" sz="1100" b="1" dirty="0" smtClean="0">
              <a:solidFill>
                <a:schemeClr val="tx1"/>
              </a:solidFill>
              <a:latin typeface="+mj-lt"/>
            </a:rPr>
            <a:t>SRPEN</a:t>
          </a:r>
          <a:endParaRPr lang="cs-CZ" sz="1100" b="1" dirty="0">
            <a:solidFill>
              <a:schemeClr val="tx1"/>
            </a:solidFill>
            <a:latin typeface="+mj-lt"/>
          </a:endParaRPr>
        </a:p>
      </dgm:t>
    </dgm:pt>
    <dgm:pt modelId="{7EBC26BE-FF83-4B4E-B1FB-BFB4E02AF100}" type="parTrans" cxnId="{CB4646E4-D858-49F9-9B63-888B037C6948}">
      <dgm:prSet/>
      <dgm:spPr/>
      <dgm:t>
        <a:bodyPr/>
        <a:lstStyle/>
        <a:p>
          <a:endParaRPr lang="cs-CZ" b="1"/>
        </a:p>
      </dgm:t>
    </dgm:pt>
    <dgm:pt modelId="{DDFC1FB1-E8F6-44D8-BD47-D8E9B011D118}" type="sibTrans" cxnId="{CB4646E4-D858-49F9-9B63-888B037C6948}">
      <dgm:prSet/>
      <dgm:spPr/>
      <dgm:t>
        <a:bodyPr/>
        <a:lstStyle/>
        <a:p>
          <a:endParaRPr lang="cs-CZ" b="1">
            <a:latin typeface="+mj-lt"/>
          </a:endParaRPr>
        </a:p>
      </dgm:t>
    </dgm:pt>
    <dgm:pt modelId="{255E9D6E-A866-480E-B526-0F739C858C8D}">
      <dgm:prSet phldrT="[Text]" custT="1"/>
      <dgm:spPr>
        <a:solidFill>
          <a:schemeClr val="accent6">
            <a:lumMod val="75000"/>
          </a:schemeClr>
        </a:solidFill>
      </dgm:spPr>
      <dgm:t>
        <a:bodyPr/>
        <a:lstStyle/>
        <a:p>
          <a:r>
            <a:rPr lang="cs-CZ" sz="1100" b="1" dirty="0" smtClean="0">
              <a:solidFill>
                <a:schemeClr val="tx1"/>
              </a:solidFill>
              <a:latin typeface="+mj-lt"/>
            </a:rPr>
            <a:t>ZÁŘÍ</a:t>
          </a:r>
          <a:r>
            <a:rPr lang="cs-CZ" sz="1900" b="1" dirty="0" smtClean="0">
              <a:solidFill>
                <a:schemeClr val="tx1"/>
              </a:solidFill>
              <a:latin typeface="+mj-lt"/>
            </a:rPr>
            <a:t> </a:t>
          </a:r>
          <a:endParaRPr lang="cs-CZ" sz="1900" b="1" dirty="0">
            <a:solidFill>
              <a:schemeClr val="tx1"/>
            </a:solidFill>
            <a:latin typeface="+mj-lt"/>
          </a:endParaRPr>
        </a:p>
      </dgm:t>
    </dgm:pt>
    <dgm:pt modelId="{F06F1138-6BF6-4305-B1DE-1A7E0E90468B}" type="parTrans" cxnId="{50AF0BB0-107A-4E28-8C86-621061D0E8D5}">
      <dgm:prSet/>
      <dgm:spPr/>
      <dgm:t>
        <a:bodyPr/>
        <a:lstStyle/>
        <a:p>
          <a:endParaRPr lang="cs-CZ" b="1"/>
        </a:p>
      </dgm:t>
    </dgm:pt>
    <dgm:pt modelId="{5E384735-63C0-480B-A507-3679CA975D29}" type="sibTrans" cxnId="{50AF0BB0-107A-4E28-8C86-621061D0E8D5}">
      <dgm:prSet/>
      <dgm:spPr/>
      <dgm:t>
        <a:bodyPr/>
        <a:lstStyle/>
        <a:p>
          <a:endParaRPr lang="cs-CZ" b="1">
            <a:latin typeface="+mj-lt"/>
          </a:endParaRPr>
        </a:p>
      </dgm:t>
    </dgm:pt>
    <dgm:pt modelId="{A17B90CE-5976-4243-87FA-7A4ACE439B9C}">
      <dgm:prSet phldrT="[Text]" custT="1"/>
      <dgm:spPr>
        <a:solidFill>
          <a:srgbClr val="FF6600"/>
        </a:solidFill>
      </dgm:spPr>
      <dgm:t>
        <a:bodyPr/>
        <a:lstStyle/>
        <a:p>
          <a:r>
            <a:rPr lang="cs-CZ" sz="1100" b="1" dirty="0" smtClean="0">
              <a:solidFill>
                <a:schemeClr val="tx1"/>
              </a:solidFill>
              <a:latin typeface="+mj-lt"/>
            </a:rPr>
            <a:t>ŘÍJEN</a:t>
          </a:r>
          <a:r>
            <a:rPr lang="cs-CZ" sz="1900" b="1" dirty="0" smtClean="0">
              <a:latin typeface="+mj-lt"/>
            </a:rPr>
            <a:t> </a:t>
          </a:r>
          <a:endParaRPr lang="cs-CZ" sz="1900" b="1" dirty="0">
            <a:latin typeface="+mj-lt"/>
          </a:endParaRPr>
        </a:p>
      </dgm:t>
    </dgm:pt>
    <dgm:pt modelId="{A9B89E6C-D03D-4346-9F4F-6C0FFEB93F33}" type="parTrans" cxnId="{40C87CEE-4326-4E5E-96F7-C5C7C18DEA26}">
      <dgm:prSet/>
      <dgm:spPr/>
      <dgm:t>
        <a:bodyPr/>
        <a:lstStyle/>
        <a:p>
          <a:endParaRPr lang="cs-CZ" b="1"/>
        </a:p>
      </dgm:t>
    </dgm:pt>
    <dgm:pt modelId="{255C870E-6968-4B1A-B245-F05CCFA65DA9}" type="sibTrans" cxnId="{40C87CEE-4326-4E5E-96F7-C5C7C18DEA26}">
      <dgm:prSet/>
      <dgm:spPr/>
      <dgm:t>
        <a:bodyPr/>
        <a:lstStyle/>
        <a:p>
          <a:endParaRPr lang="cs-CZ" b="1">
            <a:latin typeface="+mj-lt"/>
          </a:endParaRPr>
        </a:p>
      </dgm:t>
    </dgm:pt>
    <dgm:pt modelId="{CBED01B0-8CF5-47B5-AE45-63E0C69E92FB}">
      <dgm:prSet phldrT="[Text]" custT="1"/>
      <dgm:spPr>
        <a:solidFill>
          <a:srgbClr val="993300"/>
        </a:solidFill>
        <a:ln>
          <a:solidFill>
            <a:schemeClr val="tx1"/>
          </a:solidFill>
        </a:ln>
      </dgm:spPr>
      <dgm:t>
        <a:bodyPr/>
        <a:lstStyle/>
        <a:p>
          <a:r>
            <a:rPr lang="cs-CZ" sz="3200" b="1" dirty="0" smtClean="0">
              <a:latin typeface="+mj-lt"/>
            </a:rPr>
            <a:t>11. měsíc</a:t>
          </a:r>
          <a:endParaRPr lang="cs-CZ" sz="3200" b="1" dirty="0">
            <a:latin typeface="+mj-lt"/>
          </a:endParaRPr>
        </a:p>
      </dgm:t>
    </dgm:pt>
    <dgm:pt modelId="{923C0F7A-9222-448F-AFC2-4D6BF3728691}" type="parTrans" cxnId="{A516E8B4-2856-41CE-9B6F-1F98BD8422EA}">
      <dgm:prSet/>
      <dgm:spPr/>
      <dgm:t>
        <a:bodyPr/>
        <a:lstStyle/>
        <a:p>
          <a:endParaRPr lang="cs-CZ" b="1"/>
        </a:p>
      </dgm:t>
    </dgm:pt>
    <dgm:pt modelId="{BD169007-5ADF-479F-9E56-67446BEB3F83}" type="sibTrans" cxnId="{A516E8B4-2856-41CE-9B6F-1F98BD8422EA}">
      <dgm:prSet/>
      <dgm:spPr/>
      <dgm:t>
        <a:bodyPr/>
        <a:lstStyle/>
        <a:p>
          <a:endParaRPr lang="cs-CZ" b="1">
            <a:latin typeface="+mj-lt"/>
          </a:endParaRPr>
        </a:p>
      </dgm:t>
    </dgm:pt>
    <dgm:pt modelId="{0482A9F4-F600-4DB9-BE1F-1A4F63DE26A7}">
      <dgm:prSet custT="1"/>
      <dgm:spPr>
        <a:solidFill>
          <a:srgbClr val="799FCD"/>
        </a:solidFill>
      </dgm:spPr>
      <dgm:t>
        <a:bodyPr/>
        <a:lstStyle/>
        <a:p>
          <a:r>
            <a:rPr lang="cs-CZ" sz="1100" b="1" dirty="0" smtClean="0">
              <a:solidFill>
                <a:schemeClr val="tx1"/>
              </a:solidFill>
              <a:latin typeface="+mj-lt"/>
            </a:rPr>
            <a:t>LEDEN</a:t>
          </a:r>
          <a:endParaRPr lang="cs-CZ" sz="1100" b="1" dirty="0">
            <a:solidFill>
              <a:schemeClr val="tx1"/>
            </a:solidFill>
            <a:latin typeface="+mj-lt"/>
          </a:endParaRPr>
        </a:p>
      </dgm:t>
    </dgm:pt>
    <dgm:pt modelId="{8EC93FC0-9131-44C4-BAFD-A1DFAAFEDA0F}" type="parTrans" cxnId="{3FBCFAD0-3E6E-4E31-9590-6F2C1C570E1F}">
      <dgm:prSet/>
      <dgm:spPr/>
      <dgm:t>
        <a:bodyPr/>
        <a:lstStyle/>
        <a:p>
          <a:endParaRPr lang="cs-CZ" b="1"/>
        </a:p>
      </dgm:t>
    </dgm:pt>
    <dgm:pt modelId="{4273EC6D-A76A-4499-8482-37069CB98979}" type="sibTrans" cxnId="{3FBCFAD0-3E6E-4E31-9590-6F2C1C570E1F}">
      <dgm:prSet/>
      <dgm:spPr/>
      <dgm:t>
        <a:bodyPr/>
        <a:lstStyle/>
        <a:p>
          <a:endParaRPr lang="cs-CZ" b="1">
            <a:latin typeface="+mj-lt"/>
          </a:endParaRPr>
        </a:p>
      </dgm:t>
    </dgm:pt>
    <dgm:pt modelId="{19018C20-A7EB-4E6D-A185-E4B71241A96A}">
      <dgm:prSet custT="1"/>
      <dgm:spPr>
        <a:solidFill>
          <a:srgbClr val="4AABC6"/>
        </a:solidFill>
      </dgm:spPr>
      <dgm:t>
        <a:bodyPr/>
        <a:lstStyle/>
        <a:p>
          <a:r>
            <a:rPr lang="cs-CZ" sz="1100" b="1" dirty="0" smtClean="0">
              <a:solidFill>
                <a:schemeClr val="tx1"/>
              </a:solidFill>
              <a:latin typeface="+mj-lt"/>
            </a:rPr>
            <a:t>ÚNOR</a:t>
          </a:r>
          <a:endParaRPr lang="cs-CZ" sz="1100" b="1" dirty="0">
            <a:solidFill>
              <a:schemeClr val="tx1"/>
            </a:solidFill>
            <a:latin typeface="+mj-lt"/>
          </a:endParaRPr>
        </a:p>
      </dgm:t>
    </dgm:pt>
    <dgm:pt modelId="{C4775C21-EF4E-4ECC-9D00-B1DA7A72758D}" type="parTrans" cxnId="{3B0D0F40-7B9E-458E-BA60-2D3F4DE35E45}">
      <dgm:prSet/>
      <dgm:spPr/>
      <dgm:t>
        <a:bodyPr/>
        <a:lstStyle/>
        <a:p>
          <a:endParaRPr lang="cs-CZ" b="1"/>
        </a:p>
      </dgm:t>
    </dgm:pt>
    <dgm:pt modelId="{EC9DFF30-F4FD-4AA0-9BFF-7FED4D2A8000}" type="sibTrans" cxnId="{3B0D0F40-7B9E-458E-BA60-2D3F4DE35E45}">
      <dgm:prSet/>
      <dgm:spPr/>
      <dgm:t>
        <a:bodyPr/>
        <a:lstStyle/>
        <a:p>
          <a:endParaRPr lang="cs-CZ" b="1">
            <a:latin typeface="+mj-lt"/>
          </a:endParaRPr>
        </a:p>
      </dgm:t>
    </dgm:pt>
    <dgm:pt modelId="{3213BCCB-1D1B-4928-A3CB-E2754F8EBCBF}">
      <dgm:prSet custT="1"/>
      <dgm:spPr>
        <a:solidFill>
          <a:srgbClr val="29E367"/>
        </a:solidFill>
      </dgm:spPr>
      <dgm:t>
        <a:bodyPr/>
        <a:lstStyle/>
        <a:p>
          <a:r>
            <a:rPr lang="cs-CZ" sz="1100" b="1" dirty="0" smtClean="0">
              <a:solidFill>
                <a:schemeClr val="tx1"/>
              </a:solidFill>
              <a:latin typeface="+mj-lt"/>
            </a:rPr>
            <a:t>BŘEZEN</a:t>
          </a:r>
          <a:endParaRPr lang="cs-CZ" sz="1100" b="1" dirty="0">
            <a:solidFill>
              <a:schemeClr val="tx1"/>
            </a:solidFill>
            <a:latin typeface="+mj-lt"/>
          </a:endParaRPr>
        </a:p>
      </dgm:t>
    </dgm:pt>
    <dgm:pt modelId="{8420A213-E150-4093-B2B1-83D3EA0FC40E}" type="parTrans" cxnId="{8976B7FC-FDD5-4851-972F-0F8ED5518A9D}">
      <dgm:prSet/>
      <dgm:spPr/>
      <dgm:t>
        <a:bodyPr/>
        <a:lstStyle/>
        <a:p>
          <a:endParaRPr lang="cs-CZ" b="1"/>
        </a:p>
      </dgm:t>
    </dgm:pt>
    <dgm:pt modelId="{643EFC8A-8E66-420D-9968-C773E790DE71}" type="sibTrans" cxnId="{8976B7FC-FDD5-4851-972F-0F8ED5518A9D}">
      <dgm:prSet/>
      <dgm:spPr/>
      <dgm:t>
        <a:bodyPr/>
        <a:lstStyle/>
        <a:p>
          <a:endParaRPr lang="cs-CZ" b="1">
            <a:latin typeface="+mj-lt"/>
          </a:endParaRPr>
        </a:p>
      </dgm:t>
    </dgm:pt>
    <dgm:pt modelId="{FDB7938C-2948-49E0-821A-577995DACF61}">
      <dgm:prSet custT="1"/>
      <dgm:spPr>
        <a:solidFill>
          <a:srgbClr val="67F11B"/>
        </a:solidFill>
      </dgm:spPr>
      <dgm:t>
        <a:bodyPr/>
        <a:lstStyle/>
        <a:p>
          <a:r>
            <a:rPr lang="cs-CZ" sz="1100" b="1" dirty="0" smtClean="0">
              <a:solidFill>
                <a:schemeClr val="tx1"/>
              </a:solidFill>
              <a:latin typeface="+mj-lt"/>
            </a:rPr>
            <a:t>DUBEN</a:t>
          </a:r>
          <a:endParaRPr lang="cs-CZ" sz="1100" b="1" dirty="0">
            <a:solidFill>
              <a:schemeClr val="tx1"/>
            </a:solidFill>
            <a:latin typeface="+mj-lt"/>
          </a:endParaRPr>
        </a:p>
      </dgm:t>
    </dgm:pt>
    <dgm:pt modelId="{901C9FC1-D68F-4198-8D8B-6DB462121D98}" type="parTrans" cxnId="{59924A44-93C0-4E06-864E-027E2510D9C4}">
      <dgm:prSet/>
      <dgm:spPr/>
      <dgm:t>
        <a:bodyPr/>
        <a:lstStyle/>
        <a:p>
          <a:endParaRPr lang="cs-CZ" b="1"/>
        </a:p>
      </dgm:t>
    </dgm:pt>
    <dgm:pt modelId="{9E5346DC-972E-4F0D-9B54-04830F6C35E8}" type="sibTrans" cxnId="{59924A44-93C0-4E06-864E-027E2510D9C4}">
      <dgm:prSet/>
      <dgm:spPr/>
      <dgm:t>
        <a:bodyPr/>
        <a:lstStyle/>
        <a:p>
          <a:endParaRPr lang="cs-CZ" b="1">
            <a:latin typeface="+mj-lt"/>
          </a:endParaRPr>
        </a:p>
      </dgm:t>
    </dgm:pt>
    <dgm:pt modelId="{67C62E69-F33E-4D0C-BB39-8718C0BB0D25}">
      <dgm:prSet custT="1"/>
      <dgm:spPr>
        <a:solidFill>
          <a:srgbClr val="FF0066"/>
        </a:solidFill>
      </dgm:spPr>
      <dgm:t>
        <a:bodyPr/>
        <a:lstStyle/>
        <a:p>
          <a:r>
            <a:rPr lang="cs-CZ" sz="1100" b="1" dirty="0" smtClean="0">
              <a:solidFill>
                <a:schemeClr val="tx1"/>
              </a:solidFill>
              <a:latin typeface="+mj-lt"/>
            </a:rPr>
            <a:t>KVĚTEN</a:t>
          </a:r>
          <a:endParaRPr lang="cs-CZ" sz="1100" b="1" dirty="0">
            <a:solidFill>
              <a:schemeClr val="tx1"/>
            </a:solidFill>
            <a:latin typeface="+mj-lt"/>
          </a:endParaRPr>
        </a:p>
      </dgm:t>
    </dgm:pt>
    <dgm:pt modelId="{D3F9F132-ABBA-42A1-AB83-7503F72A728C}" type="parTrans" cxnId="{F7CD5946-DB4F-4137-B200-D057C4B0AF49}">
      <dgm:prSet/>
      <dgm:spPr/>
      <dgm:t>
        <a:bodyPr/>
        <a:lstStyle/>
        <a:p>
          <a:endParaRPr lang="cs-CZ" b="1"/>
        </a:p>
      </dgm:t>
    </dgm:pt>
    <dgm:pt modelId="{C5BADEB8-55B3-46C8-B498-657EE12A3BC0}" type="sibTrans" cxnId="{F7CD5946-DB4F-4137-B200-D057C4B0AF49}">
      <dgm:prSet/>
      <dgm:spPr/>
      <dgm:t>
        <a:bodyPr/>
        <a:lstStyle/>
        <a:p>
          <a:endParaRPr lang="cs-CZ" b="1">
            <a:latin typeface="+mj-lt"/>
          </a:endParaRPr>
        </a:p>
      </dgm:t>
    </dgm:pt>
    <dgm:pt modelId="{CB73DC44-ABC1-41AA-B614-ABF3A06F260E}">
      <dgm:prSet custT="1"/>
      <dgm:spPr>
        <a:solidFill>
          <a:srgbClr val="ED1F1F"/>
        </a:solidFill>
      </dgm:spPr>
      <dgm:t>
        <a:bodyPr/>
        <a:lstStyle/>
        <a:p>
          <a:r>
            <a:rPr lang="cs-CZ" sz="1100" b="1" dirty="0" smtClean="0">
              <a:solidFill>
                <a:schemeClr val="tx1"/>
              </a:solidFill>
            </a:rPr>
            <a:t>ČERVEN</a:t>
          </a:r>
          <a:endParaRPr lang="cs-CZ" sz="1100" b="1" dirty="0">
            <a:solidFill>
              <a:schemeClr val="tx1"/>
            </a:solidFill>
          </a:endParaRPr>
        </a:p>
      </dgm:t>
    </dgm:pt>
    <dgm:pt modelId="{A64FA866-257A-46C0-A386-413AC603D727}" type="parTrans" cxnId="{6FDA0770-8CEE-458B-8B32-5953147DF5F1}">
      <dgm:prSet/>
      <dgm:spPr/>
      <dgm:t>
        <a:bodyPr/>
        <a:lstStyle/>
        <a:p>
          <a:endParaRPr lang="cs-CZ" b="1"/>
        </a:p>
      </dgm:t>
    </dgm:pt>
    <dgm:pt modelId="{CAD4BB65-0DB7-45CA-B471-2AB9DD7E5CEB}" type="sibTrans" cxnId="{6FDA0770-8CEE-458B-8B32-5953147DF5F1}">
      <dgm:prSet/>
      <dgm:spPr/>
      <dgm:t>
        <a:bodyPr/>
        <a:lstStyle/>
        <a:p>
          <a:endParaRPr lang="cs-CZ" b="1">
            <a:latin typeface="+mj-lt"/>
          </a:endParaRPr>
        </a:p>
      </dgm:t>
    </dgm:pt>
    <dgm:pt modelId="{1E505BFA-4221-49A2-AF0A-EDC108C6E283}">
      <dgm:prSet custT="1"/>
      <dgm:spPr>
        <a:solidFill>
          <a:srgbClr val="FFFF00"/>
        </a:solidFill>
      </dgm:spPr>
      <dgm:t>
        <a:bodyPr/>
        <a:lstStyle/>
        <a:p>
          <a:r>
            <a:rPr lang="cs-CZ" sz="1050" b="1" dirty="0" smtClean="0">
              <a:solidFill>
                <a:schemeClr val="tx1"/>
              </a:solidFill>
              <a:latin typeface="+mj-lt"/>
            </a:rPr>
            <a:t>ČERVENEC</a:t>
          </a:r>
          <a:endParaRPr lang="cs-CZ" sz="1050" b="1" dirty="0">
            <a:solidFill>
              <a:schemeClr val="tx1"/>
            </a:solidFill>
            <a:latin typeface="+mj-lt"/>
          </a:endParaRPr>
        </a:p>
      </dgm:t>
    </dgm:pt>
    <dgm:pt modelId="{69908D13-D068-4930-BC40-EFB8DBB919F7}" type="parTrans" cxnId="{425D56BD-41A9-4D6D-B4DF-6D01657231A8}">
      <dgm:prSet/>
      <dgm:spPr/>
      <dgm:t>
        <a:bodyPr/>
        <a:lstStyle/>
        <a:p>
          <a:endParaRPr lang="cs-CZ" b="1"/>
        </a:p>
      </dgm:t>
    </dgm:pt>
    <dgm:pt modelId="{D9904288-1653-4D12-ACD5-A0EC1B75592D}" type="sibTrans" cxnId="{425D56BD-41A9-4D6D-B4DF-6D01657231A8}">
      <dgm:prSet/>
      <dgm:spPr/>
      <dgm:t>
        <a:bodyPr/>
        <a:lstStyle/>
        <a:p>
          <a:endParaRPr lang="cs-CZ" b="1">
            <a:latin typeface="+mj-lt"/>
          </a:endParaRPr>
        </a:p>
      </dgm:t>
    </dgm:pt>
    <dgm:pt modelId="{6608C72C-C15C-406E-866D-8A143484525F}" type="pres">
      <dgm:prSet presAssocID="{BA4BE5DF-F32C-4FA5-A1A2-EDFD845F6631}" presName="cycle" presStyleCnt="0">
        <dgm:presLayoutVars>
          <dgm:dir/>
          <dgm:resizeHandles val="exact"/>
        </dgm:presLayoutVars>
      </dgm:prSet>
      <dgm:spPr/>
      <dgm:t>
        <a:bodyPr/>
        <a:lstStyle/>
        <a:p>
          <a:endParaRPr lang="cs-CZ"/>
        </a:p>
      </dgm:t>
    </dgm:pt>
    <dgm:pt modelId="{57496A55-628A-41B3-A8BC-FEBE4E97A7CD}" type="pres">
      <dgm:prSet presAssocID="{FBE5EE51-9D7A-4E6D-B8A9-F584B34D4D3D}" presName="node" presStyleLbl="node1" presStyleIdx="0" presStyleCnt="12" custScaleX="90909" custScaleY="90909">
        <dgm:presLayoutVars>
          <dgm:bulletEnabled val="1"/>
        </dgm:presLayoutVars>
      </dgm:prSet>
      <dgm:spPr/>
      <dgm:t>
        <a:bodyPr/>
        <a:lstStyle/>
        <a:p>
          <a:endParaRPr lang="cs-CZ"/>
        </a:p>
      </dgm:t>
    </dgm:pt>
    <dgm:pt modelId="{48002C7C-76B9-47F1-9CA6-8A458B762612}" type="pres">
      <dgm:prSet presAssocID="{C19D1542-A624-4208-B782-5E8C41F9CF03}" presName="sibTrans" presStyleLbl="sibTrans2D1" presStyleIdx="0" presStyleCnt="12"/>
      <dgm:spPr/>
      <dgm:t>
        <a:bodyPr/>
        <a:lstStyle/>
        <a:p>
          <a:endParaRPr lang="cs-CZ"/>
        </a:p>
      </dgm:t>
    </dgm:pt>
    <dgm:pt modelId="{A28CEA94-28A2-4907-AF32-6AFF281779F3}" type="pres">
      <dgm:prSet presAssocID="{C19D1542-A624-4208-B782-5E8C41F9CF03}" presName="connectorText" presStyleLbl="sibTrans2D1" presStyleIdx="0" presStyleCnt="12"/>
      <dgm:spPr/>
      <dgm:t>
        <a:bodyPr/>
        <a:lstStyle/>
        <a:p>
          <a:endParaRPr lang="cs-CZ"/>
        </a:p>
      </dgm:t>
    </dgm:pt>
    <dgm:pt modelId="{3A7604AD-4920-48D0-81E1-F03CED4714D3}" type="pres">
      <dgm:prSet presAssocID="{0482A9F4-F600-4DB9-BE1F-1A4F63DE26A7}" presName="node" presStyleLbl="node1" presStyleIdx="1" presStyleCnt="12" custScaleX="90909" custScaleY="90909">
        <dgm:presLayoutVars>
          <dgm:bulletEnabled val="1"/>
        </dgm:presLayoutVars>
      </dgm:prSet>
      <dgm:spPr/>
      <dgm:t>
        <a:bodyPr/>
        <a:lstStyle/>
        <a:p>
          <a:endParaRPr lang="cs-CZ"/>
        </a:p>
      </dgm:t>
    </dgm:pt>
    <dgm:pt modelId="{EBFA5F51-4BF0-42C0-BA99-1E9C35294669}" type="pres">
      <dgm:prSet presAssocID="{4273EC6D-A76A-4499-8482-37069CB98979}" presName="sibTrans" presStyleLbl="sibTrans2D1" presStyleIdx="1" presStyleCnt="12"/>
      <dgm:spPr/>
      <dgm:t>
        <a:bodyPr/>
        <a:lstStyle/>
        <a:p>
          <a:endParaRPr lang="cs-CZ"/>
        </a:p>
      </dgm:t>
    </dgm:pt>
    <dgm:pt modelId="{10C3C97A-CEEA-4659-BB72-A8142072CB5C}" type="pres">
      <dgm:prSet presAssocID="{4273EC6D-A76A-4499-8482-37069CB98979}" presName="connectorText" presStyleLbl="sibTrans2D1" presStyleIdx="1" presStyleCnt="12"/>
      <dgm:spPr/>
      <dgm:t>
        <a:bodyPr/>
        <a:lstStyle/>
        <a:p>
          <a:endParaRPr lang="cs-CZ"/>
        </a:p>
      </dgm:t>
    </dgm:pt>
    <dgm:pt modelId="{1663BD84-B42E-4366-9FD7-6A8F3BE33DE9}" type="pres">
      <dgm:prSet presAssocID="{19018C20-A7EB-4E6D-A185-E4B71241A96A}" presName="node" presStyleLbl="node1" presStyleIdx="2" presStyleCnt="12" custScaleX="90909" custScaleY="90909">
        <dgm:presLayoutVars>
          <dgm:bulletEnabled val="1"/>
        </dgm:presLayoutVars>
      </dgm:prSet>
      <dgm:spPr/>
      <dgm:t>
        <a:bodyPr/>
        <a:lstStyle/>
        <a:p>
          <a:endParaRPr lang="cs-CZ"/>
        </a:p>
      </dgm:t>
    </dgm:pt>
    <dgm:pt modelId="{A325AF45-278D-4E37-A6C2-D3D8EA2AFE72}" type="pres">
      <dgm:prSet presAssocID="{EC9DFF30-F4FD-4AA0-9BFF-7FED4D2A8000}" presName="sibTrans" presStyleLbl="sibTrans2D1" presStyleIdx="2" presStyleCnt="12"/>
      <dgm:spPr/>
      <dgm:t>
        <a:bodyPr/>
        <a:lstStyle/>
        <a:p>
          <a:endParaRPr lang="cs-CZ"/>
        </a:p>
      </dgm:t>
    </dgm:pt>
    <dgm:pt modelId="{CC784FB9-0AA5-4571-92AB-099F50BC435D}" type="pres">
      <dgm:prSet presAssocID="{EC9DFF30-F4FD-4AA0-9BFF-7FED4D2A8000}" presName="connectorText" presStyleLbl="sibTrans2D1" presStyleIdx="2" presStyleCnt="12"/>
      <dgm:spPr/>
      <dgm:t>
        <a:bodyPr/>
        <a:lstStyle/>
        <a:p>
          <a:endParaRPr lang="cs-CZ"/>
        </a:p>
      </dgm:t>
    </dgm:pt>
    <dgm:pt modelId="{7016E39C-1F81-4C7C-B665-93CC54D51B46}" type="pres">
      <dgm:prSet presAssocID="{3213BCCB-1D1B-4928-A3CB-E2754F8EBCBF}" presName="node" presStyleLbl="node1" presStyleIdx="3" presStyleCnt="12" custScaleX="90909" custScaleY="90909">
        <dgm:presLayoutVars>
          <dgm:bulletEnabled val="1"/>
        </dgm:presLayoutVars>
      </dgm:prSet>
      <dgm:spPr/>
      <dgm:t>
        <a:bodyPr/>
        <a:lstStyle/>
        <a:p>
          <a:endParaRPr lang="cs-CZ"/>
        </a:p>
      </dgm:t>
    </dgm:pt>
    <dgm:pt modelId="{EA791ECF-D911-48D9-B88B-86421C1B2319}" type="pres">
      <dgm:prSet presAssocID="{643EFC8A-8E66-420D-9968-C773E790DE71}" presName="sibTrans" presStyleLbl="sibTrans2D1" presStyleIdx="3" presStyleCnt="12"/>
      <dgm:spPr/>
      <dgm:t>
        <a:bodyPr/>
        <a:lstStyle/>
        <a:p>
          <a:endParaRPr lang="cs-CZ"/>
        </a:p>
      </dgm:t>
    </dgm:pt>
    <dgm:pt modelId="{2B91649B-4A8D-432C-885C-ECAA2970865B}" type="pres">
      <dgm:prSet presAssocID="{643EFC8A-8E66-420D-9968-C773E790DE71}" presName="connectorText" presStyleLbl="sibTrans2D1" presStyleIdx="3" presStyleCnt="12"/>
      <dgm:spPr/>
      <dgm:t>
        <a:bodyPr/>
        <a:lstStyle/>
        <a:p>
          <a:endParaRPr lang="cs-CZ"/>
        </a:p>
      </dgm:t>
    </dgm:pt>
    <dgm:pt modelId="{815843F3-8039-48AF-BB88-8E57E290194D}" type="pres">
      <dgm:prSet presAssocID="{FDB7938C-2948-49E0-821A-577995DACF61}" presName="node" presStyleLbl="node1" presStyleIdx="4" presStyleCnt="12" custScaleX="90909" custScaleY="90909">
        <dgm:presLayoutVars>
          <dgm:bulletEnabled val="1"/>
        </dgm:presLayoutVars>
      </dgm:prSet>
      <dgm:spPr/>
      <dgm:t>
        <a:bodyPr/>
        <a:lstStyle/>
        <a:p>
          <a:endParaRPr lang="cs-CZ"/>
        </a:p>
      </dgm:t>
    </dgm:pt>
    <dgm:pt modelId="{AD6729BA-AA9C-4593-B9ED-0A1E223E987A}" type="pres">
      <dgm:prSet presAssocID="{9E5346DC-972E-4F0D-9B54-04830F6C35E8}" presName="sibTrans" presStyleLbl="sibTrans2D1" presStyleIdx="4" presStyleCnt="12"/>
      <dgm:spPr/>
      <dgm:t>
        <a:bodyPr/>
        <a:lstStyle/>
        <a:p>
          <a:endParaRPr lang="cs-CZ"/>
        </a:p>
      </dgm:t>
    </dgm:pt>
    <dgm:pt modelId="{1E0212DD-2895-4E45-9535-8BC6174A4E60}" type="pres">
      <dgm:prSet presAssocID="{9E5346DC-972E-4F0D-9B54-04830F6C35E8}" presName="connectorText" presStyleLbl="sibTrans2D1" presStyleIdx="4" presStyleCnt="12"/>
      <dgm:spPr/>
      <dgm:t>
        <a:bodyPr/>
        <a:lstStyle/>
        <a:p>
          <a:endParaRPr lang="cs-CZ"/>
        </a:p>
      </dgm:t>
    </dgm:pt>
    <dgm:pt modelId="{77902B5F-14B2-4FE0-8B61-0A054A06707C}" type="pres">
      <dgm:prSet presAssocID="{67C62E69-F33E-4D0C-BB39-8718C0BB0D25}" presName="node" presStyleLbl="node1" presStyleIdx="5" presStyleCnt="12" custScaleX="90909" custScaleY="90909">
        <dgm:presLayoutVars>
          <dgm:bulletEnabled val="1"/>
        </dgm:presLayoutVars>
      </dgm:prSet>
      <dgm:spPr/>
      <dgm:t>
        <a:bodyPr/>
        <a:lstStyle/>
        <a:p>
          <a:endParaRPr lang="cs-CZ"/>
        </a:p>
      </dgm:t>
    </dgm:pt>
    <dgm:pt modelId="{7D79D74F-113D-40C7-9E8B-5758D314E836}" type="pres">
      <dgm:prSet presAssocID="{C5BADEB8-55B3-46C8-B498-657EE12A3BC0}" presName="sibTrans" presStyleLbl="sibTrans2D1" presStyleIdx="5" presStyleCnt="12"/>
      <dgm:spPr/>
      <dgm:t>
        <a:bodyPr/>
        <a:lstStyle/>
        <a:p>
          <a:endParaRPr lang="cs-CZ"/>
        </a:p>
      </dgm:t>
    </dgm:pt>
    <dgm:pt modelId="{A207F86D-C805-441F-B017-18DBA65E65F8}" type="pres">
      <dgm:prSet presAssocID="{C5BADEB8-55B3-46C8-B498-657EE12A3BC0}" presName="connectorText" presStyleLbl="sibTrans2D1" presStyleIdx="5" presStyleCnt="12"/>
      <dgm:spPr/>
      <dgm:t>
        <a:bodyPr/>
        <a:lstStyle/>
        <a:p>
          <a:endParaRPr lang="cs-CZ"/>
        </a:p>
      </dgm:t>
    </dgm:pt>
    <dgm:pt modelId="{594D2C40-0332-4239-A7D2-C22E80CC2685}" type="pres">
      <dgm:prSet presAssocID="{CB73DC44-ABC1-41AA-B614-ABF3A06F260E}" presName="node" presStyleLbl="node1" presStyleIdx="6" presStyleCnt="12" custScaleX="90909" custScaleY="90909">
        <dgm:presLayoutVars>
          <dgm:bulletEnabled val="1"/>
        </dgm:presLayoutVars>
      </dgm:prSet>
      <dgm:spPr/>
      <dgm:t>
        <a:bodyPr/>
        <a:lstStyle/>
        <a:p>
          <a:endParaRPr lang="cs-CZ"/>
        </a:p>
      </dgm:t>
    </dgm:pt>
    <dgm:pt modelId="{C2D8582A-A4DF-4509-8321-44EF619CF7BF}" type="pres">
      <dgm:prSet presAssocID="{CAD4BB65-0DB7-45CA-B471-2AB9DD7E5CEB}" presName="sibTrans" presStyleLbl="sibTrans2D1" presStyleIdx="6" presStyleCnt="12"/>
      <dgm:spPr/>
      <dgm:t>
        <a:bodyPr/>
        <a:lstStyle/>
        <a:p>
          <a:endParaRPr lang="cs-CZ"/>
        </a:p>
      </dgm:t>
    </dgm:pt>
    <dgm:pt modelId="{016C4D7E-6034-4ED5-8337-8E4068E03FFA}" type="pres">
      <dgm:prSet presAssocID="{CAD4BB65-0DB7-45CA-B471-2AB9DD7E5CEB}" presName="connectorText" presStyleLbl="sibTrans2D1" presStyleIdx="6" presStyleCnt="12"/>
      <dgm:spPr/>
      <dgm:t>
        <a:bodyPr/>
        <a:lstStyle/>
        <a:p>
          <a:endParaRPr lang="cs-CZ"/>
        </a:p>
      </dgm:t>
    </dgm:pt>
    <dgm:pt modelId="{F83D210F-8397-4693-B901-CB4F15667817}" type="pres">
      <dgm:prSet presAssocID="{1E505BFA-4221-49A2-AF0A-EDC108C6E283}" presName="node" presStyleLbl="node1" presStyleIdx="7" presStyleCnt="12" custScaleX="90909" custScaleY="90909">
        <dgm:presLayoutVars>
          <dgm:bulletEnabled val="1"/>
        </dgm:presLayoutVars>
      </dgm:prSet>
      <dgm:spPr/>
      <dgm:t>
        <a:bodyPr/>
        <a:lstStyle/>
        <a:p>
          <a:endParaRPr lang="cs-CZ"/>
        </a:p>
      </dgm:t>
    </dgm:pt>
    <dgm:pt modelId="{B4D61107-9EF9-45C9-A70D-AAD211200DF6}" type="pres">
      <dgm:prSet presAssocID="{D9904288-1653-4D12-ACD5-A0EC1B75592D}" presName="sibTrans" presStyleLbl="sibTrans2D1" presStyleIdx="7" presStyleCnt="12"/>
      <dgm:spPr/>
      <dgm:t>
        <a:bodyPr/>
        <a:lstStyle/>
        <a:p>
          <a:endParaRPr lang="cs-CZ"/>
        </a:p>
      </dgm:t>
    </dgm:pt>
    <dgm:pt modelId="{4641B472-A6B9-46F5-B0EE-3527606B23D4}" type="pres">
      <dgm:prSet presAssocID="{D9904288-1653-4D12-ACD5-A0EC1B75592D}" presName="connectorText" presStyleLbl="sibTrans2D1" presStyleIdx="7" presStyleCnt="12"/>
      <dgm:spPr/>
      <dgm:t>
        <a:bodyPr/>
        <a:lstStyle/>
        <a:p>
          <a:endParaRPr lang="cs-CZ"/>
        </a:p>
      </dgm:t>
    </dgm:pt>
    <dgm:pt modelId="{EBF0797B-CE67-4AC6-B397-6DCBD79E9ADF}" type="pres">
      <dgm:prSet presAssocID="{B087AAB2-DC88-4DA6-80B0-A904C756A1CD}" presName="node" presStyleLbl="node1" presStyleIdx="8" presStyleCnt="12" custScaleX="90909" custScaleY="90909">
        <dgm:presLayoutVars>
          <dgm:bulletEnabled val="1"/>
        </dgm:presLayoutVars>
      </dgm:prSet>
      <dgm:spPr/>
      <dgm:t>
        <a:bodyPr/>
        <a:lstStyle/>
        <a:p>
          <a:endParaRPr lang="cs-CZ"/>
        </a:p>
      </dgm:t>
    </dgm:pt>
    <dgm:pt modelId="{C4888B02-B439-4B5B-BAB5-21558F23DADD}" type="pres">
      <dgm:prSet presAssocID="{DDFC1FB1-E8F6-44D8-BD47-D8E9B011D118}" presName="sibTrans" presStyleLbl="sibTrans2D1" presStyleIdx="8" presStyleCnt="12"/>
      <dgm:spPr/>
      <dgm:t>
        <a:bodyPr/>
        <a:lstStyle/>
        <a:p>
          <a:endParaRPr lang="cs-CZ"/>
        </a:p>
      </dgm:t>
    </dgm:pt>
    <dgm:pt modelId="{1EC46E6D-50D2-4C8B-8E60-FC16FAD3043D}" type="pres">
      <dgm:prSet presAssocID="{DDFC1FB1-E8F6-44D8-BD47-D8E9B011D118}" presName="connectorText" presStyleLbl="sibTrans2D1" presStyleIdx="8" presStyleCnt="12"/>
      <dgm:spPr/>
      <dgm:t>
        <a:bodyPr/>
        <a:lstStyle/>
        <a:p>
          <a:endParaRPr lang="cs-CZ"/>
        </a:p>
      </dgm:t>
    </dgm:pt>
    <dgm:pt modelId="{8788CCC9-0696-4FD0-A23D-DD81B552836C}" type="pres">
      <dgm:prSet presAssocID="{255E9D6E-A866-480E-B526-0F739C858C8D}" presName="node" presStyleLbl="node1" presStyleIdx="9" presStyleCnt="12" custScaleX="90909" custScaleY="90909">
        <dgm:presLayoutVars>
          <dgm:bulletEnabled val="1"/>
        </dgm:presLayoutVars>
      </dgm:prSet>
      <dgm:spPr/>
      <dgm:t>
        <a:bodyPr/>
        <a:lstStyle/>
        <a:p>
          <a:endParaRPr lang="cs-CZ"/>
        </a:p>
      </dgm:t>
    </dgm:pt>
    <dgm:pt modelId="{A0E535BC-B2F5-4F55-9302-EFCFAA4C7E1D}" type="pres">
      <dgm:prSet presAssocID="{5E384735-63C0-480B-A507-3679CA975D29}" presName="sibTrans" presStyleLbl="sibTrans2D1" presStyleIdx="9" presStyleCnt="12"/>
      <dgm:spPr/>
      <dgm:t>
        <a:bodyPr/>
        <a:lstStyle/>
        <a:p>
          <a:endParaRPr lang="cs-CZ"/>
        </a:p>
      </dgm:t>
    </dgm:pt>
    <dgm:pt modelId="{2AB0C03A-25DA-4EC3-AF4F-834F9765E5FC}" type="pres">
      <dgm:prSet presAssocID="{5E384735-63C0-480B-A507-3679CA975D29}" presName="connectorText" presStyleLbl="sibTrans2D1" presStyleIdx="9" presStyleCnt="12"/>
      <dgm:spPr/>
      <dgm:t>
        <a:bodyPr/>
        <a:lstStyle/>
        <a:p>
          <a:endParaRPr lang="cs-CZ"/>
        </a:p>
      </dgm:t>
    </dgm:pt>
    <dgm:pt modelId="{BA29DFA2-4BFA-4E7D-8265-501E35EAC5EC}" type="pres">
      <dgm:prSet presAssocID="{A17B90CE-5976-4243-87FA-7A4ACE439B9C}" presName="node" presStyleLbl="node1" presStyleIdx="10" presStyleCnt="12" custScaleX="90909" custScaleY="90909">
        <dgm:presLayoutVars>
          <dgm:bulletEnabled val="1"/>
        </dgm:presLayoutVars>
      </dgm:prSet>
      <dgm:spPr/>
      <dgm:t>
        <a:bodyPr/>
        <a:lstStyle/>
        <a:p>
          <a:endParaRPr lang="cs-CZ"/>
        </a:p>
      </dgm:t>
    </dgm:pt>
    <dgm:pt modelId="{3B802A5D-D190-4448-989A-FDB3E1458901}" type="pres">
      <dgm:prSet presAssocID="{255C870E-6968-4B1A-B245-F05CCFA65DA9}" presName="sibTrans" presStyleLbl="sibTrans2D1" presStyleIdx="10" presStyleCnt="12"/>
      <dgm:spPr/>
      <dgm:t>
        <a:bodyPr/>
        <a:lstStyle/>
        <a:p>
          <a:endParaRPr lang="cs-CZ"/>
        </a:p>
      </dgm:t>
    </dgm:pt>
    <dgm:pt modelId="{61FDDB0C-273C-46A5-8B1C-D0351D87BD44}" type="pres">
      <dgm:prSet presAssocID="{255C870E-6968-4B1A-B245-F05CCFA65DA9}" presName="connectorText" presStyleLbl="sibTrans2D1" presStyleIdx="10" presStyleCnt="12"/>
      <dgm:spPr/>
      <dgm:t>
        <a:bodyPr/>
        <a:lstStyle/>
        <a:p>
          <a:endParaRPr lang="cs-CZ"/>
        </a:p>
      </dgm:t>
    </dgm:pt>
    <dgm:pt modelId="{5A209654-7899-4BD6-82E8-51D8B019B127}" type="pres">
      <dgm:prSet presAssocID="{CBED01B0-8CF5-47B5-AE45-63E0C69E92FB}" presName="node" presStyleLbl="node1" presStyleIdx="11" presStyleCnt="12" custScaleX="161051" custScaleY="161051">
        <dgm:presLayoutVars>
          <dgm:bulletEnabled val="1"/>
        </dgm:presLayoutVars>
      </dgm:prSet>
      <dgm:spPr/>
      <dgm:t>
        <a:bodyPr/>
        <a:lstStyle/>
        <a:p>
          <a:endParaRPr lang="cs-CZ"/>
        </a:p>
      </dgm:t>
    </dgm:pt>
    <dgm:pt modelId="{E5252C18-9216-457E-ABA6-0CEEA987274D}" type="pres">
      <dgm:prSet presAssocID="{BD169007-5ADF-479F-9E56-67446BEB3F83}" presName="sibTrans" presStyleLbl="sibTrans2D1" presStyleIdx="11" presStyleCnt="12"/>
      <dgm:spPr/>
      <dgm:t>
        <a:bodyPr/>
        <a:lstStyle/>
        <a:p>
          <a:endParaRPr lang="cs-CZ"/>
        </a:p>
      </dgm:t>
    </dgm:pt>
    <dgm:pt modelId="{BF29D482-DC85-4709-A117-2E3E999B5744}" type="pres">
      <dgm:prSet presAssocID="{BD169007-5ADF-479F-9E56-67446BEB3F83}" presName="connectorText" presStyleLbl="sibTrans2D1" presStyleIdx="11" presStyleCnt="12"/>
      <dgm:spPr/>
      <dgm:t>
        <a:bodyPr/>
        <a:lstStyle/>
        <a:p>
          <a:endParaRPr lang="cs-CZ"/>
        </a:p>
      </dgm:t>
    </dgm:pt>
  </dgm:ptLst>
  <dgm:cxnLst>
    <dgm:cxn modelId="{3B0D0F40-7B9E-458E-BA60-2D3F4DE35E45}" srcId="{BA4BE5DF-F32C-4FA5-A1A2-EDFD845F6631}" destId="{19018C20-A7EB-4E6D-A185-E4B71241A96A}" srcOrd="2" destOrd="0" parTransId="{C4775C21-EF4E-4ECC-9D00-B1DA7A72758D}" sibTransId="{EC9DFF30-F4FD-4AA0-9BFF-7FED4D2A8000}"/>
    <dgm:cxn modelId="{CB4646E4-D858-49F9-9B63-888B037C6948}" srcId="{BA4BE5DF-F32C-4FA5-A1A2-EDFD845F6631}" destId="{B087AAB2-DC88-4DA6-80B0-A904C756A1CD}" srcOrd="8" destOrd="0" parTransId="{7EBC26BE-FF83-4B4E-B1FB-BFB4E02AF100}" sibTransId="{DDFC1FB1-E8F6-44D8-BD47-D8E9B011D118}"/>
    <dgm:cxn modelId="{A76FA914-18F0-4A75-84E5-673F44DF7E95}" type="presOf" srcId="{EC9DFF30-F4FD-4AA0-9BFF-7FED4D2A8000}" destId="{CC784FB9-0AA5-4571-92AB-099F50BC435D}" srcOrd="1" destOrd="0" presId="urn:microsoft.com/office/officeart/2005/8/layout/cycle2"/>
    <dgm:cxn modelId="{63C97699-DE85-40C9-9FA3-ED4E3AB27EE6}" type="presOf" srcId="{BD169007-5ADF-479F-9E56-67446BEB3F83}" destId="{E5252C18-9216-457E-ABA6-0CEEA987274D}" srcOrd="0" destOrd="0" presId="urn:microsoft.com/office/officeart/2005/8/layout/cycle2"/>
    <dgm:cxn modelId="{D00AFA43-84AA-4320-AD8D-E826BEAE196D}" type="presOf" srcId="{C19D1542-A624-4208-B782-5E8C41F9CF03}" destId="{A28CEA94-28A2-4907-AF32-6AFF281779F3}" srcOrd="1" destOrd="0" presId="urn:microsoft.com/office/officeart/2005/8/layout/cycle2"/>
    <dgm:cxn modelId="{5345D70C-3DDB-4F7F-BA2A-6B648CF60B23}" type="presOf" srcId="{9E5346DC-972E-4F0D-9B54-04830F6C35E8}" destId="{AD6729BA-AA9C-4593-B9ED-0A1E223E987A}" srcOrd="0" destOrd="0" presId="urn:microsoft.com/office/officeart/2005/8/layout/cycle2"/>
    <dgm:cxn modelId="{8E7C670A-ADD6-4CE8-8B9F-373930D72A12}" type="presOf" srcId="{67C62E69-F33E-4D0C-BB39-8718C0BB0D25}" destId="{77902B5F-14B2-4FE0-8B61-0A054A06707C}" srcOrd="0" destOrd="0" presId="urn:microsoft.com/office/officeart/2005/8/layout/cycle2"/>
    <dgm:cxn modelId="{59924A44-93C0-4E06-864E-027E2510D9C4}" srcId="{BA4BE5DF-F32C-4FA5-A1A2-EDFD845F6631}" destId="{FDB7938C-2948-49E0-821A-577995DACF61}" srcOrd="4" destOrd="0" parTransId="{901C9FC1-D68F-4198-8D8B-6DB462121D98}" sibTransId="{9E5346DC-972E-4F0D-9B54-04830F6C35E8}"/>
    <dgm:cxn modelId="{A516E8B4-2856-41CE-9B6F-1F98BD8422EA}" srcId="{BA4BE5DF-F32C-4FA5-A1A2-EDFD845F6631}" destId="{CBED01B0-8CF5-47B5-AE45-63E0C69E92FB}" srcOrd="11" destOrd="0" parTransId="{923C0F7A-9222-448F-AFC2-4D6BF3728691}" sibTransId="{BD169007-5ADF-479F-9E56-67446BEB3F83}"/>
    <dgm:cxn modelId="{485C006C-238C-4CFD-841F-A2ADC73CE19C}" type="presOf" srcId="{255C870E-6968-4B1A-B245-F05CCFA65DA9}" destId="{3B802A5D-D190-4448-989A-FDB3E1458901}" srcOrd="0" destOrd="0" presId="urn:microsoft.com/office/officeart/2005/8/layout/cycle2"/>
    <dgm:cxn modelId="{E41C1C69-70B2-4FB6-8959-F5CC59ACA914}" type="presOf" srcId="{D9904288-1653-4D12-ACD5-A0EC1B75592D}" destId="{B4D61107-9EF9-45C9-A70D-AAD211200DF6}" srcOrd="0" destOrd="0" presId="urn:microsoft.com/office/officeart/2005/8/layout/cycle2"/>
    <dgm:cxn modelId="{0F03CF9C-95A8-4076-A9AA-D40CCE08F321}" type="presOf" srcId="{CAD4BB65-0DB7-45CA-B471-2AB9DD7E5CEB}" destId="{016C4D7E-6034-4ED5-8337-8E4068E03FFA}" srcOrd="1" destOrd="0" presId="urn:microsoft.com/office/officeart/2005/8/layout/cycle2"/>
    <dgm:cxn modelId="{A0F1EF42-8A44-4478-8BF3-3F05E36B1B11}" type="presOf" srcId="{1E505BFA-4221-49A2-AF0A-EDC108C6E283}" destId="{F83D210F-8397-4693-B901-CB4F15667817}" srcOrd="0" destOrd="0" presId="urn:microsoft.com/office/officeart/2005/8/layout/cycle2"/>
    <dgm:cxn modelId="{3FBCFAD0-3E6E-4E31-9590-6F2C1C570E1F}" srcId="{BA4BE5DF-F32C-4FA5-A1A2-EDFD845F6631}" destId="{0482A9F4-F600-4DB9-BE1F-1A4F63DE26A7}" srcOrd="1" destOrd="0" parTransId="{8EC93FC0-9131-44C4-BAFD-A1DFAAFEDA0F}" sibTransId="{4273EC6D-A76A-4499-8482-37069CB98979}"/>
    <dgm:cxn modelId="{A809EF77-8883-48FB-BD1F-C86837C23702}" type="presOf" srcId="{255E9D6E-A866-480E-B526-0F739C858C8D}" destId="{8788CCC9-0696-4FD0-A23D-DD81B552836C}" srcOrd="0" destOrd="0" presId="urn:microsoft.com/office/officeart/2005/8/layout/cycle2"/>
    <dgm:cxn modelId="{6FDA0770-8CEE-458B-8B32-5953147DF5F1}" srcId="{BA4BE5DF-F32C-4FA5-A1A2-EDFD845F6631}" destId="{CB73DC44-ABC1-41AA-B614-ABF3A06F260E}" srcOrd="6" destOrd="0" parTransId="{A64FA866-257A-46C0-A386-413AC603D727}" sibTransId="{CAD4BB65-0DB7-45CA-B471-2AB9DD7E5CEB}"/>
    <dgm:cxn modelId="{40C87CEE-4326-4E5E-96F7-C5C7C18DEA26}" srcId="{BA4BE5DF-F32C-4FA5-A1A2-EDFD845F6631}" destId="{A17B90CE-5976-4243-87FA-7A4ACE439B9C}" srcOrd="10" destOrd="0" parTransId="{A9B89E6C-D03D-4346-9F4F-6C0FFEB93F33}" sibTransId="{255C870E-6968-4B1A-B245-F05CCFA65DA9}"/>
    <dgm:cxn modelId="{3E7C5B69-460B-42D1-B237-B5EF8C756D38}" type="presOf" srcId="{DDFC1FB1-E8F6-44D8-BD47-D8E9B011D118}" destId="{1EC46E6D-50D2-4C8B-8E60-FC16FAD3043D}" srcOrd="1" destOrd="0" presId="urn:microsoft.com/office/officeart/2005/8/layout/cycle2"/>
    <dgm:cxn modelId="{586B7F30-BD89-40AD-AC3F-883F96FC3C74}" type="presOf" srcId="{0482A9F4-F600-4DB9-BE1F-1A4F63DE26A7}" destId="{3A7604AD-4920-48D0-81E1-F03CED4714D3}" srcOrd="0" destOrd="0" presId="urn:microsoft.com/office/officeart/2005/8/layout/cycle2"/>
    <dgm:cxn modelId="{E0C62D35-0ADE-4092-B4E3-944D0B00972A}" type="presOf" srcId="{CAD4BB65-0DB7-45CA-B471-2AB9DD7E5CEB}" destId="{C2D8582A-A4DF-4509-8321-44EF619CF7BF}" srcOrd="0" destOrd="0" presId="urn:microsoft.com/office/officeart/2005/8/layout/cycle2"/>
    <dgm:cxn modelId="{415AC11F-4632-41A3-AC58-3555D720EA3F}" type="presOf" srcId="{FBE5EE51-9D7A-4E6D-B8A9-F584B34D4D3D}" destId="{57496A55-628A-41B3-A8BC-FEBE4E97A7CD}" srcOrd="0" destOrd="0" presId="urn:microsoft.com/office/officeart/2005/8/layout/cycle2"/>
    <dgm:cxn modelId="{2B98C89D-DC89-4D05-9768-EFEBDB6A6685}" type="presOf" srcId="{CB73DC44-ABC1-41AA-B614-ABF3A06F260E}" destId="{594D2C40-0332-4239-A7D2-C22E80CC2685}" srcOrd="0" destOrd="0" presId="urn:microsoft.com/office/officeart/2005/8/layout/cycle2"/>
    <dgm:cxn modelId="{CFBD431F-0DD8-4B91-B484-86ADA49BA825}" type="presOf" srcId="{C5BADEB8-55B3-46C8-B498-657EE12A3BC0}" destId="{A207F86D-C805-441F-B017-18DBA65E65F8}" srcOrd="1" destOrd="0" presId="urn:microsoft.com/office/officeart/2005/8/layout/cycle2"/>
    <dgm:cxn modelId="{BF4552F8-94AE-4EFF-9CFA-4AFBFB991D8C}" type="presOf" srcId="{DDFC1FB1-E8F6-44D8-BD47-D8E9B011D118}" destId="{C4888B02-B439-4B5B-BAB5-21558F23DADD}" srcOrd="0" destOrd="0" presId="urn:microsoft.com/office/officeart/2005/8/layout/cycle2"/>
    <dgm:cxn modelId="{88ED3ABC-BD44-4233-839A-BF63C3BA2DAA}" type="presOf" srcId="{D9904288-1653-4D12-ACD5-A0EC1B75592D}" destId="{4641B472-A6B9-46F5-B0EE-3527606B23D4}" srcOrd="1" destOrd="0" presId="urn:microsoft.com/office/officeart/2005/8/layout/cycle2"/>
    <dgm:cxn modelId="{14DB7C26-B57D-4555-A988-C48A8DA5178F}" type="presOf" srcId="{CBED01B0-8CF5-47B5-AE45-63E0C69E92FB}" destId="{5A209654-7899-4BD6-82E8-51D8B019B127}" srcOrd="0" destOrd="0" presId="urn:microsoft.com/office/officeart/2005/8/layout/cycle2"/>
    <dgm:cxn modelId="{5F765EFF-6E60-42FC-A3EC-AB77EF4BD885}" type="presOf" srcId="{3213BCCB-1D1B-4928-A3CB-E2754F8EBCBF}" destId="{7016E39C-1F81-4C7C-B665-93CC54D51B46}" srcOrd="0" destOrd="0" presId="urn:microsoft.com/office/officeart/2005/8/layout/cycle2"/>
    <dgm:cxn modelId="{D587B1D8-16A7-48BB-A745-4A2CD2585574}" type="presOf" srcId="{4273EC6D-A76A-4499-8482-37069CB98979}" destId="{10C3C97A-CEEA-4659-BB72-A8142072CB5C}" srcOrd="1" destOrd="0" presId="urn:microsoft.com/office/officeart/2005/8/layout/cycle2"/>
    <dgm:cxn modelId="{D4DB4E9E-156A-487F-A497-A1BC5916B8C2}" type="presOf" srcId="{BD169007-5ADF-479F-9E56-67446BEB3F83}" destId="{BF29D482-DC85-4709-A117-2E3E999B5744}" srcOrd="1" destOrd="0" presId="urn:microsoft.com/office/officeart/2005/8/layout/cycle2"/>
    <dgm:cxn modelId="{556CB871-FE1B-4641-9E35-ADE26D49B27B}" type="presOf" srcId="{A17B90CE-5976-4243-87FA-7A4ACE439B9C}" destId="{BA29DFA2-4BFA-4E7D-8265-501E35EAC5EC}" srcOrd="0" destOrd="0" presId="urn:microsoft.com/office/officeart/2005/8/layout/cycle2"/>
    <dgm:cxn modelId="{4C9B2F4D-1AC2-4D2C-9402-40A2C76DA269}" type="presOf" srcId="{9E5346DC-972E-4F0D-9B54-04830F6C35E8}" destId="{1E0212DD-2895-4E45-9535-8BC6174A4E60}" srcOrd="1" destOrd="0" presId="urn:microsoft.com/office/officeart/2005/8/layout/cycle2"/>
    <dgm:cxn modelId="{57B5B27A-FE4B-4D60-9770-2A4E62A71ED3}" type="presOf" srcId="{5E384735-63C0-480B-A507-3679CA975D29}" destId="{2AB0C03A-25DA-4EC3-AF4F-834F9765E5FC}" srcOrd="1" destOrd="0" presId="urn:microsoft.com/office/officeart/2005/8/layout/cycle2"/>
    <dgm:cxn modelId="{CD384078-ACE8-420D-B0B8-39B9EC50991B}" type="presOf" srcId="{B087AAB2-DC88-4DA6-80B0-A904C756A1CD}" destId="{EBF0797B-CE67-4AC6-B397-6DCBD79E9ADF}" srcOrd="0" destOrd="0" presId="urn:microsoft.com/office/officeart/2005/8/layout/cycle2"/>
    <dgm:cxn modelId="{90935E18-8467-4ADD-94CE-AA462133D6A4}" type="presOf" srcId="{EC9DFF30-F4FD-4AA0-9BFF-7FED4D2A8000}" destId="{A325AF45-278D-4E37-A6C2-D3D8EA2AFE72}" srcOrd="0" destOrd="0" presId="urn:microsoft.com/office/officeart/2005/8/layout/cycle2"/>
    <dgm:cxn modelId="{079E5C01-DC91-47A0-88B7-4910910A2714}" type="presOf" srcId="{BA4BE5DF-F32C-4FA5-A1A2-EDFD845F6631}" destId="{6608C72C-C15C-406E-866D-8A143484525F}" srcOrd="0" destOrd="0" presId="urn:microsoft.com/office/officeart/2005/8/layout/cycle2"/>
    <dgm:cxn modelId="{F7CD5946-DB4F-4137-B200-D057C4B0AF49}" srcId="{BA4BE5DF-F32C-4FA5-A1A2-EDFD845F6631}" destId="{67C62E69-F33E-4D0C-BB39-8718C0BB0D25}" srcOrd="5" destOrd="0" parTransId="{D3F9F132-ABBA-42A1-AB83-7503F72A728C}" sibTransId="{C5BADEB8-55B3-46C8-B498-657EE12A3BC0}"/>
    <dgm:cxn modelId="{7D6CE719-5940-4AB4-96E1-42CF96A17F46}" srcId="{BA4BE5DF-F32C-4FA5-A1A2-EDFD845F6631}" destId="{FBE5EE51-9D7A-4E6D-B8A9-F584B34D4D3D}" srcOrd="0" destOrd="0" parTransId="{87748596-D3AE-44F9-AA26-A1E46D84B969}" sibTransId="{C19D1542-A624-4208-B782-5E8C41F9CF03}"/>
    <dgm:cxn modelId="{EDF226C3-E4D4-410D-BCD4-D613FC95492A}" type="presOf" srcId="{C5BADEB8-55B3-46C8-B498-657EE12A3BC0}" destId="{7D79D74F-113D-40C7-9E8B-5758D314E836}" srcOrd="0" destOrd="0" presId="urn:microsoft.com/office/officeart/2005/8/layout/cycle2"/>
    <dgm:cxn modelId="{EF794B8A-DCEC-4131-828A-2BDDF6F38710}" type="presOf" srcId="{255C870E-6968-4B1A-B245-F05CCFA65DA9}" destId="{61FDDB0C-273C-46A5-8B1C-D0351D87BD44}" srcOrd="1" destOrd="0" presId="urn:microsoft.com/office/officeart/2005/8/layout/cycle2"/>
    <dgm:cxn modelId="{135F196E-0B2A-4500-94FF-BD4ADE712AFD}" type="presOf" srcId="{643EFC8A-8E66-420D-9968-C773E790DE71}" destId="{EA791ECF-D911-48D9-B88B-86421C1B2319}" srcOrd="0" destOrd="0" presId="urn:microsoft.com/office/officeart/2005/8/layout/cycle2"/>
    <dgm:cxn modelId="{74409E04-DCDE-498D-86D4-1C9F9256A708}" type="presOf" srcId="{643EFC8A-8E66-420D-9968-C773E790DE71}" destId="{2B91649B-4A8D-432C-885C-ECAA2970865B}" srcOrd="1" destOrd="0" presId="urn:microsoft.com/office/officeart/2005/8/layout/cycle2"/>
    <dgm:cxn modelId="{425D56BD-41A9-4D6D-B4DF-6D01657231A8}" srcId="{BA4BE5DF-F32C-4FA5-A1A2-EDFD845F6631}" destId="{1E505BFA-4221-49A2-AF0A-EDC108C6E283}" srcOrd="7" destOrd="0" parTransId="{69908D13-D068-4930-BC40-EFB8DBB919F7}" sibTransId="{D9904288-1653-4D12-ACD5-A0EC1B75592D}"/>
    <dgm:cxn modelId="{8976B7FC-FDD5-4851-972F-0F8ED5518A9D}" srcId="{BA4BE5DF-F32C-4FA5-A1A2-EDFD845F6631}" destId="{3213BCCB-1D1B-4928-A3CB-E2754F8EBCBF}" srcOrd="3" destOrd="0" parTransId="{8420A213-E150-4093-B2B1-83D3EA0FC40E}" sibTransId="{643EFC8A-8E66-420D-9968-C773E790DE71}"/>
    <dgm:cxn modelId="{50AF0BB0-107A-4E28-8C86-621061D0E8D5}" srcId="{BA4BE5DF-F32C-4FA5-A1A2-EDFD845F6631}" destId="{255E9D6E-A866-480E-B526-0F739C858C8D}" srcOrd="9" destOrd="0" parTransId="{F06F1138-6BF6-4305-B1DE-1A7E0E90468B}" sibTransId="{5E384735-63C0-480B-A507-3679CA975D29}"/>
    <dgm:cxn modelId="{3036154A-93DE-41A5-8F82-722E1513599B}" type="presOf" srcId="{19018C20-A7EB-4E6D-A185-E4B71241A96A}" destId="{1663BD84-B42E-4366-9FD7-6A8F3BE33DE9}" srcOrd="0" destOrd="0" presId="urn:microsoft.com/office/officeart/2005/8/layout/cycle2"/>
    <dgm:cxn modelId="{7B18B89C-4C33-4FDB-BAAA-16FE19DCF82F}" type="presOf" srcId="{4273EC6D-A76A-4499-8482-37069CB98979}" destId="{EBFA5F51-4BF0-42C0-BA99-1E9C35294669}" srcOrd="0" destOrd="0" presId="urn:microsoft.com/office/officeart/2005/8/layout/cycle2"/>
    <dgm:cxn modelId="{A1D79F5D-3879-4853-8CB8-8E0EB2CAD5CD}" type="presOf" srcId="{C19D1542-A624-4208-B782-5E8C41F9CF03}" destId="{48002C7C-76B9-47F1-9CA6-8A458B762612}" srcOrd="0" destOrd="0" presId="urn:microsoft.com/office/officeart/2005/8/layout/cycle2"/>
    <dgm:cxn modelId="{7818B276-F107-4CA9-81D0-3D66274AFF78}" type="presOf" srcId="{FDB7938C-2948-49E0-821A-577995DACF61}" destId="{815843F3-8039-48AF-BB88-8E57E290194D}" srcOrd="0" destOrd="0" presId="urn:microsoft.com/office/officeart/2005/8/layout/cycle2"/>
    <dgm:cxn modelId="{A5ADF132-0689-4513-BEDA-016E62FC62B1}" type="presOf" srcId="{5E384735-63C0-480B-A507-3679CA975D29}" destId="{A0E535BC-B2F5-4F55-9302-EFCFAA4C7E1D}" srcOrd="0" destOrd="0" presId="urn:microsoft.com/office/officeart/2005/8/layout/cycle2"/>
    <dgm:cxn modelId="{01112A3E-732E-43E1-ADFE-8B0DB6F6CC1B}" type="presParOf" srcId="{6608C72C-C15C-406E-866D-8A143484525F}" destId="{57496A55-628A-41B3-A8BC-FEBE4E97A7CD}" srcOrd="0" destOrd="0" presId="urn:microsoft.com/office/officeart/2005/8/layout/cycle2"/>
    <dgm:cxn modelId="{C34C9146-A354-44C2-929B-F0290372FC1B}" type="presParOf" srcId="{6608C72C-C15C-406E-866D-8A143484525F}" destId="{48002C7C-76B9-47F1-9CA6-8A458B762612}" srcOrd="1" destOrd="0" presId="urn:microsoft.com/office/officeart/2005/8/layout/cycle2"/>
    <dgm:cxn modelId="{D9289E1D-01FA-465B-8401-76467A9634D7}" type="presParOf" srcId="{48002C7C-76B9-47F1-9CA6-8A458B762612}" destId="{A28CEA94-28A2-4907-AF32-6AFF281779F3}" srcOrd="0" destOrd="0" presId="urn:microsoft.com/office/officeart/2005/8/layout/cycle2"/>
    <dgm:cxn modelId="{F210D1EE-C40E-4E6B-972E-28A26A2D6130}" type="presParOf" srcId="{6608C72C-C15C-406E-866D-8A143484525F}" destId="{3A7604AD-4920-48D0-81E1-F03CED4714D3}" srcOrd="2" destOrd="0" presId="urn:microsoft.com/office/officeart/2005/8/layout/cycle2"/>
    <dgm:cxn modelId="{547B2F39-4B18-47DC-A5F7-FC24E0EACACA}" type="presParOf" srcId="{6608C72C-C15C-406E-866D-8A143484525F}" destId="{EBFA5F51-4BF0-42C0-BA99-1E9C35294669}" srcOrd="3" destOrd="0" presId="urn:microsoft.com/office/officeart/2005/8/layout/cycle2"/>
    <dgm:cxn modelId="{7D142454-9011-486F-9C9E-C1FD3B0E3DE0}" type="presParOf" srcId="{EBFA5F51-4BF0-42C0-BA99-1E9C35294669}" destId="{10C3C97A-CEEA-4659-BB72-A8142072CB5C}" srcOrd="0" destOrd="0" presId="urn:microsoft.com/office/officeart/2005/8/layout/cycle2"/>
    <dgm:cxn modelId="{7B4179DE-B3AA-43A1-829E-68BA9F0F6DF6}" type="presParOf" srcId="{6608C72C-C15C-406E-866D-8A143484525F}" destId="{1663BD84-B42E-4366-9FD7-6A8F3BE33DE9}" srcOrd="4" destOrd="0" presId="urn:microsoft.com/office/officeart/2005/8/layout/cycle2"/>
    <dgm:cxn modelId="{54540F42-5509-409C-B01D-BDD2CE2C7E42}" type="presParOf" srcId="{6608C72C-C15C-406E-866D-8A143484525F}" destId="{A325AF45-278D-4E37-A6C2-D3D8EA2AFE72}" srcOrd="5" destOrd="0" presId="urn:microsoft.com/office/officeart/2005/8/layout/cycle2"/>
    <dgm:cxn modelId="{7E765F23-A46E-4650-80BD-F42E6D216BA7}" type="presParOf" srcId="{A325AF45-278D-4E37-A6C2-D3D8EA2AFE72}" destId="{CC784FB9-0AA5-4571-92AB-099F50BC435D}" srcOrd="0" destOrd="0" presId="urn:microsoft.com/office/officeart/2005/8/layout/cycle2"/>
    <dgm:cxn modelId="{3981B84D-CCD1-4E09-864A-E215E0AB46DC}" type="presParOf" srcId="{6608C72C-C15C-406E-866D-8A143484525F}" destId="{7016E39C-1F81-4C7C-B665-93CC54D51B46}" srcOrd="6" destOrd="0" presId="urn:microsoft.com/office/officeart/2005/8/layout/cycle2"/>
    <dgm:cxn modelId="{99235C94-C78C-4C74-A390-A6B6E4A43A0D}" type="presParOf" srcId="{6608C72C-C15C-406E-866D-8A143484525F}" destId="{EA791ECF-D911-48D9-B88B-86421C1B2319}" srcOrd="7" destOrd="0" presId="urn:microsoft.com/office/officeart/2005/8/layout/cycle2"/>
    <dgm:cxn modelId="{E54D8257-6418-40BC-8DF1-ED6419E26C25}" type="presParOf" srcId="{EA791ECF-D911-48D9-B88B-86421C1B2319}" destId="{2B91649B-4A8D-432C-885C-ECAA2970865B}" srcOrd="0" destOrd="0" presId="urn:microsoft.com/office/officeart/2005/8/layout/cycle2"/>
    <dgm:cxn modelId="{D6B6E91B-2426-47DB-AA42-941F5D26C278}" type="presParOf" srcId="{6608C72C-C15C-406E-866D-8A143484525F}" destId="{815843F3-8039-48AF-BB88-8E57E290194D}" srcOrd="8" destOrd="0" presId="urn:microsoft.com/office/officeart/2005/8/layout/cycle2"/>
    <dgm:cxn modelId="{8B7AAE9A-8AD1-4AA8-836B-28F17AD43D04}" type="presParOf" srcId="{6608C72C-C15C-406E-866D-8A143484525F}" destId="{AD6729BA-AA9C-4593-B9ED-0A1E223E987A}" srcOrd="9" destOrd="0" presId="urn:microsoft.com/office/officeart/2005/8/layout/cycle2"/>
    <dgm:cxn modelId="{E1C09FF2-E5E3-4CA3-BDB4-E367CB9D341C}" type="presParOf" srcId="{AD6729BA-AA9C-4593-B9ED-0A1E223E987A}" destId="{1E0212DD-2895-4E45-9535-8BC6174A4E60}" srcOrd="0" destOrd="0" presId="urn:microsoft.com/office/officeart/2005/8/layout/cycle2"/>
    <dgm:cxn modelId="{08CFC5A0-10B7-441E-B3F3-61AEEF31E2B3}" type="presParOf" srcId="{6608C72C-C15C-406E-866D-8A143484525F}" destId="{77902B5F-14B2-4FE0-8B61-0A054A06707C}" srcOrd="10" destOrd="0" presId="urn:microsoft.com/office/officeart/2005/8/layout/cycle2"/>
    <dgm:cxn modelId="{CAB66015-D879-4117-93E7-9A3FA7FCBFCA}" type="presParOf" srcId="{6608C72C-C15C-406E-866D-8A143484525F}" destId="{7D79D74F-113D-40C7-9E8B-5758D314E836}" srcOrd="11" destOrd="0" presId="urn:microsoft.com/office/officeart/2005/8/layout/cycle2"/>
    <dgm:cxn modelId="{4704B59F-97F5-4381-8DD9-13120F65C6F1}" type="presParOf" srcId="{7D79D74F-113D-40C7-9E8B-5758D314E836}" destId="{A207F86D-C805-441F-B017-18DBA65E65F8}" srcOrd="0" destOrd="0" presId="urn:microsoft.com/office/officeart/2005/8/layout/cycle2"/>
    <dgm:cxn modelId="{14815A4B-A7F8-4A0E-916D-5D6356DC7F2C}" type="presParOf" srcId="{6608C72C-C15C-406E-866D-8A143484525F}" destId="{594D2C40-0332-4239-A7D2-C22E80CC2685}" srcOrd="12" destOrd="0" presId="urn:microsoft.com/office/officeart/2005/8/layout/cycle2"/>
    <dgm:cxn modelId="{C6C4912B-FD76-4A36-B843-2F76D26EF5F8}" type="presParOf" srcId="{6608C72C-C15C-406E-866D-8A143484525F}" destId="{C2D8582A-A4DF-4509-8321-44EF619CF7BF}" srcOrd="13" destOrd="0" presId="urn:microsoft.com/office/officeart/2005/8/layout/cycle2"/>
    <dgm:cxn modelId="{8126CDBB-8291-456A-BEF9-436762EA480E}" type="presParOf" srcId="{C2D8582A-A4DF-4509-8321-44EF619CF7BF}" destId="{016C4D7E-6034-4ED5-8337-8E4068E03FFA}" srcOrd="0" destOrd="0" presId="urn:microsoft.com/office/officeart/2005/8/layout/cycle2"/>
    <dgm:cxn modelId="{131CF605-B005-4B50-BDB2-F435B095117A}" type="presParOf" srcId="{6608C72C-C15C-406E-866D-8A143484525F}" destId="{F83D210F-8397-4693-B901-CB4F15667817}" srcOrd="14" destOrd="0" presId="urn:microsoft.com/office/officeart/2005/8/layout/cycle2"/>
    <dgm:cxn modelId="{1DA5DF74-5145-4AC9-88D9-C0CF2AA3AC52}" type="presParOf" srcId="{6608C72C-C15C-406E-866D-8A143484525F}" destId="{B4D61107-9EF9-45C9-A70D-AAD211200DF6}" srcOrd="15" destOrd="0" presId="urn:microsoft.com/office/officeart/2005/8/layout/cycle2"/>
    <dgm:cxn modelId="{710089CD-FC46-4A58-BE65-2F5DD91EC9C4}" type="presParOf" srcId="{B4D61107-9EF9-45C9-A70D-AAD211200DF6}" destId="{4641B472-A6B9-46F5-B0EE-3527606B23D4}" srcOrd="0" destOrd="0" presId="urn:microsoft.com/office/officeart/2005/8/layout/cycle2"/>
    <dgm:cxn modelId="{10FA2D18-756B-4E45-80B4-BFF2480A8DFA}" type="presParOf" srcId="{6608C72C-C15C-406E-866D-8A143484525F}" destId="{EBF0797B-CE67-4AC6-B397-6DCBD79E9ADF}" srcOrd="16" destOrd="0" presId="urn:microsoft.com/office/officeart/2005/8/layout/cycle2"/>
    <dgm:cxn modelId="{2EF4BE88-053A-4A64-AC42-40F328B836E2}" type="presParOf" srcId="{6608C72C-C15C-406E-866D-8A143484525F}" destId="{C4888B02-B439-4B5B-BAB5-21558F23DADD}" srcOrd="17" destOrd="0" presId="urn:microsoft.com/office/officeart/2005/8/layout/cycle2"/>
    <dgm:cxn modelId="{971C9632-889B-4CE8-BFA0-BDFD8F119BBC}" type="presParOf" srcId="{C4888B02-B439-4B5B-BAB5-21558F23DADD}" destId="{1EC46E6D-50D2-4C8B-8E60-FC16FAD3043D}" srcOrd="0" destOrd="0" presId="urn:microsoft.com/office/officeart/2005/8/layout/cycle2"/>
    <dgm:cxn modelId="{66B6A753-5E87-4EF8-8957-96A4F9A894D5}" type="presParOf" srcId="{6608C72C-C15C-406E-866D-8A143484525F}" destId="{8788CCC9-0696-4FD0-A23D-DD81B552836C}" srcOrd="18" destOrd="0" presId="urn:microsoft.com/office/officeart/2005/8/layout/cycle2"/>
    <dgm:cxn modelId="{546B04B6-A089-4359-A84E-B130B81BB6DD}" type="presParOf" srcId="{6608C72C-C15C-406E-866D-8A143484525F}" destId="{A0E535BC-B2F5-4F55-9302-EFCFAA4C7E1D}" srcOrd="19" destOrd="0" presId="urn:microsoft.com/office/officeart/2005/8/layout/cycle2"/>
    <dgm:cxn modelId="{D28BF025-4725-42AC-AC07-17254E69156E}" type="presParOf" srcId="{A0E535BC-B2F5-4F55-9302-EFCFAA4C7E1D}" destId="{2AB0C03A-25DA-4EC3-AF4F-834F9765E5FC}" srcOrd="0" destOrd="0" presId="urn:microsoft.com/office/officeart/2005/8/layout/cycle2"/>
    <dgm:cxn modelId="{78F9C20E-19D4-4CD9-9318-424992C65873}" type="presParOf" srcId="{6608C72C-C15C-406E-866D-8A143484525F}" destId="{BA29DFA2-4BFA-4E7D-8265-501E35EAC5EC}" srcOrd="20" destOrd="0" presId="urn:microsoft.com/office/officeart/2005/8/layout/cycle2"/>
    <dgm:cxn modelId="{9A21AA79-0903-44BB-A843-0C350068CB1F}" type="presParOf" srcId="{6608C72C-C15C-406E-866D-8A143484525F}" destId="{3B802A5D-D190-4448-989A-FDB3E1458901}" srcOrd="21" destOrd="0" presId="urn:microsoft.com/office/officeart/2005/8/layout/cycle2"/>
    <dgm:cxn modelId="{E29CB5EB-7552-4760-B73F-5BBD56D2AABA}" type="presParOf" srcId="{3B802A5D-D190-4448-989A-FDB3E1458901}" destId="{61FDDB0C-273C-46A5-8B1C-D0351D87BD44}" srcOrd="0" destOrd="0" presId="urn:microsoft.com/office/officeart/2005/8/layout/cycle2"/>
    <dgm:cxn modelId="{F2BB4CC4-5D9E-4DC0-AA92-7C91AC3BA83A}" type="presParOf" srcId="{6608C72C-C15C-406E-866D-8A143484525F}" destId="{5A209654-7899-4BD6-82E8-51D8B019B127}" srcOrd="22" destOrd="0" presId="urn:microsoft.com/office/officeart/2005/8/layout/cycle2"/>
    <dgm:cxn modelId="{974AF09E-81D1-4EE9-B437-DAC8CE71B076}" type="presParOf" srcId="{6608C72C-C15C-406E-866D-8A143484525F}" destId="{E5252C18-9216-457E-ABA6-0CEEA987274D}" srcOrd="23" destOrd="0" presId="urn:microsoft.com/office/officeart/2005/8/layout/cycle2"/>
    <dgm:cxn modelId="{DDD3B0D8-6956-4C72-861D-ECE98D4C9D5E}" type="presParOf" srcId="{E5252C18-9216-457E-ABA6-0CEEA987274D}" destId="{BF29D482-DC85-4709-A117-2E3E999B5744}" srcOrd="0" destOrd="0" presId="urn:microsoft.com/office/officeart/2005/8/layout/cycle2"/>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B8C32AA-EC6F-4F53-AD15-4B935309DCF4}" type="datetimeFigureOut">
              <a:rPr lang="cs-CZ" smtClean="0"/>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A2E8A13-AED6-4CB9-9226-7F7BA0B53850}" type="slidenum">
              <a:rPr lang="cs-CZ" smtClean="0"/>
              <a:t>‹#›</a:t>
            </a:fld>
            <a:endParaRPr lang="cs-CZ"/>
          </a:p>
        </p:txBody>
      </p:sp>
    </p:spTree>
    <p:extLst>
      <p:ext uri="{BB962C8B-B14F-4D97-AF65-F5344CB8AC3E}">
        <p14:creationId xmlns:p14="http://schemas.microsoft.com/office/powerpoint/2010/main" val="889262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B8C32AA-EC6F-4F53-AD15-4B935309DCF4}" type="datetimeFigureOut">
              <a:rPr lang="cs-CZ" smtClean="0"/>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A2E8A13-AED6-4CB9-9226-7F7BA0B53850}" type="slidenum">
              <a:rPr lang="cs-CZ" smtClean="0"/>
              <a:t>‹#›</a:t>
            </a:fld>
            <a:endParaRPr lang="cs-CZ"/>
          </a:p>
        </p:txBody>
      </p:sp>
    </p:spTree>
    <p:extLst>
      <p:ext uri="{BB962C8B-B14F-4D97-AF65-F5344CB8AC3E}">
        <p14:creationId xmlns:p14="http://schemas.microsoft.com/office/powerpoint/2010/main" val="3374812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B8C32AA-EC6F-4F53-AD15-4B935309DCF4}" type="datetimeFigureOut">
              <a:rPr lang="cs-CZ" smtClean="0"/>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A2E8A13-AED6-4CB9-9226-7F7BA0B53850}" type="slidenum">
              <a:rPr lang="cs-CZ" smtClean="0"/>
              <a:t>‹#›</a:t>
            </a:fld>
            <a:endParaRPr lang="cs-CZ"/>
          </a:p>
        </p:txBody>
      </p:sp>
    </p:spTree>
    <p:extLst>
      <p:ext uri="{BB962C8B-B14F-4D97-AF65-F5344CB8AC3E}">
        <p14:creationId xmlns:p14="http://schemas.microsoft.com/office/powerpoint/2010/main" val="41944091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B8C32AA-EC6F-4F53-AD15-4B935309DCF4}" type="datetimeFigureOut">
              <a:rPr lang="cs-CZ" smtClean="0"/>
              <a:t>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A2E8A13-AED6-4CB9-9226-7F7BA0B53850}" type="slidenum">
              <a:rPr lang="cs-CZ" smtClean="0"/>
              <a:t>‹#›</a:t>
            </a:fld>
            <a:endParaRPr lang="cs-CZ"/>
          </a:p>
        </p:txBody>
      </p:sp>
    </p:spTree>
    <p:extLst>
      <p:ext uri="{BB962C8B-B14F-4D97-AF65-F5344CB8AC3E}">
        <p14:creationId xmlns:p14="http://schemas.microsoft.com/office/powerpoint/2010/main" val="3273215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B8C32AA-EC6F-4F53-AD15-4B935309DCF4}" type="datetimeFigureOut">
              <a:rPr lang="cs-CZ" smtClean="0"/>
              <a:t>21.1.2013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A2E8A13-AED6-4CB9-9226-7F7BA0B53850}" type="slidenum">
              <a:rPr lang="cs-CZ" smtClean="0"/>
              <a:t>‹#›</a:t>
            </a:fld>
            <a:endParaRPr lang="cs-CZ"/>
          </a:p>
        </p:txBody>
      </p:sp>
    </p:spTree>
    <p:extLst>
      <p:ext uri="{BB962C8B-B14F-4D97-AF65-F5344CB8AC3E}">
        <p14:creationId xmlns:p14="http://schemas.microsoft.com/office/powerpoint/2010/main" val="890627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B8C32AA-EC6F-4F53-AD15-4B935309DCF4}" type="datetimeFigureOut">
              <a:rPr lang="cs-CZ" smtClean="0"/>
              <a:t>21.1.2013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A2E8A13-AED6-4CB9-9226-7F7BA0B53850}" type="slidenum">
              <a:rPr lang="cs-CZ" smtClean="0"/>
              <a:t>‹#›</a:t>
            </a:fld>
            <a:endParaRPr lang="cs-CZ"/>
          </a:p>
        </p:txBody>
      </p:sp>
    </p:spTree>
    <p:extLst>
      <p:ext uri="{BB962C8B-B14F-4D97-AF65-F5344CB8AC3E}">
        <p14:creationId xmlns:p14="http://schemas.microsoft.com/office/powerpoint/2010/main" val="1002062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B8C32AA-EC6F-4F53-AD15-4B935309DCF4}" type="datetimeFigureOut">
              <a:rPr lang="cs-CZ" smtClean="0"/>
              <a:t>21.1.2013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A2E8A13-AED6-4CB9-9226-7F7BA0B53850}" type="slidenum">
              <a:rPr lang="cs-CZ" smtClean="0"/>
              <a:t>‹#›</a:t>
            </a:fld>
            <a:endParaRPr lang="cs-CZ"/>
          </a:p>
        </p:txBody>
      </p:sp>
    </p:spTree>
    <p:extLst>
      <p:ext uri="{BB962C8B-B14F-4D97-AF65-F5344CB8AC3E}">
        <p14:creationId xmlns:p14="http://schemas.microsoft.com/office/powerpoint/2010/main" val="195742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B8C32AA-EC6F-4F53-AD15-4B935309DCF4}" type="datetimeFigureOut">
              <a:rPr lang="cs-CZ" smtClean="0"/>
              <a:t>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A2E8A13-AED6-4CB9-9226-7F7BA0B53850}" type="slidenum">
              <a:rPr lang="cs-CZ" smtClean="0"/>
              <a:t>‹#›</a:t>
            </a:fld>
            <a:endParaRPr lang="cs-CZ"/>
          </a:p>
        </p:txBody>
      </p:sp>
    </p:spTree>
    <p:extLst>
      <p:ext uri="{BB962C8B-B14F-4D97-AF65-F5344CB8AC3E}">
        <p14:creationId xmlns:p14="http://schemas.microsoft.com/office/powerpoint/2010/main" val="2218670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B8C32AA-EC6F-4F53-AD15-4B935309DCF4}" type="datetimeFigureOut">
              <a:rPr lang="cs-CZ" smtClean="0"/>
              <a:t>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A2E8A13-AED6-4CB9-9226-7F7BA0B53850}" type="slidenum">
              <a:rPr lang="cs-CZ" smtClean="0"/>
              <a:t>‹#›</a:t>
            </a:fld>
            <a:endParaRPr lang="cs-CZ"/>
          </a:p>
        </p:txBody>
      </p:sp>
    </p:spTree>
    <p:extLst>
      <p:ext uri="{BB962C8B-B14F-4D97-AF65-F5344CB8AC3E}">
        <p14:creationId xmlns:p14="http://schemas.microsoft.com/office/powerpoint/2010/main" val="336198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B8C32AA-EC6F-4F53-AD15-4B935309DCF4}" type="datetimeFigureOut">
              <a:rPr lang="cs-CZ" smtClean="0"/>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A2E8A13-AED6-4CB9-9226-7F7BA0B53850}" type="slidenum">
              <a:rPr lang="cs-CZ" smtClean="0"/>
              <a:t>‹#›</a:t>
            </a:fld>
            <a:endParaRPr lang="cs-CZ"/>
          </a:p>
        </p:txBody>
      </p:sp>
    </p:spTree>
    <p:extLst>
      <p:ext uri="{BB962C8B-B14F-4D97-AF65-F5344CB8AC3E}">
        <p14:creationId xmlns:p14="http://schemas.microsoft.com/office/powerpoint/2010/main" val="1426194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B8C32AA-EC6F-4F53-AD15-4B935309DCF4}" type="datetimeFigureOut">
              <a:rPr lang="cs-CZ" smtClean="0"/>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A2E8A13-AED6-4CB9-9226-7F7BA0B53850}" type="slidenum">
              <a:rPr lang="cs-CZ" smtClean="0"/>
              <a:t>‹#›</a:t>
            </a:fld>
            <a:endParaRPr lang="cs-CZ"/>
          </a:p>
        </p:txBody>
      </p:sp>
    </p:spTree>
    <p:extLst>
      <p:ext uri="{BB962C8B-B14F-4D97-AF65-F5344CB8AC3E}">
        <p14:creationId xmlns:p14="http://schemas.microsoft.com/office/powerpoint/2010/main" val="152932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8C32AA-EC6F-4F53-AD15-4B935309DCF4}" type="datetimeFigureOut">
              <a:rPr lang="cs-CZ" smtClean="0"/>
              <a:t>21.1.2013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2E8A13-AED6-4CB9-9226-7F7BA0B53850}" type="slidenum">
              <a:rPr lang="cs-CZ" smtClean="0"/>
              <a:t>‹#›</a:t>
            </a:fld>
            <a:endParaRPr lang="cs-CZ"/>
          </a:p>
        </p:txBody>
      </p:sp>
    </p:spTree>
    <p:extLst>
      <p:ext uri="{BB962C8B-B14F-4D97-AF65-F5344CB8AC3E}">
        <p14:creationId xmlns:p14="http://schemas.microsoft.com/office/powerpoint/2010/main" val="2375192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0.png"/><Relationship Id="rId5" Type="http://schemas.microsoft.com/office/2007/relationships/hdphoto" Target="../media/hdphoto2.wdp"/><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0690" y="577483"/>
            <a:ext cx="6287928"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Nadpis 1"/>
          <p:cNvSpPr txBox="1">
            <a:spLocks/>
          </p:cNvSpPr>
          <p:nvPr/>
        </p:nvSpPr>
        <p:spPr>
          <a:xfrm>
            <a:off x="1047073" y="2392084"/>
            <a:ext cx="6995160" cy="1323023"/>
          </a:xfrm>
          <a:prstGeom prst="rect">
            <a:avLst/>
          </a:prstGeom>
        </p:spPr>
        <p:txBody>
          <a:bodyPr lIns="82296" tIns="41148" rIns="82296" bIns="41148"/>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000" dirty="0" smtClean="0"/>
              <a:t>Rok - Listopad</a:t>
            </a:r>
            <a:br>
              <a:rPr lang="cs-CZ" sz="4000" dirty="0" smtClean="0"/>
            </a:br>
            <a:r>
              <a:rPr lang="cs-CZ" sz="4000" dirty="0" smtClean="0"/>
              <a:t>VY_32_INOVACE_4A_11</a:t>
            </a:r>
          </a:p>
          <a:p>
            <a:r>
              <a:rPr lang="cs-CZ" sz="2800" dirty="0">
                <a:solidFill>
                  <a:prstClr val="black"/>
                </a:solidFill>
              </a:rPr>
              <a:t>Číslo projektu</a:t>
            </a:r>
            <a:r>
              <a:rPr lang="cs-CZ" sz="2800">
                <a:solidFill>
                  <a:prstClr val="black"/>
                </a:solidFill>
              </a:rPr>
              <a:t>: </a:t>
            </a:r>
            <a:r>
              <a:rPr lang="cs-CZ" sz="2800"/>
              <a:t>CZ.1.07/1.4.00/21.1101</a:t>
            </a:r>
            <a:endParaRPr lang="cs-CZ" dirty="0"/>
          </a:p>
        </p:txBody>
      </p:sp>
      <p:sp>
        <p:nvSpPr>
          <p:cNvPr id="4" name="Podnadpis 2"/>
          <p:cNvSpPr txBox="1">
            <a:spLocks/>
          </p:cNvSpPr>
          <p:nvPr/>
        </p:nvSpPr>
        <p:spPr>
          <a:xfrm>
            <a:off x="827584" y="4581128"/>
            <a:ext cx="7488832" cy="1577340"/>
          </a:xfrm>
          <a:prstGeom prst="rect">
            <a:avLst/>
          </a:prstGeom>
        </p:spPr>
        <p:txBody>
          <a:bodyPr vert="horz" lIns="82296" tIns="41148" rIns="82296" bIns="41148"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2000" dirty="0" smtClean="0"/>
              <a:t>Sada 1</a:t>
            </a:r>
          </a:p>
          <a:p>
            <a:r>
              <a:rPr lang="cs-CZ" sz="2000" dirty="0" smtClean="0"/>
              <a:t>Člověk a jeho svět</a:t>
            </a:r>
          </a:p>
          <a:p>
            <a:r>
              <a:rPr lang="cs-CZ" sz="2000" dirty="0" smtClean="0"/>
              <a:t>Mateřská škola, Základní škola a Praktická škola Trhové Sviny</a:t>
            </a:r>
          </a:p>
          <a:p>
            <a:endParaRPr lang="cs-CZ" sz="2000" dirty="0"/>
          </a:p>
        </p:txBody>
      </p:sp>
    </p:spTree>
    <p:extLst>
      <p:ext uri="{BB962C8B-B14F-4D97-AF65-F5344CB8AC3E}">
        <p14:creationId xmlns:p14="http://schemas.microsoft.com/office/powerpoint/2010/main" val="10661690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val="852000723"/>
              </p:ext>
            </p:extLst>
          </p:nvPr>
        </p:nvGraphicFramePr>
        <p:xfrm>
          <a:off x="251520" y="692696"/>
          <a:ext cx="8641103" cy="5700952"/>
        </p:xfrm>
        <a:graphic>
          <a:graphicData uri="http://schemas.openxmlformats.org/drawingml/2006/table">
            <a:tbl>
              <a:tblPr firstRow="1" bandRow="1">
                <a:tableStyleId>{5940675A-B579-460E-94D1-54222C63F5DA}</a:tableStyleId>
              </a:tblPr>
              <a:tblGrid>
                <a:gridCol w="2115805"/>
                <a:gridCol w="6525298"/>
              </a:tblGrid>
              <a:tr h="2690484">
                <a:tc>
                  <a:txBody>
                    <a:bodyPr/>
                    <a:lstStyle/>
                    <a:p>
                      <a:r>
                        <a:rPr lang="cs-CZ" sz="1300" dirty="0" smtClean="0"/>
                        <a:t>Anotace</a:t>
                      </a:r>
                      <a:endParaRPr lang="cs-CZ" sz="1300" dirty="0"/>
                    </a:p>
                  </a:txBody>
                  <a:tcPr marL="82296" marR="82296" marT="41148" marB="41148"/>
                </a:tc>
                <a:tc>
                  <a:txBody>
                    <a:bodyPr/>
                    <a:lstStyle/>
                    <a:p>
                      <a:pPr algn="just"/>
                      <a:r>
                        <a:rPr lang="cs-CZ" sz="1300" dirty="0" smtClean="0"/>
                        <a:t>Předměte</a:t>
                      </a:r>
                      <a:r>
                        <a:rPr lang="cs-CZ" sz="1300" baseline="0" dirty="0" smtClean="0"/>
                        <a:t>m tohoto digitálního učebního materiálu je měsíc listopad. Úvodní snímek je motivační. Obsahuje báseň od Františka Hrubína, kterou si žáci přečtou – mohou jí rytmizovat nebo se jí naučit. Na následujících pěti snímcích jsou vyobrazeny základní znaky měsíce listopadu (padá listí, často prší, obvykle napadne první sníh, některá zvířata se ukládají k zimnímu spánku, jiná si dělají zásoby na zimu). Na dalším snímku je  zobrazen cyklus roku, přičemž za zásadní je zde považován probíraný měsíc listopad. Pakliže na něj žáci poťukají, objeví se jim informace o tom, že listopad je jedenáctým měsícem v roce.  Tuto informaci si pro lepší zapamatování ještě ověří na dalším snímku, na kterém je jejich úkolem najít (pomocí klikání na žluté čtverečky) správné tvrzení. Snímek předposlední ověřuje, co si žáci z probíraného učiva zapamatovali – jejich úkolem je doplnit věty obrázky tak, aby dávaly smysl. Každý žák svůj tip nejprve vysloví nebo na něj ukáže a následně si pomocí kliknutí na obrázek ověří, zda zvolil správnou variantu. Na posledním snímku mají žáci s využitím skrytého zvýrazňovače určit správné tvrzení. </a:t>
                      </a:r>
                      <a:endParaRPr lang="cs-CZ" sz="1300" dirty="0"/>
                    </a:p>
                  </a:txBody>
                  <a:tcPr marL="82296" marR="82296" marT="41148" marB="41148"/>
                </a:tc>
              </a:tr>
              <a:tr h="707985">
                <a:tc>
                  <a:txBody>
                    <a:bodyPr/>
                    <a:lstStyle/>
                    <a:p>
                      <a:r>
                        <a:rPr lang="cs-CZ" sz="1300" dirty="0" smtClean="0"/>
                        <a:t>Autor</a:t>
                      </a:r>
                      <a:r>
                        <a:rPr lang="cs-CZ" sz="1300" baseline="0" dirty="0" smtClean="0"/>
                        <a:t> </a:t>
                      </a:r>
                    </a:p>
                    <a:p>
                      <a:r>
                        <a:rPr lang="cs-CZ" sz="1300" baseline="0" dirty="0" smtClean="0"/>
                        <a:t>Období vytvoření materiálu</a:t>
                      </a:r>
                      <a:endParaRPr lang="cs-CZ" sz="1300" dirty="0" smtClean="0"/>
                    </a:p>
                  </a:txBody>
                  <a:tcPr marL="82296" marR="82296" marT="41148" marB="41148"/>
                </a:tc>
                <a:tc>
                  <a:txBody>
                    <a:bodyPr/>
                    <a:lstStyle/>
                    <a:p>
                      <a:r>
                        <a:rPr lang="cs-CZ" sz="1300" dirty="0" smtClean="0"/>
                        <a:t>Mgr.</a:t>
                      </a:r>
                      <a:r>
                        <a:rPr lang="cs-CZ" sz="1300" baseline="0" dirty="0" smtClean="0"/>
                        <a:t> Eliška </a:t>
                      </a:r>
                      <a:r>
                        <a:rPr lang="cs-CZ" sz="1300" baseline="0" dirty="0" err="1" smtClean="0"/>
                        <a:t>Libánská</a:t>
                      </a:r>
                      <a:endParaRPr lang="cs-CZ" sz="1300" baseline="0" dirty="0" smtClean="0"/>
                    </a:p>
                    <a:p>
                      <a:r>
                        <a:rPr lang="cs-CZ" sz="1300" baseline="0" dirty="0" smtClean="0"/>
                        <a:t>Listopad  2011</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smtClean="0"/>
                        <a:t>Mentální retardace,</a:t>
                      </a:r>
                      <a:r>
                        <a:rPr lang="cs-CZ" sz="1300" baseline="0" smtClean="0"/>
                        <a:t> </a:t>
                      </a:r>
                      <a:r>
                        <a:rPr lang="cs-CZ" sz="1300" baseline="0" dirty="0" smtClean="0"/>
                        <a:t>Poruchy </a:t>
                      </a:r>
                      <a:r>
                        <a:rPr lang="cs-CZ" sz="1300" baseline="0" smtClean="0"/>
                        <a:t>autistického spektra,  </a:t>
                      </a:r>
                      <a:r>
                        <a:rPr lang="cs-CZ" sz="1300" baseline="0" dirty="0" smtClean="0"/>
                        <a:t>ADHD</a:t>
                      </a:r>
                      <a:endParaRPr lang="cs-CZ" sz="1300" dirty="0"/>
                    </a:p>
                  </a:txBody>
                  <a:tcPr marL="82296" marR="82296" marT="41148" marB="41148"/>
                </a:tc>
              </a:tr>
              <a:tr h="383230">
                <a:tc>
                  <a:txBody>
                    <a:bodyPr/>
                    <a:lstStyle/>
                    <a:p>
                      <a:r>
                        <a:rPr lang="cs-CZ" sz="1300" baseline="0" dirty="0" smtClean="0"/>
                        <a:t>Vzdělávací obor</a:t>
                      </a:r>
                      <a:endParaRPr lang="cs-CZ" sz="1300" dirty="0"/>
                    </a:p>
                  </a:txBody>
                  <a:tcPr marL="82296" marR="82296" marT="41148" marB="41148"/>
                </a:tc>
                <a:tc>
                  <a:txBody>
                    <a:bodyPr/>
                    <a:lstStyle/>
                    <a:p>
                      <a:r>
                        <a:rPr lang="cs-CZ" sz="1300" dirty="0" smtClean="0"/>
                        <a:t>Člověk a jeho svět</a:t>
                      </a:r>
                      <a:endParaRPr lang="cs-CZ" sz="1300" dirty="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funkcí prezentace .</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 se středně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 – 1. stupeň</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6.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val="34254452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460728" y="188640"/>
            <a:ext cx="8208912" cy="6480720"/>
          </a:xfrm>
          <a:prstGeom prst="rect">
            <a:avLst/>
          </a:prstGeom>
          <a:gradFill flip="none" rotWithShape="1">
            <a:gsLst>
              <a:gs pos="0">
                <a:srgbClr val="CFF935">
                  <a:shade val="30000"/>
                  <a:satMod val="115000"/>
                </a:srgbClr>
              </a:gs>
              <a:gs pos="50000">
                <a:srgbClr val="CFF935">
                  <a:shade val="67500"/>
                  <a:satMod val="115000"/>
                </a:srgbClr>
              </a:gs>
              <a:gs pos="100000">
                <a:srgbClr val="CFF935">
                  <a:shade val="100000"/>
                  <a:satMod val="115000"/>
                </a:srgbClr>
              </a:gs>
            </a:gsLst>
            <a:lin ang="162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Zástupný symbol pro obsah 2"/>
          <p:cNvSpPr>
            <a:spLocks noGrp="1"/>
          </p:cNvSpPr>
          <p:nvPr>
            <p:ph idx="1"/>
          </p:nvPr>
        </p:nvSpPr>
        <p:spPr>
          <a:xfrm>
            <a:off x="467544" y="1916832"/>
            <a:ext cx="8229600" cy="4525963"/>
          </a:xfrm>
        </p:spPr>
        <p:txBody>
          <a:bodyPr>
            <a:normAutofit fontScale="92500" lnSpcReduction="20000"/>
          </a:bodyPr>
          <a:lstStyle/>
          <a:p>
            <a:pPr marL="0" indent="0" algn="ctr">
              <a:buNone/>
            </a:pPr>
            <a:r>
              <a:rPr lang="cs-CZ" dirty="0" smtClean="0"/>
              <a:t>Padá listí, zlaté rudé, </a:t>
            </a:r>
          </a:p>
          <a:p>
            <a:pPr marL="0" indent="0" algn="ctr">
              <a:buNone/>
            </a:pPr>
            <a:r>
              <a:rPr lang="cs-CZ" dirty="0" smtClean="0"/>
              <a:t>je ho plná zahrada. </a:t>
            </a:r>
          </a:p>
          <a:p>
            <a:pPr marL="0" indent="0" algn="ctr">
              <a:buNone/>
            </a:pPr>
            <a:r>
              <a:rPr lang="cs-CZ" dirty="0" smtClean="0"/>
              <a:t>A co potom padat bude, </a:t>
            </a:r>
          </a:p>
          <a:p>
            <a:pPr marL="0" indent="0" algn="ctr">
              <a:buNone/>
            </a:pPr>
            <a:r>
              <a:rPr lang="cs-CZ" dirty="0"/>
              <a:t>a</a:t>
            </a:r>
            <a:r>
              <a:rPr lang="cs-CZ" dirty="0" smtClean="0"/>
              <a:t>ž to listí opadá? </a:t>
            </a:r>
          </a:p>
          <a:p>
            <a:pPr marL="0" indent="0" algn="ctr">
              <a:buNone/>
            </a:pPr>
            <a:endParaRPr lang="cs-CZ" dirty="0" smtClean="0"/>
          </a:p>
          <a:p>
            <a:pPr marL="0" indent="0" algn="ctr">
              <a:buNone/>
            </a:pPr>
            <a:r>
              <a:rPr lang="cs-CZ" dirty="0" smtClean="0"/>
              <a:t>Potom bude padat sníh, </a:t>
            </a:r>
          </a:p>
          <a:p>
            <a:pPr marL="0" indent="0" algn="ctr">
              <a:buNone/>
            </a:pPr>
            <a:r>
              <a:rPr lang="cs-CZ" dirty="0" smtClean="0"/>
              <a:t>co ho bude na větvích, </a:t>
            </a:r>
          </a:p>
          <a:p>
            <a:pPr marL="0" indent="0" algn="ctr">
              <a:buNone/>
            </a:pPr>
            <a:r>
              <a:rPr lang="cs-CZ" dirty="0" smtClean="0"/>
              <a:t>co ho bude všude, všude, </a:t>
            </a:r>
          </a:p>
          <a:p>
            <a:pPr marL="0" indent="0" algn="ctr">
              <a:buNone/>
            </a:pPr>
            <a:r>
              <a:rPr lang="cs-CZ" dirty="0" smtClean="0"/>
              <a:t>jen to slunko bude rudé. </a:t>
            </a:r>
            <a:endParaRPr lang="cs-CZ" dirty="0"/>
          </a:p>
        </p:txBody>
      </p:sp>
      <p:sp>
        <p:nvSpPr>
          <p:cNvPr id="4" name="Nadpis 3"/>
          <p:cNvSpPr>
            <a:spLocks noGrp="1"/>
          </p:cNvSpPr>
          <p:nvPr>
            <p:ph type="title"/>
          </p:nvPr>
        </p:nvSpPr>
        <p:spPr/>
        <p:txBody>
          <a:bodyPr>
            <a:normAutofit fontScale="90000"/>
          </a:bodyPr>
          <a:lstStyle/>
          <a:p>
            <a:r>
              <a:rPr lang="cs-CZ" dirty="0" smtClean="0"/>
              <a:t>Padá listí </a:t>
            </a:r>
            <a:br>
              <a:rPr lang="cs-CZ" dirty="0" smtClean="0"/>
            </a:br>
            <a:r>
              <a:rPr lang="cs-CZ" sz="2700" dirty="0" smtClean="0"/>
              <a:t>František Hrubín</a:t>
            </a:r>
            <a:endParaRPr lang="cs-CZ" sz="2700" dirty="0"/>
          </a:p>
        </p:txBody>
      </p:sp>
    </p:spTree>
    <p:extLst>
      <p:ext uri="{BB962C8B-B14F-4D97-AF65-F5344CB8AC3E}">
        <p14:creationId xmlns:p14="http://schemas.microsoft.com/office/powerpoint/2010/main" val="7869125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602195" y="603700"/>
            <a:ext cx="5836406" cy="523220"/>
          </a:xfrm>
          <a:prstGeom prst="rect">
            <a:avLst/>
          </a:prstGeom>
        </p:spPr>
        <p:style>
          <a:lnRef idx="1">
            <a:schemeClr val="accent2"/>
          </a:lnRef>
          <a:fillRef idx="3">
            <a:schemeClr val="accent2"/>
          </a:fillRef>
          <a:effectRef idx="2">
            <a:schemeClr val="accent2"/>
          </a:effectRef>
          <a:fontRef idx="minor">
            <a:schemeClr val="lt1"/>
          </a:fontRef>
        </p:style>
        <p:txBody>
          <a:bodyPr wrap="none" rtlCol="0">
            <a:spAutoFit/>
          </a:bodyPr>
          <a:lstStyle/>
          <a:p>
            <a:r>
              <a:rPr lang="cs-CZ" sz="2800" b="1" dirty="0" smtClean="0"/>
              <a:t>V LISTOPADU PADÁ LISTÍ ZE STROMŮ. </a:t>
            </a:r>
            <a:endParaRPr lang="cs-CZ" sz="2800" b="1" dirty="0"/>
          </a:p>
        </p:txBody>
      </p:sp>
      <p:pic>
        <p:nvPicPr>
          <p:cNvPr id="1026" name="Picture 2" descr="Zobrazit podrobnosti"/>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288150" y="1916832"/>
            <a:ext cx="4464496" cy="4464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67103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051720" y="494994"/>
            <a:ext cx="5040560" cy="576064"/>
          </a:xfrm>
        </p:spPr>
        <p:style>
          <a:lnRef idx="1">
            <a:schemeClr val="accent5"/>
          </a:lnRef>
          <a:fillRef idx="2">
            <a:schemeClr val="accent5"/>
          </a:fillRef>
          <a:effectRef idx="1">
            <a:schemeClr val="accent5"/>
          </a:effectRef>
          <a:fontRef idx="minor">
            <a:schemeClr val="dk1"/>
          </a:fontRef>
        </p:style>
        <p:txBody>
          <a:bodyPr>
            <a:normAutofit/>
          </a:bodyPr>
          <a:lstStyle/>
          <a:p>
            <a:r>
              <a:rPr lang="cs-CZ" sz="2800" b="1" dirty="0" smtClean="0"/>
              <a:t>V LISTOPADU ČASTO PRŠÍ. </a:t>
            </a:r>
            <a:endParaRPr lang="cs-CZ" sz="2800" b="1"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8501141">
            <a:off x="3941412" y="3425554"/>
            <a:ext cx="2741731" cy="2741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5" name="Picture 5" descr="déšť,déšť s bouřkou,dešťové mraky,obrázky WWW,počasí,příroda,videa"/>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326002"/>
            <a:ext cx="3762238" cy="376223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5" descr="déšť,déšť s bouřkou,dešťové mraky,obrázky WWW,počasí,příroda,videa"/>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3851920" y="908720"/>
            <a:ext cx="3924077" cy="392407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5" descr="déšť,déšť s bouřkou,dešťové mraky,obrázky WWW,počasí,příroda,videa"/>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rot="21397793">
            <a:off x="1111634" y="923063"/>
            <a:ext cx="4908697" cy="490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03160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955712" y="260648"/>
            <a:ext cx="7272808" cy="553998"/>
          </a:xfrm>
          <a:prstGeom prst="rect">
            <a:avLst/>
          </a:prstGeom>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lnSpc>
                <a:spcPct val="150000"/>
              </a:lnSpc>
            </a:pPr>
            <a:r>
              <a:rPr lang="cs-CZ" sz="2000" b="1" dirty="0" smtClean="0"/>
              <a:t>ŘÍKÁ SE, ŽE V LISTOPADU PŘIJÍŽDÍ SVATÝ MARTIN NA BÍLÉM KONI.</a:t>
            </a:r>
          </a:p>
        </p:txBody>
      </p:sp>
      <p:pic>
        <p:nvPicPr>
          <p:cNvPr id="2050" name="Picture 2" descr="Zobrazit podrobnosti"/>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2216951" y="1906097"/>
            <a:ext cx="4750330" cy="4750330"/>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1428237" y="1044323"/>
            <a:ext cx="6327758" cy="861774"/>
          </a:xfrm>
          <a:prstGeom prst="rect">
            <a:avLst/>
          </a:prstGeom>
        </p:spPr>
        <p:style>
          <a:lnRef idx="1">
            <a:schemeClr val="accent1"/>
          </a:lnRef>
          <a:fillRef idx="3">
            <a:schemeClr val="accent1"/>
          </a:fillRef>
          <a:effectRef idx="2">
            <a:schemeClr val="accent1"/>
          </a:effectRef>
          <a:fontRef idx="minor">
            <a:schemeClr val="lt1"/>
          </a:fontRef>
        </p:style>
        <p:txBody>
          <a:bodyPr wrap="none" rtlCol="0">
            <a:spAutoFit/>
          </a:bodyPr>
          <a:lstStyle/>
          <a:p>
            <a:r>
              <a:rPr lang="cs-CZ" sz="2500" b="1" dirty="0" smtClean="0"/>
              <a:t>ZNAMENÁ TO, ŽE V LISTOPADU TAKÉ OBVYKLE</a:t>
            </a:r>
          </a:p>
          <a:p>
            <a:pPr algn="ctr"/>
            <a:r>
              <a:rPr lang="cs-CZ" sz="2500" b="1" dirty="0" smtClean="0"/>
              <a:t>NAPADNE PRVNÍ SNÍH. </a:t>
            </a:r>
            <a:endParaRPr lang="cs-CZ" sz="2500" b="1" dirty="0"/>
          </a:p>
        </p:txBody>
      </p:sp>
    </p:spTree>
    <p:extLst>
      <p:ext uri="{BB962C8B-B14F-4D97-AF65-F5344CB8AC3E}">
        <p14:creationId xmlns:p14="http://schemas.microsoft.com/office/powerpoint/2010/main" val="38987422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07214" y="260648"/>
            <a:ext cx="8840818" cy="954107"/>
          </a:xfrm>
          <a:prstGeom prst="rect">
            <a:avLst/>
          </a:prstGeom>
        </p:spPr>
        <p:style>
          <a:lnRef idx="1">
            <a:schemeClr val="accent4"/>
          </a:lnRef>
          <a:fillRef idx="3">
            <a:schemeClr val="accent4"/>
          </a:fillRef>
          <a:effectRef idx="2">
            <a:schemeClr val="accent4"/>
          </a:effectRef>
          <a:fontRef idx="minor">
            <a:schemeClr val="lt1"/>
          </a:fontRef>
        </p:style>
        <p:txBody>
          <a:bodyPr wrap="none" rtlCol="0">
            <a:spAutoFit/>
          </a:bodyPr>
          <a:lstStyle/>
          <a:p>
            <a:r>
              <a:rPr lang="cs-CZ" sz="2800" b="1" dirty="0" smtClean="0"/>
              <a:t>V LISTOPADU SE NĚKTERÁ VOLNĚ ŽIJÍCÍ ZVÍŘATA UKLÁDAJÍ</a:t>
            </a:r>
          </a:p>
          <a:p>
            <a:pPr algn="ctr"/>
            <a:r>
              <a:rPr lang="cs-CZ" sz="2800" b="1" dirty="0" smtClean="0"/>
              <a:t>K ZIMNÍMU SPÁNKU.</a:t>
            </a:r>
            <a:endParaRPr lang="cs-CZ" sz="2800" b="1"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9411" y="1628800"/>
            <a:ext cx="3816424" cy="3816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3937947" y="5075892"/>
            <a:ext cx="1379352" cy="523220"/>
          </a:xfrm>
          <a:prstGeom prst="rect">
            <a:avLst/>
          </a:prstGeom>
          <a:noFill/>
        </p:spPr>
        <p:txBody>
          <a:bodyPr wrap="none" rtlCol="0">
            <a:spAutoFit/>
          </a:bodyPr>
          <a:lstStyle/>
          <a:p>
            <a:r>
              <a:rPr lang="cs-CZ" sz="2800" dirty="0" smtClean="0"/>
              <a:t>JEZEVEC</a:t>
            </a:r>
            <a:endParaRPr lang="cs-CZ" sz="2800" dirty="0"/>
          </a:p>
        </p:txBody>
      </p:sp>
    </p:spTree>
    <p:extLst>
      <p:ext uri="{BB962C8B-B14F-4D97-AF65-F5344CB8AC3E}">
        <p14:creationId xmlns:p14="http://schemas.microsoft.com/office/powerpoint/2010/main" val="310627113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260648"/>
            <a:ext cx="8229600" cy="1008112"/>
          </a:xfrm>
        </p:spPr>
        <p:style>
          <a:lnRef idx="1">
            <a:schemeClr val="accent6"/>
          </a:lnRef>
          <a:fillRef idx="3">
            <a:schemeClr val="accent6"/>
          </a:fillRef>
          <a:effectRef idx="2">
            <a:schemeClr val="accent6"/>
          </a:effectRef>
          <a:fontRef idx="minor">
            <a:schemeClr val="lt1"/>
          </a:fontRef>
        </p:style>
        <p:txBody>
          <a:bodyPr>
            <a:normAutofit/>
          </a:bodyPr>
          <a:lstStyle/>
          <a:p>
            <a:r>
              <a:rPr lang="cs-CZ" sz="2800" b="1" dirty="0" smtClean="0"/>
              <a:t>V LISTOPADU SI NĚKTERÁ VOLNĚ ŽIJÍCÍ ZVÍŘATA, KTERÁ V ZIMĚ NESPÍ, VYTVÁŘEJÍ ZÁSOBY JÍDLA. </a:t>
            </a:r>
            <a:endParaRPr lang="cs-CZ" sz="2800" b="1"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1029" y="2276872"/>
            <a:ext cx="2952328" cy="2952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3881599" y="5496433"/>
            <a:ext cx="1531188" cy="523220"/>
          </a:xfrm>
          <a:prstGeom prst="rect">
            <a:avLst/>
          </a:prstGeom>
          <a:noFill/>
        </p:spPr>
        <p:txBody>
          <a:bodyPr wrap="none" rtlCol="0">
            <a:spAutoFit/>
          </a:bodyPr>
          <a:lstStyle/>
          <a:p>
            <a:r>
              <a:rPr lang="cs-CZ" sz="2800" dirty="0" smtClean="0"/>
              <a:t>VEVERKA</a:t>
            </a:r>
            <a:endParaRPr lang="cs-CZ" sz="2800" dirty="0"/>
          </a:p>
        </p:txBody>
      </p:sp>
    </p:spTree>
    <p:extLst>
      <p:ext uri="{BB962C8B-B14F-4D97-AF65-F5344CB8AC3E}">
        <p14:creationId xmlns:p14="http://schemas.microsoft.com/office/powerpoint/2010/main" val="18120110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4172778576"/>
              </p:ext>
            </p:extLst>
          </p:nvPr>
        </p:nvGraphicFramePr>
        <p:xfrm>
          <a:off x="971600" y="87908"/>
          <a:ext cx="8640960" cy="6580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ovéPole 3"/>
          <p:cNvSpPr txBox="1"/>
          <p:nvPr/>
        </p:nvSpPr>
        <p:spPr>
          <a:xfrm>
            <a:off x="4860032" y="3002913"/>
            <a:ext cx="976870" cy="646331"/>
          </a:xfrm>
          <a:prstGeom prst="rect">
            <a:avLst/>
          </a:prstGeom>
          <a:noFill/>
        </p:spPr>
        <p:txBody>
          <a:bodyPr wrap="none" rtlCol="0">
            <a:spAutoFit/>
          </a:bodyPr>
          <a:lstStyle/>
          <a:p>
            <a:r>
              <a:rPr lang="cs-CZ" sz="3600" dirty="0" smtClean="0">
                <a:ln w="18415" cmpd="sng">
                  <a:solidFill>
                    <a:srgbClr val="FFFFFF"/>
                  </a:solidFill>
                  <a:prstDash val="solid"/>
                </a:ln>
                <a:solidFill>
                  <a:srgbClr val="FFFFFF"/>
                </a:solidFill>
                <a:effectLst>
                  <a:glow rad="228600">
                    <a:schemeClr val="accent5">
                      <a:satMod val="175000"/>
                      <a:alpha val="40000"/>
                    </a:schemeClr>
                  </a:glow>
                  <a:outerShdw blurRad="63500" dir="3600000" algn="tl" rotWithShape="0">
                    <a:srgbClr val="000000">
                      <a:alpha val="70000"/>
                    </a:srgbClr>
                  </a:outerShdw>
                </a:effectLst>
              </a:rPr>
              <a:t>ROK</a:t>
            </a:r>
            <a:endParaRPr lang="cs-CZ" sz="3600" dirty="0">
              <a:effectLst>
                <a:glow rad="228600">
                  <a:schemeClr val="accent5">
                    <a:satMod val="175000"/>
                    <a:alpha val="40000"/>
                  </a:schemeClr>
                </a:glow>
                <a:outerShdw blurRad="63500" dir="3600000" algn="tl" rotWithShape="0">
                  <a:srgbClr val="000000">
                    <a:alpha val="70000"/>
                  </a:srgbClr>
                </a:outerShdw>
              </a:effectLst>
            </a:endParaRPr>
          </a:p>
        </p:txBody>
      </p:sp>
      <p:sp>
        <p:nvSpPr>
          <p:cNvPr id="10" name="Ovál 9"/>
          <p:cNvSpPr/>
          <p:nvPr/>
        </p:nvSpPr>
        <p:spPr>
          <a:xfrm>
            <a:off x="3077317" y="177602"/>
            <a:ext cx="1638699" cy="1638699"/>
          </a:xfrm>
          <a:prstGeom prst="ellipse">
            <a:avLst/>
          </a:prstGeom>
          <a:solidFill>
            <a:srgbClr val="9933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900" b="1" dirty="0" smtClean="0">
                <a:solidFill>
                  <a:schemeClr val="bg1"/>
                </a:solidFill>
              </a:rPr>
              <a:t>LISTOPAD</a:t>
            </a:r>
            <a:endParaRPr lang="cs-CZ" sz="1900" b="1" dirty="0">
              <a:solidFill>
                <a:schemeClr val="bg1"/>
              </a:solidFill>
            </a:endParaRPr>
          </a:p>
        </p:txBody>
      </p:sp>
      <p:sp>
        <p:nvSpPr>
          <p:cNvPr id="11" name="TextovéPole 10"/>
          <p:cNvSpPr txBox="1"/>
          <p:nvPr/>
        </p:nvSpPr>
        <p:spPr>
          <a:xfrm>
            <a:off x="42986" y="179348"/>
            <a:ext cx="2314608" cy="369332"/>
          </a:xfrm>
          <a:prstGeom prst="rect">
            <a:avLst/>
          </a:prstGeom>
          <a:noFill/>
        </p:spPr>
        <p:txBody>
          <a:bodyPr wrap="none" rtlCol="0">
            <a:spAutoFit/>
          </a:bodyPr>
          <a:lstStyle/>
          <a:p>
            <a:r>
              <a:rPr lang="cs-CZ" b="1" dirty="0" smtClean="0"/>
              <a:t>ZAŤUKEJ NA LISTOPAD</a:t>
            </a:r>
            <a:endParaRPr lang="cs-CZ" b="1" dirty="0"/>
          </a:p>
        </p:txBody>
      </p:sp>
      <p:cxnSp>
        <p:nvCxnSpPr>
          <p:cNvPr id="18" name="Pravoúhlá spojnice 17"/>
          <p:cNvCxnSpPr/>
          <p:nvPr/>
        </p:nvCxnSpPr>
        <p:spPr>
          <a:xfrm>
            <a:off x="2427351" y="388394"/>
            <a:ext cx="533247" cy="216024"/>
          </a:xfrm>
          <a:prstGeom prst="bentConnector3">
            <a:avLst/>
          </a:prstGeom>
          <a:ln>
            <a:tailEnd type="arrow"/>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87187315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10"/>
                  </p:tgtEl>
                </p:cond>
              </p:nextCondLst>
            </p:seq>
          </p:childTnLst>
        </p:cTn>
      </p:par>
    </p:tnLst>
    <p:bldLst>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lačítko akce: Vlastní 18">
            <a:hlinkClick r:id="" action="ppaction://noaction" highlightClick="1"/>
          </p:cNvPr>
          <p:cNvSpPr/>
          <p:nvPr/>
        </p:nvSpPr>
        <p:spPr>
          <a:xfrm>
            <a:off x="143508" y="116632"/>
            <a:ext cx="8892988" cy="6624736"/>
          </a:xfrm>
          <a:prstGeom prst="actionButtonBlank">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2915816" y="476672"/>
            <a:ext cx="3262240" cy="1938992"/>
          </a:xfrm>
          <a:prstGeom prst="rect">
            <a:avLst/>
          </a:prstGeom>
          <a:noFill/>
        </p:spPr>
        <p:txBody>
          <a:bodyPr wrap="none" rtlCol="0">
            <a:spAutoFit/>
          </a:bodyPr>
          <a:lstStyle/>
          <a:p>
            <a:r>
              <a:rPr lang="cs-CZ" sz="6000" b="1" dirty="0" smtClean="0">
                <a:solidFill>
                  <a:srgbClr val="993300"/>
                </a:solidFill>
              </a:rPr>
              <a:t>LISTOPAD</a:t>
            </a:r>
          </a:p>
          <a:p>
            <a:pPr algn="ctr"/>
            <a:r>
              <a:rPr lang="cs-CZ" sz="6000" b="1" dirty="0" smtClean="0">
                <a:solidFill>
                  <a:srgbClr val="993300"/>
                </a:solidFill>
              </a:rPr>
              <a:t>JE</a:t>
            </a:r>
            <a:endParaRPr lang="cs-CZ" sz="6000" dirty="0"/>
          </a:p>
        </p:txBody>
      </p:sp>
      <p:sp>
        <p:nvSpPr>
          <p:cNvPr id="3" name="TextovéPole 2"/>
          <p:cNvSpPr txBox="1"/>
          <p:nvPr/>
        </p:nvSpPr>
        <p:spPr>
          <a:xfrm>
            <a:off x="2179429" y="5561127"/>
            <a:ext cx="4735014" cy="1015663"/>
          </a:xfrm>
          <a:prstGeom prst="rect">
            <a:avLst/>
          </a:prstGeom>
          <a:noFill/>
        </p:spPr>
        <p:txBody>
          <a:bodyPr wrap="none" rtlCol="0">
            <a:spAutoFit/>
          </a:bodyPr>
          <a:lstStyle/>
          <a:p>
            <a:r>
              <a:rPr lang="cs-CZ" sz="6000" b="1" dirty="0" smtClean="0">
                <a:solidFill>
                  <a:srgbClr val="993300"/>
                </a:solidFill>
              </a:rPr>
              <a:t>MĚSÍC V ROCE</a:t>
            </a:r>
            <a:endParaRPr lang="cs-CZ" sz="6000" b="1" dirty="0">
              <a:solidFill>
                <a:srgbClr val="993300"/>
              </a:solidFill>
            </a:endParaRPr>
          </a:p>
        </p:txBody>
      </p:sp>
      <p:sp>
        <p:nvSpPr>
          <p:cNvPr id="5" name="Obdélník 4"/>
          <p:cNvSpPr/>
          <p:nvPr/>
        </p:nvSpPr>
        <p:spPr>
          <a:xfrm>
            <a:off x="143508" y="2875715"/>
            <a:ext cx="792088" cy="792088"/>
          </a:xfrm>
          <a:prstGeom prst="rect">
            <a:avLst/>
          </a:prstGeom>
          <a:solidFill>
            <a:srgbClr val="FFC000"/>
          </a:solidFill>
          <a:ln>
            <a:solidFill>
              <a:srgbClr val="99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993300"/>
                </a:solidFill>
              </a:rPr>
              <a:t>1.</a:t>
            </a:r>
            <a:endParaRPr lang="cs-CZ" sz="3600" b="1" dirty="0">
              <a:solidFill>
                <a:srgbClr val="993300"/>
              </a:solidFill>
            </a:endParaRPr>
          </a:p>
        </p:txBody>
      </p:sp>
      <p:sp>
        <p:nvSpPr>
          <p:cNvPr id="6" name="Obdélník 5"/>
          <p:cNvSpPr/>
          <p:nvPr/>
        </p:nvSpPr>
        <p:spPr>
          <a:xfrm>
            <a:off x="143508" y="3958494"/>
            <a:ext cx="792088" cy="792088"/>
          </a:xfrm>
          <a:prstGeom prst="rect">
            <a:avLst/>
          </a:prstGeom>
          <a:solidFill>
            <a:srgbClr val="FFC000"/>
          </a:solidFill>
          <a:ln>
            <a:solidFill>
              <a:srgbClr val="99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993300"/>
                </a:solidFill>
              </a:rPr>
              <a:t>7.</a:t>
            </a:r>
            <a:endParaRPr lang="cs-CZ" sz="3600" b="1" dirty="0">
              <a:solidFill>
                <a:srgbClr val="993300"/>
              </a:solidFill>
            </a:endParaRPr>
          </a:p>
        </p:txBody>
      </p:sp>
      <p:sp>
        <p:nvSpPr>
          <p:cNvPr id="7" name="Obdélník 6"/>
          <p:cNvSpPr/>
          <p:nvPr/>
        </p:nvSpPr>
        <p:spPr>
          <a:xfrm>
            <a:off x="3266590" y="3983180"/>
            <a:ext cx="792088" cy="792088"/>
          </a:xfrm>
          <a:prstGeom prst="rect">
            <a:avLst/>
          </a:prstGeom>
          <a:solidFill>
            <a:srgbClr val="FFC000"/>
          </a:solidFill>
          <a:ln>
            <a:solidFill>
              <a:srgbClr val="99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993300"/>
                </a:solidFill>
              </a:rPr>
              <a:t>9.</a:t>
            </a:r>
            <a:endParaRPr lang="cs-CZ" sz="3600" b="1" dirty="0">
              <a:solidFill>
                <a:srgbClr val="993300"/>
              </a:solidFill>
            </a:endParaRPr>
          </a:p>
        </p:txBody>
      </p:sp>
      <p:sp>
        <p:nvSpPr>
          <p:cNvPr id="8" name="Obdélník 7"/>
          <p:cNvSpPr/>
          <p:nvPr/>
        </p:nvSpPr>
        <p:spPr>
          <a:xfrm>
            <a:off x="1702410" y="3958494"/>
            <a:ext cx="792088" cy="792088"/>
          </a:xfrm>
          <a:prstGeom prst="rect">
            <a:avLst/>
          </a:prstGeom>
          <a:solidFill>
            <a:srgbClr val="FFC000"/>
          </a:solidFill>
          <a:ln>
            <a:solidFill>
              <a:srgbClr val="99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993300"/>
                </a:solidFill>
              </a:rPr>
              <a:t>8.</a:t>
            </a:r>
            <a:endParaRPr lang="cs-CZ" sz="3600" b="1" dirty="0">
              <a:solidFill>
                <a:srgbClr val="993300"/>
              </a:solidFill>
            </a:endParaRPr>
          </a:p>
        </p:txBody>
      </p:sp>
      <p:sp>
        <p:nvSpPr>
          <p:cNvPr id="9" name="Obdélník 8"/>
          <p:cNvSpPr/>
          <p:nvPr/>
        </p:nvSpPr>
        <p:spPr>
          <a:xfrm>
            <a:off x="7964754" y="3983180"/>
            <a:ext cx="792088" cy="792088"/>
          </a:xfrm>
          <a:prstGeom prst="rect">
            <a:avLst/>
          </a:prstGeom>
          <a:solidFill>
            <a:srgbClr val="FFC000"/>
          </a:solidFill>
          <a:ln>
            <a:solidFill>
              <a:srgbClr val="99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993300"/>
                </a:solidFill>
              </a:rPr>
              <a:t>12.</a:t>
            </a:r>
            <a:endParaRPr lang="cs-CZ" sz="3600" b="1" dirty="0">
              <a:solidFill>
                <a:srgbClr val="993300"/>
              </a:solidFill>
            </a:endParaRPr>
          </a:p>
        </p:txBody>
      </p:sp>
      <p:sp>
        <p:nvSpPr>
          <p:cNvPr id="10" name="Obdélník 9"/>
          <p:cNvSpPr/>
          <p:nvPr/>
        </p:nvSpPr>
        <p:spPr>
          <a:xfrm>
            <a:off x="6450699" y="3983180"/>
            <a:ext cx="792088" cy="792088"/>
          </a:xfrm>
          <a:prstGeom prst="rect">
            <a:avLst/>
          </a:prstGeom>
          <a:solidFill>
            <a:srgbClr val="FFC000"/>
          </a:solidFill>
          <a:ln>
            <a:solidFill>
              <a:srgbClr val="99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993300"/>
                </a:solidFill>
              </a:rPr>
              <a:t>11.</a:t>
            </a:r>
            <a:endParaRPr lang="cs-CZ" sz="3600" b="1" dirty="0">
              <a:solidFill>
                <a:srgbClr val="993300"/>
              </a:solidFill>
            </a:endParaRPr>
          </a:p>
        </p:txBody>
      </p:sp>
      <p:sp>
        <p:nvSpPr>
          <p:cNvPr id="11" name="Obdélník 10"/>
          <p:cNvSpPr/>
          <p:nvPr/>
        </p:nvSpPr>
        <p:spPr>
          <a:xfrm>
            <a:off x="7964754" y="2876689"/>
            <a:ext cx="792088" cy="792088"/>
          </a:xfrm>
          <a:prstGeom prst="rect">
            <a:avLst/>
          </a:prstGeom>
          <a:solidFill>
            <a:srgbClr val="FFC000"/>
          </a:solidFill>
          <a:ln>
            <a:solidFill>
              <a:srgbClr val="99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993300"/>
                </a:solidFill>
              </a:rPr>
              <a:t>6.</a:t>
            </a:r>
            <a:endParaRPr lang="cs-CZ" sz="3600" b="1" dirty="0">
              <a:solidFill>
                <a:srgbClr val="993300"/>
              </a:solidFill>
            </a:endParaRPr>
          </a:p>
        </p:txBody>
      </p:sp>
      <p:sp>
        <p:nvSpPr>
          <p:cNvPr id="12" name="Obdélník 11"/>
          <p:cNvSpPr/>
          <p:nvPr/>
        </p:nvSpPr>
        <p:spPr>
          <a:xfrm>
            <a:off x="4877017" y="3983180"/>
            <a:ext cx="792088" cy="792088"/>
          </a:xfrm>
          <a:prstGeom prst="rect">
            <a:avLst/>
          </a:prstGeom>
          <a:solidFill>
            <a:srgbClr val="FFC000"/>
          </a:solidFill>
          <a:ln>
            <a:solidFill>
              <a:srgbClr val="99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993300"/>
                </a:solidFill>
              </a:rPr>
              <a:t>10.</a:t>
            </a:r>
            <a:endParaRPr lang="cs-CZ" sz="3600" b="1" dirty="0">
              <a:solidFill>
                <a:srgbClr val="993300"/>
              </a:solidFill>
            </a:endParaRPr>
          </a:p>
        </p:txBody>
      </p:sp>
      <p:sp>
        <p:nvSpPr>
          <p:cNvPr id="13" name="Obdélník 12"/>
          <p:cNvSpPr/>
          <p:nvPr/>
        </p:nvSpPr>
        <p:spPr>
          <a:xfrm>
            <a:off x="6450699" y="2875715"/>
            <a:ext cx="792088" cy="792088"/>
          </a:xfrm>
          <a:prstGeom prst="rect">
            <a:avLst/>
          </a:prstGeom>
          <a:solidFill>
            <a:srgbClr val="FFC000"/>
          </a:solidFill>
          <a:ln>
            <a:solidFill>
              <a:srgbClr val="99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993300"/>
                </a:solidFill>
              </a:rPr>
              <a:t>5.</a:t>
            </a:r>
            <a:endParaRPr lang="cs-CZ" sz="3600" b="1" dirty="0">
              <a:solidFill>
                <a:srgbClr val="993300"/>
              </a:solidFill>
            </a:endParaRPr>
          </a:p>
        </p:txBody>
      </p:sp>
      <p:sp>
        <p:nvSpPr>
          <p:cNvPr id="14" name="Obdélník 13"/>
          <p:cNvSpPr/>
          <p:nvPr/>
        </p:nvSpPr>
        <p:spPr>
          <a:xfrm>
            <a:off x="4877017" y="2875715"/>
            <a:ext cx="792088" cy="792088"/>
          </a:xfrm>
          <a:prstGeom prst="rect">
            <a:avLst/>
          </a:prstGeom>
          <a:solidFill>
            <a:srgbClr val="FFC000"/>
          </a:solidFill>
          <a:ln>
            <a:solidFill>
              <a:srgbClr val="99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993300"/>
                </a:solidFill>
              </a:rPr>
              <a:t>4.</a:t>
            </a:r>
            <a:endParaRPr lang="cs-CZ" sz="3600" b="1" dirty="0">
              <a:solidFill>
                <a:srgbClr val="993300"/>
              </a:solidFill>
            </a:endParaRPr>
          </a:p>
        </p:txBody>
      </p:sp>
      <p:sp>
        <p:nvSpPr>
          <p:cNvPr id="15" name="Obdélník 14"/>
          <p:cNvSpPr/>
          <p:nvPr/>
        </p:nvSpPr>
        <p:spPr>
          <a:xfrm>
            <a:off x="3266590" y="2876689"/>
            <a:ext cx="792088" cy="792088"/>
          </a:xfrm>
          <a:prstGeom prst="rect">
            <a:avLst/>
          </a:prstGeom>
          <a:solidFill>
            <a:srgbClr val="FFC000"/>
          </a:solidFill>
          <a:ln>
            <a:solidFill>
              <a:srgbClr val="99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993300"/>
                </a:solidFill>
              </a:rPr>
              <a:t>3.</a:t>
            </a:r>
            <a:endParaRPr lang="cs-CZ" sz="3600" b="1" dirty="0">
              <a:solidFill>
                <a:srgbClr val="993300"/>
              </a:solidFill>
            </a:endParaRPr>
          </a:p>
        </p:txBody>
      </p:sp>
      <p:sp>
        <p:nvSpPr>
          <p:cNvPr id="16" name="Obdélník 15"/>
          <p:cNvSpPr/>
          <p:nvPr/>
        </p:nvSpPr>
        <p:spPr>
          <a:xfrm>
            <a:off x="1702410" y="2875715"/>
            <a:ext cx="792088" cy="792088"/>
          </a:xfrm>
          <a:prstGeom prst="rect">
            <a:avLst/>
          </a:prstGeom>
          <a:solidFill>
            <a:srgbClr val="FFC000"/>
          </a:solidFill>
          <a:ln>
            <a:solidFill>
              <a:srgbClr val="99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993300"/>
                </a:solidFill>
              </a:rPr>
              <a:t>2.</a:t>
            </a:r>
            <a:endParaRPr lang="cs-CZ" sz="3600" b="1" dirty="0">
              <a:solidFill>
                <a:srgbClr val="993300"/>
              </a:solidFill>
            </a:endParaRPr>
          </a:p>
        </p:txBody>
      </p:sp>
      <p:sp>
        <p:nvSpPr>
          <p:cNvPr id="17" name="TextovéPole 16"/>
          <p:cNvSpPr txBox="1"/>
          <p:nvPr/>
        </p:nvSpPr>
        <p:spPr>
          <a:xfrm>
            <a:off x="0" y="107340"/>
            <a:ext cx="2575641" cy="369332"/>
          </a:xfrm>
          <a:prstGeom prst="rect">
            <a:avLst/>
          </a:prstGeom>
          <a:noFill/>
        </p:spPr>
        <p:txBody>
          <a:bodyPr wrap="none" rtlCol="0">
            <a:spAutoFit/>
          </a:bodyPr>
          <a:lstStyle/>
          <a:p>
            <a:r>
              <a:rPr lang="cs-CZ" b="1" dirty="0" smtClean="0"/>
              <a:t>NAJDI SPRÁVNÉ TVRZENÍ</a:t>
            </a:r>
            <a:endParaRPr lang="cs-CZ" b="1" dirty="0"/>
          </a:p>
        </p:txBody>
      </p:sp>
    </p:spTree>
    <p:extLst>
      <p:ext uri="{BB962C8B-B14F-4D97-AF65-F5344CB8AC3E}">
        <p14:creationId xmlns:p14="http://schemas.microsoft.com/office/powerpoint/2010/main" val="162549564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500"/>
                                        <p:tgtEl>
                                          <p:spTgt spid="5"/>
                                        </p:tgtEl>
                                      </p:cBhvr>
                                    </p:animEffect>
                                    <p:anim calcmode="lin" valueType="num">
                                      <p:cBhvr>
                                        <p:cTn id="7" dur="1500"/>
                                        <p:tgtEl>
                                          <p:spTgt spid="5"/>
                                        </p:tgtEl>
                                        <p:attrNameLst>
                                          <p:attrName>ppt_x</p:attrName>
                                        </p:attrNameLst>
                                      </p:cBhvr>
                                      <p:tavLst>
                                        <p:tav tm="0">
                                          <p:val>
                                            <p:strVal val="ppt_x"/>
                                          </p:val>
                                        </p:tav>
                                        <p:tav tm="100000">
                                          <p:val>
                                            <p:strVal val="ppt_x"/>
                                          </p:val>
                                        </p:tav>
                                      </p:tavLst>
                                    </p:anim>
                                    <p:anim calcmode="lin" valueType="num">
                                      <p:cBhvr>
                                        <p:cTn id="8" dur="1500"/>
                                        <p:tgtEl>
                                          <p:spTgt spid="5"/>
                                        </p:tgtEl>
                                        <p:attrNameLst>
                                          <p:attrName>ppt_y</p:attrName>
                                        </p:attrNameLst>
                                      </p:cBhvr>
                                      <p:tavLst>
                                        <p:tav tm="0">
                                          <p:val>
                                            <p:strVal val="ppt_y"/>
                                          </p:val>
                                        </p:tav>
                                        <p:tav tm="100000">
                                          <p:val>
                                            <p:strVal val="ppt_y+.1"/>
                                          </p:val>
                                        </p:tav>
                                      </p:tavLst>
                                    </p:anim>
                                    <p:set>
                                      <p:cBhvr>
                                        <p:cTn id="9" dur="1" fill="hold">
                                          <p:stCondLst>
                                            <p:cond delay="1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10" restart="whenNotActive" fill="hold" evtFilter="cancelBubble" nodeType="interactiveSeq">
                <p:stCondLst>
                  <p:cond evt="onClick" delay="0">
                    <p:tgtEl>
                      <p:spTgt spid="16"/>
                    </p:tgtEl>
                  </p:cond>
                </p:stCondLst>
                <p:endSync evt="end" delay="0">
                  <p:rtn val="all"/>
                </p:endSync>
                <p:childTnLst>
                  <p:par>
                    <p:cTn id="11" fill="hold">
                      <p:stCondLst>
                        <p:cond delay="0"/>
                      </p:stCondLst>
                      <p:childTnLst>
                        <p:par>
                          <p:cTn id="12" fill="hold">
                            <p:stCondLst>
                              <p:cond delay="0"/>
                            </p:stCondLst>
                            <p:childTnLst>
                              <p:par>
                                <p:cTn id="13" presetID="42" presetClass="exit" presetSubtype="0" fill="hold" grpId="0" nodeType="clickEffect">
                                  <p:stCondLst>
                                    <p:cond delay="0"/>
                                  </p:stCondLst>
                                  <p:childTnLst>
                                    <p:animEffect transition="out" filter="fade">
                                      <p:cBhvr>
                                        <p:cTn id="14" dur="1500"/>
                                        <p:tgtEl>
                                          <p:spTgt spid="16"/>
                                        </p:tgtEl>
                                      </p:cBhvr>
                                    </p:animEffect>
                                    <p:anim calcmode="lin" valueType="num">
                                      <p:cBhvr>
                                        <p:cTn id="15" dur="1500"/>
                                        <p:tgtEl>
                                          <p:spTgt spid="16"/>
                                        </p:tgtEl>
                                        <p:attrNameLst>
                                          <p:attrName>ppt_x</p:attrName>
                                        </p:attrNameLst>
                                      </p:cBhvr>
                                      <p:tavLst>
                                        <p:tav tm="0">
                                          <p:val>
                                            <p:strVal val="ppt_x"/>
                                          </p:val>
                                        </p:tav>
                                        <p:tav tm="100000">
                                          <p:val>
                                            <p:strVal val="ppt_x"/>
                                          </p:val>
                                        </p:tav>
                                      </p:tavLst>
                                    </p:anim>
                                    <p:anim calcmode="lin" valueType="num">
                                      <p:cBhvr>
                                        <p:cTn id="16" dur="1500"/>
                                        <p:tgtEl>
                                          <p:spTgt spid="16"/>
                                        </p:tgtEl>
                                        <p:attrNameLst>
                                          <p:attrName>ppt_y</p:attrName>
                                        </p:attrNameLst>
                                      </p:cBhvr>
                                      <p:tavLst>
                                        <p:tav tm="0">
                                          <p:val>
                                            <p:strVal val="ppt_y"/>
                                          </p:val>
                                        </p:tav>
                                        <p:tav tm="100000">
                                          <p:val>
                                            <p:strVal val="ppt_y+.1"/>
                                          </p:val>
                                        </p:tav>
                                      </p:tavLst>
                                    </p:anim>
                                    <p:set>
                                      <p:cBhvr>
                                        <p:cTn id="17" dur="1" fill="hold">
                                          <p:stCondLst>
                                            <p:cond delay="14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18" restart="whenNotActive" fill="hold" evtFilter="cancelBubble" nodeType="interactiveSeq">
                <p:stCondLst>
                  <p:cond evt="onClick" delay="0">
                    <p:tgtEl>
                      <p:spTgt spid="15"/>
                    </p:tgtEl>
                  </p:cond>
                </p:stCondLst>
                <p:endSync evt="end" delay="0">
                  <p:rtn val="all"/>
                </p:endSync>
                <p:childTnLst>
                  <p:par>
                    <p:cTn id="19" fill="hold">
                      <p:stCondLst>
                        <p:cond delay="0"/>
                      </p:stCondLst>
                      <p:childTnLst>
                        <p:par>
                          <p:cTn id="20" fill="hold">
                            <p:stCondLst>
                              <p:cond delay="0"/>
                            </p:stCondLst>
                            <p:childTnLst>
                              <p:par>
                                <p:cTn id="21" presetID="42" presetClass="exit" presetSubtype="0" fill="hold" grpId="0" nodeType="clickEffect">
                                  <p:stCondLst>
                                    <p:cond delay="0"/>
                                  </p:stCondLst>
                                  <p:childTnLst>
                                    <p:animEffect transition="out" filter="fade">
                                      <p:cBhvr>
                                        <p:cTn id="22" dur="1500"/>
                                        <p:tgtEl>
                                          <p:spTgt spid="15"/>
                                        </p:tgtEl>
                                      </p:cBhvr>
                                    </p:animEffect>
                                    <p:anim calcmode="lin" valueType="num">
                                      <p:cBhvr>
                                        <p:cTn id="23" dur="1500"/>
                                        <p:tgtEl>
                                          <p:spTgt spid="15"/>
                                        </p:tgtEl>
                                        <p:attrNameLst>
                                          <p:attrName>ppt_x</p:attrName>
                                        </p:attrNameLst>
                                      </p:cBhvr>
                                      <p:tavLst>
                                        <p:tav tm="0">
                                          <p:val>
                                            <p:strVal val="ppt_x"/>
                                          </p:val>
                                        </p:tav>
                                        <p:tav tm="100000">
                                          <p:val>
                                            <p:strVal val="ppt_x"/>
                                          </p:val>
                                        </p:tav>
                                      </p:tavLst>
                                    </p:anim>
                                    <p:anim calcmode="lin" valueType="num">
                                      <p:cBhvr>
                                        <p:cTn id="24" dur="1500"/>
                                        <p:tgtEl>
                                          <p:spTgt spid="15"/>
                                        </p:tgtEl>
                                        <p:attrNameLst>
                                          <p:attrName>ppt_y</p:attrName>
                                        </p:attrNameLst>
                                      </p:cBhvr>
                                      <p:tavLst>
                                        <p:tav tm="0">
                                          <p:val>
                                            <p:strVal val="ppt_y"/>
                                          </p:val>
                                        </p:tav>
                                        <p:tav tm="100000">
                                          <p:val>
                                            <p:strVal val="ppt_y+.1"/>
                                          </p:val>
                                        </p:tav>
                                      </p:tavLst>
                                    </p:anim>
                                    <p:set>
                                      <p:cBhvr>
                                        <p:cTn id="25" dur="1" fill="hold">
                                          <p:stCondLst>
                                            <p:cond delay="14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26" restart="whenNotActive" fill="hold" evtFilter="cancelBubble" nodeType="interactiveSeq">
                <p:stCondLst>
                  <p:cond evt="onClick" delay="0">
                    <p:tgtEl>
                      <p:spTgt spid="14"/>
                    </p:tgtEl>
                  </p:cond>
                </p:stCondLst>
                <p:endSync evt="end" delay="0">
                  <p:rtn val="all"/>
                </p:endSync>
                <p:childTnLst>
                  <p:par>
                    <p:cTn id="27" fill="hold">
                      <p:stCondLst>
                        <p:cond delay="0"/>
                      </p:stCondLst>
                      <p:childTnLst>
                        <p:par>
                          <p:cTn id="28" fill="hold">
                            <p:stCondLst>
                              <p:cond delay="0"/>
                            </p:stCondLst>
                            <p:childTnLst>
                              <p:par>
                                <p:cTn id="29" presetID="42" presetClass="exit" presetSubtype="0" fill="hold" grpId="0" nodeType="clickEffect">
                                  <p:stCondLst>
                                    <p:cond delay="0"/>
                                  </p:stCondLst>
                                  <p:childTnLst>
                                    <p:animEffect transition="out" filter="fade">
                                      <p:cBhvr>
                                        <p:cTn id="30" dur="1500"/>
                                        <p:tgtEl>
                                          <p:spTgt spid="14"/>
                                        </p:tgtEl>
                                      </p:cBhvr>
                                    </p:animEffect>
                                    <p:anim calcmode="lin" valueType="num">
                                      <p:cBhvr>
                                        <p:cTn id="31" dur="1500"/>
                                        <p:tgtEl>
                                          <p:spTgt spid="14"/>
                                        </p:tgtEl>
                                        <p:attrNameLst>
                                          <p:attrName>ppt_x</p:attrName>
                                        </p:attrNameLst>
                                      </p:cBhvr>
                                      <p:tavLst>
                                        <p:tav tm="0">
                                          <p:val>
                                            <p:strVal val="ppt_x"/>
                                          </p:val>
                                        </p:tav>
                                        <p:tav tm="100000">
                                          <p:val>
                                            <p:strVal val="ppt_x"/>
                                          </p:val>
                                        </p:tav>
                                      </p:tavLst>
                                    </p:anim>
                                    <p:anim calcmode="lin" valueType="num">
                                      <p:cBhvr>
                                        <p:cTn id="32" dur="1500"/>
                                        <p:tgtEl>
                                          <p:spTgt spid="14"/>
                                        </p:tgtEl>
                                        <p:attrNameLst>
                                          <p:attrName>ppt_y</p:attrName>
                                        </p:attrNameLst>
                                      </p:cBhvr>
                                      <p:tavLst>
                                        <p:tav tm="0">
                                          <p:val>
                                            <p:strVal val="ppt_y"/>
                                          </p:val>
                                        </p:tav>
                                        <p:tav tm="100000">
                                          <p:val>
                                            <p:strVal val="ppt_y+.1"/>
                                          </p:val>
                                        </p:tav>
                                      </p:tavLst>
                                    </p:anim>
                                    <p:set>
                                      <p:cBhvr>
                                        <p:cTn id="33" dur="1" fill="hold">
                                          <p:stCondLst>
                                            <p:cond delay="14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34" restart="whenNotActive" fill="hold" evtFilter="cancelBubble" nodeType="interactiveSeq">
                <p:stCondLst>
                  <p:cond evt="onClick" delay="0">
                    <p:tgtEl>
                      <p:spTgt spid="13"/>
                    </p:tgtEl>
                  </p:cond>
                </p:stCondLst>
                <p:endSync evt="end" delay="0">
                  <p:rtn val="all"/>
                </p:endSync>
                <p:childTnLst>
                  <p:par>
                    <p:cTn id="35" fill="hold">
                      <p:stCondLst>
                        <p:cond delay="0"/>
                      </p:stCondLst>
                      <p:childTnLst>
                        <p:par>
                          <p:cTn id="36" fill="hold">
                            <p:stCondLst>
                              <p:cond delay="0"/>
                            </p:stCondLst>
                            <p:childTnLst>
                              <p:par>
                                <p:cTn id="37" presetID="42" presetClass="exit" presetSubtype="0" fill="hold" grpId="0" nodeType="clickEffect">
                                  <p:stCondLst>
                                    <p:cond delay="0"/>
                                  </p:stCondLst>
                                  <p:childTnLst>
                                    <p:animEffect transition="out" filter="fade">
                                      <p:cBhvr>
                                        <p:cTn id="38" dur="1500"/>
                                        <p:tgtEl>
                                          <p:spTgt spid="13"/>
                                        </p:tgtEl>
                                      </p:cBhvr>
                                    </p:animEffect>
                                    <p:anim calcmode="lin" valueType="num">
                                      <p:cBhvr>
                                        <p:cTn id="39" dur="1500"/>
                                        <p:tgtEl>
                                          <p:spTgt spid="13"/>
                                        </p:tgtEl>
                                        <p:attrNameLst>
                                          <p:attrName>ppt_x</p:attrName>
                                        </p:attrNameLst>
                                      </p:cBhvr>
                                      <p:tavLst>
                                        <p:tav tm="0">
                                          <p:val>
                                            <p:strVal val="ppt_x"/>
                                          </p:val>
                                        </p:tav>
                                        <p:tav tm="100000">
                                          <p:val>
                                            <p:strVal val="ppt_x"/>
                                          </p:val>
                                        </p:tav>
                                      </p:tavLst>
                                    </p:anim>
                                    <p:anim calcmode="lin" valueType="num">
                                      <p:cBhvr>
                                        <p:cTn id="40" dur="1500"/>
                                        <p:tgtEl>
                                          <p:spTgt spid="13"/>
                                        </p:tgtEl>
                                        <p:attrNameLst>
                                          <p:attrName>ppt_y</p:attrName>
                                        </p:attrNameLst>
                                      </p:cBhvr>
                                      <p:tavLst>
                                        <p:tav tm="0">
                                          <p:val>
                                            <p:strVal val="ppt_y"/>
                                          </p:val>
                                        </p:tav>
                                        <p:tav tm="100000">
                                          <p:val>
                                            <p:strVal val="ppt_y+.1"/>
                                          </p:val>
                                        </p:tav>
                                      </p:tavLst>
                                    </p:anim>
                                    <p:set>
                                      <p:cBhvr>
                                        <p:cTn id="41" dur="1" fill="hold">
                                          <p:stCondLst>
                                            <p:cond delay="14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42" restart="whenNotActive" fill="hold" evtFilter="cancelBubble" nodeType="interactiveSeq">
                <p:stCondLst>
                  <p:cond evt="onClick" delay="0">
                    <p:tgtEl>
                      <p:spTgt spid="11"/>
                    </p:tgtEl>
                  </p:cond>
                </p:stCondLst>
                <p:endSync evt="end" delay="0">
                  <p:rtn val="all"/>
                </p:endSync>
                <p:childTnLst>
                  <p:par>
                    <p:cTn id="43" fill="hold">
                      <p:stCondLst>
                        <p:cond delay="0"/>
                      </p:stCondLst>
                      <p:childTnLst>
                        <p:par>
                          <p:cTn id="44" fill="hold">
                            <p:stCondLst>
                              <p:cond delay="0"/>
                            </p:stCondLst>
                            <p:childTnLst>
                              <p:par>
                                <p:cTn id="45" presetID="42" presetClass="exit" presetSubtype="0" fill="hold" grpId="0" nodeType="clickEffect">
                                  <p:stCondLst>
                                    <p:cond delay="0"/>
                                  </p:stCondLst>
                                  <p:childTnLst>
                                    <p:animEffect transition="out" filter="fade">
                                      <p:cBhvr>
                                        <p:cTn id="46" dur="1500"/>
                                        <p:tgtEl>
                                          <p:spTgt spid="11"/>
                                        </p:tgtEl>
                                      </p:cBhvr>
                                    </p:animEffect>
                                    <p:anim calcmode="lin" valueType="num">
                                      <p:cBhvr>
                                        <p:cTn id="47" dur="1500"/>
                                        <p:tgtEl>
                                          <p:spTgt spid="11"/>
                                        </p:tgtEl>
                                        <p:attrNameLst>
                                          <p:attrName>ppt_x</p:attrName>
                                        </p:attrNameLst>
                                      </p:cBhvr>
                                      <p:tavLst>
                                        <p:tav tm="0">
                                          <p:val>
                                            <p:strVal val="ppt_x"/>
                                          </p:val>
                                        </p:tav>
                                        <p:tav tm="100000">
                                          <p:val>
                                            <p:strVal val="ppt_x"/>
                                          </p:val>
                                        </p:tav>
                                      </p:tavLst>
                                    </p:anim>
                                    <p:anim calcmode="lin" valueType="num">
                                      <p:cBhvr>
                                        <p:cTn id="48" dur="1500"/>
                                        <p:tgtEl>
                                          <p:spTgt spid="11"/>
                                        </p:tgtEl>
                                        <p:attrNameLst>
                                          <p:attrName>ppt_y</p:attrName>
                                        </p:attrNameLst>
                                      </p:cBhvr>
                                      <p:tavLst>
                                        <p:tav tm="0">
                                          <p:val>
                                            <p:strVal val="ppt_y"/>
                                          </p:val>
                                        </p:tav>
                                        <p:tav tm="100000">
                                          <p:val>
                                            <p:strVal val="ppt_y+.1"/>
                                          </p:val>
                                        </p:tav>
                                      </p:tavLst>
                                    </p:anim>
                                    <p:set>
                                      <p:cBhvr>
                                        <p:cTn id="49" dur="1" fill="hold">
                                          <p:stCondLst>
                                            <p:cond delay="14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50" restart="whenNotActive" fill="hold" evtFilter="cancelBubble" nodeType="interactiveSeq">
                <p:stCondLst>
                  <p:cond evt="onClick" delay="0">
                    <p:tgtEl>
                      <p:spTgt spid="6"/>
                    </p:tgtEl>
                  </p:cond>
                </p:stCondLst>
                <p:endSync evt="end" delay="0">
                  <p:rtn val="all"/>
                </p:endSync>
                <p:childTnLst>
                  <p:par>
                    <p:cTn id="51" fill="hold">
                      <p:stCondLst>
                        <p:cond delay="0"/>
                      </p:stCondLst>
                      <p:childTnLst>
                        <p:par>
                          <p:cTn id="52" fill="hold">
                            <p:stCondLst>
                              <p:cond delay="0"/>
                            </p:stCondLst>
                            <p:childTnLst>
                              <p:par>
                                <p:cTn id="53" presetID="42" presetClass="exit" presetSubtype="0" fill="hold" grpId="0" nodeType="clickEffect">
                                  <p:stCondLst>
                                    <p:cond delay="0"/>
                                  </p:stCondLst>
                                  <p:childTnLst>
                                    <p:animEffect transition="out" filter="fade">
                                      <p:cBhvr>
                                        <p:cTn id="54" dur="1500"/>
                                        <p:tgtEl>
                                          <p:spTgt spid="6"/>
                                        </p:tgtEl>
                                      </p:cBhvr>
                                    </p:animEffect>
                                    <p:anim calcmode="lin" valueType="num">
                                      <p:cBhvr>
                                        <p:cTn id="55" dur="1500"/>
                                        <p:tgtEl>
                                          <p:spTgt spid="6"/>
                                        </p:tgtEl>
                                        <p:attrNameLst>
                                          <p:attrName>ppt_x</p:attrName>
                                        </p:attrNameLst>
                                      </p:cBhvr>
                                      <p:tavLst>
                                        <p:tav tm="0">
                                          <p:val>
                                            <p:strVal val="ppt_x"/>
                                          </p:val>
                                        </p:tav>
                                        <p:tav tm="100000">
                                          <p:val>
                                            <p:strVal val="ppt_x"/>
                                          </p:val>
                                        </p:tav>
                                      </p:tavLst>
                                    </p:anim>
                                    <p:anim calcmode="lin" valueType="num">
                                      <p:cBhvr>
                                        <p:cTn id="56" dur="1500"/>
                                        <p:tgtEl>
                                          <p:spTgt spid="6"/>
                                        </p:tgtEl>
                                        <p:attrNameLst>
                                          <p:attrName>ppt_y</p:attrName>
                                        </p:attrNameLst>
                                      </p:cBhvr>
                                      <p:tavLst>
                                        <p:tav tm="0">
                                          <p:val>
                                            <p:strVal val="ppt_y"/>
                                          </p:val>
                                        </p:tav>
                                        <p:tav tm="100000">
                                          <p:val>
                                            <p:strVal val="ppt_y+.1"/>
                                          </p:val>
                                        </p:tav>
                                      </p:tavLst>
                                    </p:anim>
                                    <p:set>
                                      <p:cBhvr>
                                        <p:cTn id="57" dur="1" fill="hold">
                                          <p:stCondLst>
                                            <p:cond delay="1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58" restart="whenNotActive" fill="hold" evtFilter="cancelBubble" nodeType="interactiveSeq">
                <p:stCondLst>
                  <p:cond evt="onClick" delay="0">
                    <p:tgtEl>
                      <p:spTgt spid="8"/>
                    </p:tgtEl>
                  </p:cond>
                </p:stCondLst>
                <p:endSync evt="end" delay="0">
                  <p:rtn val="all"/>
                </p:endSync>
                <p:childTnLst>
                  <p:par>
                    <p:cTn id="59" fill="hold">
                      <p:stCondLst>
                        <p:cond delay="0"/>
                      </p:stCondLst>
                      <p:childTnLst>
                        <p:par>
                          <p:cTn id="60" fill="hold">
                            <p:stCondLst>
                              <p:cond delay="0"/>
                            </p:stCondLst>
                            <p:childTnLst>
                              <p:par>
                                <p:cTn id="61" presetID="42" presetClass="exit" presetSubtype="0" fill="hold" grpId="0" nodeType="clickEffect">
                                  <p:stCondLst>
                                    <p:cond delay="0"/>
                                  </p:stCondLst>
                                  <p:childTnLst>
                                    <p:animEffect transition="out" filter="fade">
                                      <p:cBhvr>
                                        <p:cTn id="62" dur="1500"/>
                                        <p:tgtEl>
                                          <p:spTgt spid="8"/>
                                        </p:tgtEl>
                                      </p:cBhvr>
                                    </p:animEffect>
                                    <p:anim calcmode="lin" valueType="num">
                                      <p:cBhvr>
                                        <p:cTn id="63" dur="1500"/>
                                        <p:tgtEl>
                                          <p:spTgt spid="8"/>
                                        </p:tgtEl>
                                        <p:attrNameLst>
                                          <p:attrName>ppt_x</p:attrName>
                                        </p:attrNameLst>
                                      </p:cBhvr>
                                      <p:tavLst>
                                        <p:tav tm="0">
                                          <p:val>
                                            <p:strVal val="ppt_x"/>
                                          </p:val>
                                        </p:tav>
                                        <p:tav tm="100000">
                                          <p:val>
                                            <p:strVal val="ppt_x"/>
                                          </p:val>
                                        </p:tav>
                                      </p:tavLst>
                                    </p:anim>
                                    <p:anim calcmode="lin" valueType="num">
                                      <p:cBhvr>
                                        <p:cTn id="64" dur="1500"/>
                                        <p:tgtEl>
                                          <p:spTgt spid="8"/>
                                        </p:tgtEl>
                                        <p:attrNameLst>
                                          <p:attrName>ppt_y</p:attrName>
                                        </p:attrNameLst>
                                      </p:cBhvr>
                                      <p:tavLst>
                                        <p:tav tm="0">
                                          <p:val>
                                            <p:strVal val="ppt_y"/>
                                          </p:val>
                                        </p:tav>
                                        <p:tav tm="100000">
                                          <p:val>
                                            <p:strVal val="ppt_y+.1"/>
                                          </p:val>
                                        </p:tav>
                                      </p:tavLst>
                                    </p:anim>
                                    <p:set>
                                      <p:cBhvr>
                                        <p:cTn id="65" dur="1" fill="hold">
                                          <p:stCondLst>
                                            <p:cond delay="14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66" restart="whenNotActive" fill="hold" evtFilter="cancelBubble" nodeType="interactiveSeq">
                <p:stCondLst>
                  <p:cond evt="onClick" delay="0">
                    <p:tgtEl>
                      <p:spTgt spid="7"/>
                    </p:tgtEl>
                  </p:cond>
                </p:stCondLst>
                <p:endSync evt="end" delay="0">
                  <p:rtn val="all"/>
                </p:endSync>
                <p:childTnLst>
                  <p:par>
                    <p:cTn id="67" fill="hold">
                      <p:stCondLst>
                        <p:cond delay="0"/>
                      </p:stCondLst>
                      <p:childTnLst>
                        <p:par>
                          <p:cTn id="68" fill="hold">
                            <p:stCondLst>
                              <p:cond delay="0"/>
                            </p:stCondLst>
                            <p:childTnLst>
                              <p:par>
                                <p:cTn id="69" presetID="42" presetClass="exit" presetSubtype="0" fill="hold" grpId="0" nodeType="clickEffect">
                                  <p:stCondLst>
                                    <p:cond delay="0"/>
                                  </p:stCondLst>
                                  <p:childTnLst>
                                    <p:animEffect transition="out" filter="fade">
                                      <p:cBhvr>
                                        <p:cTn id="70" dur="1500"/>
                                        <p:tgtEl>
                                          <p:spTgt spid="7"/>
                                        </p:tgtEl>
                                      </p:cBhvr>
                                    </p:animEffect>
                                    <p:anim calcmode="lin" valueType="num">
                                      <p:cBhvr>
                                        <p:cTn id="71" dur="1500"/>
                                        <p:tgtEl>
                                          <p:spTgt spid="7"/>
                                        </p:tgtEl>
                                        <p:attrNameLst>
                                          <p:attrName>ppt_x</p:attrName>
                                        </p:attrNameLst>
                                      </p:cBhvr>
                                      <p:tavLst>
                                        <p:tav tm="0">
                                          <p:val>
                                            <p:strVal val="ppt_x"/>
                                          </p:val>
                                        </p:tav>
                                        <p:tav tm="100000">
                                          <p:val>
                                            <p:strVal val="ppt_x"/>
                                          </p:val>
                                        </p:tav>
                                      </p:tavLst>
                                    </p:anim>
                                    <p:anim calcmode="lin" valueType="num">
                                      <p:cBhvr>
                                        <p:cTn id="72" dur="1500"/>
                                        <p:tgtEl>
                                          <p:spTgt spid="7"/>
                                        </p:tgtEl>
                                        <p:attrNameLst>
                                          <p:attrName>ppt_y</p:attrName>
                                        </p:attrNameLst>
                                      </p:cBhvr>
                                      <p:tavLst>
                                        <p:tav tm="0">
                                          <p:val>
                                            <p:strVal val="ppt_y"/>
                                          </p:val>
                                        </p:tav>
                                        <p:tav tm="100000">
                                          <p:val>
                                            <p:strVal val="ppt_y+.1"/>
                                          </p:val>
                                        </p:tav>
                                      </p:tavLst>
                                    </p:anim>
                                    <p:set>
                                      <p:cBhvr>
                                        <p:cTn id="73" dur="1" fill="hold">
                                          <p:stCondLst>
                                            <p:cond delay="14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74" restart="whenNotActive" fill="hold" evtFilter="cancelBubble" nodeType="interactiveSeq">
                <p:stCondLst>
                  <p:cond evt="onClick" delay="0">
                    <p:tgtEl>
                      <p:spTgt spid="12"/>
                    </p:tgtEl>
                  </p:cond>
                </p:stCondLst>
                <p:endSync evt="end" delay="0">
                  <p:rtn val="all"/>
                </p:endSync>
                <p:childTnLst>
                  <p:par>
                    <p:cTn id="75" fill="hold">
                      <p:stCondLst>
                        <p:cond delay="0"/>
                      </p:stCondLst>
                      <p:childTnLst>
                        <p:par>
                          <p:cTn id="76" fill="hold">
                            <p:stCondLst>
                              <p:cond delay="0"/>
                            </p:stCondLst>
                            <p:childTnLst>
                              <p:par>
                                <p:cTn id="77" presetID="42" presetClass="exit" presetSubtype="0" fill="hold" grpId="0" nodeType="clickEffect">
                                  <p:stCondLst>
                                    <p:cond delay="0"/>
                                  </p:stCondLst>
                                  <p:childTnLst>
                                    <p:animEffect transition="out" filter="fade">
                                      <p:cBhvr>
                                        <p:cTn id="78" dur="1500"/>
                                        <p:tgtEl>
                                          <p:spTgt spid="12"/>
                                        </p:tgtEl>
                                      </p:cBhvr>
                                    </p:animEffect>
                                    <p:anim calcmode="lin" valueType="num">
                                      <p:cBhvr>
                                        <p:cTn id="79" dur="1500"/>
                                        <p:tgtEl>
                                          <p:spTgt spid="12"/>
                                        </p:tgtEl>
                                        <p:attrNameLst>
                                          <p:attrName>ppt_x</p:attrName>
                                        </p:attrNameLst>
                                      </p:cBhvr>
                                      <p:tavLst>
                                        <p:tav tm="0">
                                          <p:val>
                                            <p:strVal val="ppt_x"/>
                                          </p:val>
                                        </p:tav>
                                        <p:tav tm="100000">
                                          <p:val>
                                            <p:strVal val="ppt_x"/>
                                          </p:val>
                                        </p:tav>
                                      </p:tavLst>
                                    </p:anim>
                                    <p:anim calcmode="lin" valueType="num">
                                      <p:cBhvr>
                                        <p:cTn id="80" dur="1500"/>
                                        <p:tgtEl>
                                          <p:spTgt spid="12"/>
                                        </p:tgtEl>
                                        <p:attrNameLst>
                                          <p:attrName>ppt_y</p:attrName>
                                        </p:attrNameLst>
                                      </p:cBhvr>
                                      <p:tavLst>
                                        <p:tav tm="0">
                                          <p:val>
                                            <p:strVal val="ppt_y"/>
                                          </p:val>
                                        </p:tav>
                                        <p:tav tm="100000">
                                          <p:val>
                                            <p:strVal val="ppt_y+.1"/>
                                          </p:val>
                                        </p:tav>
                                      </p:tavLst>
                                    </p:anim>
                                    <p:set>
                                      <p:cBhvr>
                                        <p:cTn id="81" dur="1" fill="hold">
                                          <p:stCondLst>
                                            <p:cond delay="14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82" restart="whenNotActive" fill="hold" evtFilter="cancelBubble" nodeType="interactiveSeq">
                <p:stCondLst>
                  <p:cond evt="onClick" delay="0">
                    <p:tgtEl>
                      <p:spTgt spid="9"/>
                    </p:tgtEl>
                  </p:cond>
                </p:stCondLst>
                <p:endSync evt="end" delay="0">
                  <p:rtn val="all"/>
                </p:endSync>
                <p:childTnLst>
                  <p:par>
                    <p:cTn id="83" fill="hold">
                      <p:stCondLst>
                        <p:cond delay="0"/>
                      </p:stCondLst>
                      <p:childTnLst>
                        <p:par>
                          <p:cTn id="84" fill="hold">
                            <p:stCondLst>
                              <p:cond delay="0"/>
                            </p:stCondLst>
                            <p:childTnLst>
                              <p:par>
                                <p:cTn id="85" presetID="42" presetClass="exit" presetSubtype="0" fill="hold" grpId="0" nodeType="clickEffect">
                                  <p:stCondLst>
                                    <p:cond delay="0"/>
                                  </p:stCondLst>
                                  <p:childTnLst>
                                    <p:animEffect transition="out" filter="fade">
                                      <p:cBhvr>
                                        <p:cTn id="86" dur="1500"/>
                                        <p:tgtEl>
                                          <p:spTgt spid="9"/>
                                        </p:tgtEl>
                                      </p:cBhvr>
                                    </p:animEffect>
                                    <p:anim calcmode="lin" valueType="num">
                                      <p:cBhvr>
                                        <p:cTn id="87" dur="1500"/>
                                        <p:tgtEl>
                                          <p:spTgt spid="9"/>
                                        </p:tgtEl>
                                        <p:attrNameLst>
                                          <p:attrName>ppt_x</p:attrName>
                                        </p:attrNameLst>
                                      </p:cBhvr>
                                      <p:tavLst>
                                        <p:tav tm="0">
                                          <p:val>
                                            <p:strVal val="ppt_x"/>
                                          </p:val>
                                        </p:tav>
                                        <p:tav tm="100000">
                                          <p:val>
                                            <p:strVal val="ppt_x"/>
                                          </p:val>
                                        </p:tav>
                                      </p:tavLst>
                                    </p:anim>
                                    <p:anim calcmode="lin" valueType="num">
                                      <p:cBhvr>
                                        <p:cTn id="88" dur="1500"/>
                                        <p:tgtEl>
                                          <p:spTgt spid="9"/>
                                        </p:tgtEl>
                                        <p:attrNameLst>
                                          <p:attrName>ppt_y</p:attrName>
                                        </p:attrNameLst>
                                      </p:cBhvr>
                                      <p:tavLst>
                                        <p:tav tm="0">
                                          <p:val>
                                            <p:strVal val="ppt_y"/>
                                          </p:val>
                                        </p:tav>
                                        <p:tav tm="100000">
                                          <p:val>
                                            <p:strVal val="ppt_y+.1"/>
                                          </p:val>
                                        </p:tav>
                                      </p:tavLst>
                                    </p:anim>
                                    <p:set>
                                      <p:cBhvr>
                                        <p:cTn id="89" dur="1" fill="hold">
                                          <p:stCondLst>
                                            <p:cond delay="14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90" restart="whenNotActive" fill="hold" evtFilter="cancelBubble" nodeType="interactiveSeq">
                <p:stCondLst>
                  <p:cond evt="onClick" delay="0">
                    <p:tgtEl>
                      <p:spTgt spid="10"/>
                    </p:tgtEl>
                  </p:cond>
                </p:stCondLst>
                <p:endSync evt="end" delay="0">
                  <p:rtn val="all"/>
                </p:endSync>
                <p:childTnLst>
                  <p:par>
                    <p:cTn id="91" fill="hold">
                      <p:stCondLst>
                        <p:cond delay="0"/>
                      </p:stCondLst>
                      <p:childTnLst>
                        <p:par>
                          <p:cTn id="92" fill="hold">
                            <p:stCondLst>
                              <p:cond delay="0"/>
                            </p:stCondLst>
                            <p:childTnLst>
                              <p:par>
                                <p:cTn id="93" presetID="21" presetClass="emph" presetSubtype="0" fill="hold" grpId="0" nodeType="clickEffect">
                                  <p:stCondLst>
                                    <p:cond delay="0"/>
                                  </p:stCondLst>
                                  <p:childTnLst>
                                    <p:animClr clrSpc="hsl" dir="cw">
                                      <p:cBhvr override="childStyle">
                                        <p:cTn id="94" dur="5000" fill="hold"/>
                                        <p:tgtEl>
                                          <p:spTgt spid="10"/>
                                        </p:tgtEl>
                                        <p:attrNameLst>
                                          <p:attrName>style.color</p:attrName>
                                        </p:attrNameLst>
                                      </p:cBhvr>
                                      <p:by>
                                        <p:hsl h="7200000" s="0" l="0"/>
                                      </p:by>
                                    </p:animClr>
                                    <p:animClr clrSpc="hsl" dir="cw">
                                      <p:cBhvr>
                                        <p:cTn id="95" dur="5000" fill="hold"/>
                                        <p:tgtEl>
                                          <p:spTgt spid="10"/>
                                        </p:tgtEl>
                                        <p:attrNameLst>
                                          <p:attrName>fillcolor</p:attrName>
                                        </p:attrNameLst>
                                      </p:cBhvr>
                                      <p:by>
                                        <p:hsl h="7200000" s="0" l="0"/>
                                      </p:by>
                                    </p:animClr>
                                    <p:animClr clrSpc="hsl" dir="cw">
                                      <p:cBhvr>
                                        <p:cTn id="96" dur="5000" fill="hold"/>
                                        <p:tgtEl>
                                          <p:spTgt spid="10"/>
                                        </p:tgtEl>
                                        <p:attrNameLst>
                                          <p:attrName>stroke.color</p:attrName>
                                        </p:attrNameLst>
                                      </p:cBhvr>
                                      <p:by>
                                        <p:hsl h="7200000" s="0" l="0"/>
                                      </p:by>
                                    </p:animClr>
                                    <p:set>
                                      <p:cBhvr>
                                        <p:cTn id="97" dur="5000" fill="hold"/>
                                        <p:tgtEl>
                                          <p:spTgt spid="10"/>
                                        </p:tgtEl>
                                        <p:attrNameLst>
                                          <p:attrName>fill.type</p:attrName>
                                        </p:attrNameLst>
                                      </p:cBhvr>
                                      <p:to>
                                        <p:strVal val="solid"/>
                                      </p:to>
                                    </p:set>
                                  </p:childTnLst>
                                  <p:subTnLst>
                                    <p:audio>
                                      <p:cMediaNode>
                                        <p:cTn display="0" masterRel="sameClick">
                                          <p:stCondLst>
                                            <p:cond evt="begin" delay="0">
                                              <p:tn val="93"/>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10"/>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lačítko akce: Vlastní 10">
            <a:hlinkClick r:id="" action="ppaction://noaction" highlightClick="1"/>
          </p:cNvPr>
          <p:cNvSpPr/>
          <p:nvPr/>
        </p:nvSpPr>
        <p:spPr>
          <a:xfrm>
            <a:off x="0" y="77071"/>
            <a:ext cx="9144000" cy="6780929"/>
          </a:xfrm>
          <a:prstGeom prst="actionButtonBlank">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189530" y="77071"/>
            <a:ext cx="4953279" cy="369332"/>
          </a:xfrm>
          <a:prstGeom prst="rect">
            <a:avLst/>
          </a:prstGeom>
          <a:noFill/>
        </p:spPr>
        <p:txBody>
          <a:bodyPr wrap="none" rtlCol="0">
            <a:spAutoFit/>
          </a:bodyPr>
          <a:lstStyle/>
          <a:p>
            <a:r>
              <a:rPr lang="cs-CZ" b="1" dirty="0" smtClean="0"/>
              <a:t>DOPLŇ VĚTY OBRÁZKY TAK, ABY BYLY  PRAVDIVÉ. </a:t>
            </a:r>
            <a:endParaRPr lang="cs-CZ" b="1" dirty="0"/>
          </a:p>
        </p:txBody>
      </p:sp>
      <p:sp>
        <p:nvSpPr>
          <p:cNvPr id="3" name="TextovéPole 2"/>
          <p:cNvSpPr txBox="1"/>
          <p:nvPr/>
        </p:nvSpPr>
        <p:spPr>
          <a:xfrm>
            <a:off x="251519" y="904606"/>
            <a:ext cx="5370573" cy="523220"/>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r>
              <a:rPr lang="cs-CZ" sz="2800" dirty="0" smtClean="0"/>
              <a:t>V listopadu padá              ze stromů. </a:t>
            </a:r>
          </a:p>
        </p:txBody>
      </p:sp>
      <p:sp>
        <p:nvSpPr>
          <p:cNvPr id="5" name="TextovéPole 4"/>
          <p:cNvSpPr txBox="1"/>
          <p:nvPr/>
        </p:nvSpPr>
        <p:spPr>
          <a:xfrm>
            <a:off x="251519" y="2162406"/>
            <a:ext cx="8723991" cy="523220"/>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r>
              <a:rPr lang="cs-CZ" sz="2800" dirty="0" smtClean="0"/>
              <a:t>Lidé u sebe nosí                   , protože v listopadu často prší. </a:t>
            </a:r>
            <a:endParaRPr lang="cs-CZ" sz="2800" dirty="0"/>
          </a:p>
        </p:txBody>
      </p:sp>
      <p:sp>
        <p:nvSpPr>
          <p:cNvPr id="7" name="TextovéPole 6"/>
          <p:cNvSpPr txBox="1"/>
          <p:nvPr/>
        </p:nvSpPr>
        <p:spPr>
          <a:xfrm>
            <a:off x="251519" y="3501008"/>
            <a:ext cx="6768753" cy="52322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cs-CZ" sz="2800" dirty="0" smtClean="0"/>
              <a:t>V listopadu obvykle napadne první                  .</a:t>
            </a:r>
            <a:endParaRPr lang="cs-CZ" sz="2800" dirty="0"/>
          </a:p>
        </p:txBody>
      </p:sp>
      <p:pic>
        <p:nvPicPr>
          <p:cNvPr id="614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9953" b="79147" l="15482" r="84044">
                        <a14:foregroundMark x1="53081" y1="61137" x2="53081" y2="61137"/>
                        <a14:foregroundMark x1="54028" y1="68562" x2="54028" y2="68562"/>
                        <a14:foregroundMark x1="54818" y1="75039" x2="54818" y2="75039"/>
                        <a14:foregroundMark x1="50079" y1="75039" x2="50079" y2="75039"/>
                        <a14:foregroundMark x1="52765" y1="77409" x2="52765" y2="77409"/>
                        <a14:foregroundMark x1="54344" y1="72354" x2="54344" y2="72354"/>
                        <a14:foregroundMark x1="53081" y1="66193" x2="53081" y2="66193"/>
                        <a14:foregroundMark x1="51975" y1="58768" x2="51975" y2="58768"/>
                        <a14:foregroundMark x1="52765" y1="63823" x2="52765" y2="63823"/>
                        <a14:backgroundMark x1="27273" y1="22727" x2="27273" y2="22727"/>
                        <a14:backgroundMark x1="39234" y1="66268" x2="39234" y2="66268"/>
                        <a14:backgroundMark x1="26316" y1="70813" x2="26316" y2="70813"/>
                        <a14:backgroundMark x1="24880" y1="38517" x2="24880" y2="38517"/>
                        <a14:backgroundMark x1="30861" y1="30144" x2="30861" y2="30144"/>
                      </a14:backgroundRemoval>
                    </a14:imgEffect>
                  </a14:imgLayer>
                </a14:imgProps>
              </a:ext>
              <a:ext uri="{28A0092B-C50C-407E-A947-70E740481C1C}">
                <a14:useLocalDpi xmlns:a14="http://schemas.microsoft.com/office/drawing/2010/main" val="0"/>
              </a:ext>
            </a:extLst>
          </a:blip>
          <a:srcRect/>
          <a:stretch>
            <a:fillRect/>
          </a:stretch>
        </p:blipFill>
        <p:spPr bwMode="auto">
          <a:xfrm>
            <a:off x="3563888" y="4973405"/>
            <a:ext cx="1739327" cy="1739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9896" b="97917" l="9896" r="92188">
                        <a14:foregroundMark x1="31250" y1="76563" x2="31250" y2="76563"/>
                        <a14:backgroundMark x1="30208" y1="28646" x2="30208" y2="28646"/>
                        <a14:backgroundMark x1="40104" y1="27083" x2="40104" y2="27083"/>
                        <a14:backgroundMark x1="46354" y1="27604" x2="46354" y2="27604"/>
                      </a14:backgroundRemoval>
                    </a14:imgEffect>
                  </a14:imgLayer>
                </a14:imgProps>
              </a:ext>
              <a:ext uri="{28A0092B-C50C-407E-A947-70E740481C1C}">
                <a14:useLocalDpi xmlns:a14="http://schemas.microsoft.com/office/drawing/2010/main" val="0"/>
              </a:ext>
            </a:extLst>
          </a:blip>
          <a:srcRect/>
          <a:stretch>
            <a:fillRect/>
          </a:stretch>
        </p:blipFill>
        <p:spPr bwMode="auto">
          <a:xfrm>
            <a:off x="7452320" y="5277857"/>
            <a:ext cx="1130424" cy="1130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96136" y="5360003"/>
            <a:ext cx="966132" cy="9661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068806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146"/>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3.61111E-6 2.96296E-6 C -0.05226 -0.00162 -0.04184 0.00509 -0.06719 -0.00579 C -0.07361 -0.01389 -0.07691 -0.03982 -0.07865 -0.05139 C -0.07813 -0.06412 -0.0809 -0.0787 -0.07587 -0.08958 C -0.07379 -0.09421 -0.06823 -0.10417 -0.06441 -0.10671 C -0.06163 -0.10857 -0.05573 -0.11042 -0.05573 -0.11042 C -0.05087 -0.11505 -0.04722 -0.1162 -0.04149 -0.11806 C -0.01736 -0.1169 -0.00625 -0.11945 0.01285 -0.11042 C 0.01667 -0.10671 0.01875 -0.10556 0.02135 -0.10093 C 0.0224 -0.09908 0.02292 -0.09676 0.02413 -0.09537 C 0.02483 -0.09445 0.03194 -0.0919 0.03281 -0.09144 C 0.03767 -0.08843 0.03906 -0.08426 0.04427 -0.08195 C 0.04774 -0.07708 0.05156 -0.07616 0.05573 -0.07245 C 0.06719 -0.06227 0.08767 -0.05579 0.10139 -0.05139 C 0.16389 -0.05301 0.15139 -0.04699 0.1842 -0.06088 C 0.18524 -0.06227 0.18594 -0.06389 0.18715 -0.06482 C 0.18976 -0.06667 0.19566 -0.06852 0.19566 -0.06852 C 0.2 -0.07245 0.20208 -0.07708 0.20573 -0.08195 C 0.20903 -0.09514 0.20764 -0.08958 0.2099 -0.09908 C 0.21042 -0.10093 0.21128 -0.10486 0.21128 -0.10486 C 0.21441 -0.13195 0.22031 -0.16343 0.2099 -0.18866 C 0.2059 -0.19815 0.20295 -0.2 0.19844 -0.20764 C 0.19462 -0.21389 0.19444 -0.21644 0.18854 -0.21898 C 0.1809 -0.22917 0.1908 -0.21713 0.18142 -0.22477 C 0.1724 -0.23218 0.1776 -0.23171 0.16424 -0.23426 C 0.14375 -0.23357 0.12326 -0.23403 0.10278 -0.23241 C 0.09757 -0.23195 0.08663 -0.22523 0.08142 -0.22292 C 0.06476 -0.21574 0.04844 -0.20949 0.03142 -0.20394 C -0.03472 -0.20509 -0.05069 -0.19607 -0.09583 -0.21528 C -0.09965 -0.22338 -0.09705 -0.21898 -0.10156 -0.22477 C -0.10399 -0.22801 -0.10868 -0.23426 -0.10868 -0.23426 C -0.11181 -0.24769 -0.10747 -0.23195 -0.11441 -0.24583 C -0.11615 -0.24931 -0.11684 -0.2537 -0.11858 -0.25718 C -0.12309 -0.27894 -0.12622 -0.3088 -0.11285 -0.3257 C -0.11233 -0.32755 -0.11233 -0.32986 -0.11146 -0.33148 C -0.10816 -0.33704 -0.09063 -0.34352 -0.08576 -0.34468 C -0.06667 -0.34398 -0.04757 -0.34445 -0.02865 -0.34283 C -0.01875 -0.3419 0.00278 -0.3287 0.01285 -0.32384 C 0.02847 -0.3162 0.0434 -0.31227 0.0599 -0.31042 C 0.07066 -0.30579 0.08142 -0.30602 0.09271 -0.30486 C 0.12083 -0.30556 0.14896 -0.30509 0.17708 -0.30671 C 0.18924 -0.30741 0.21076 -0.32361 0.22274 -0.32963 C 0.22812 -0.33634 0.23524 -0.3382 0.23993 -0.34676 C 0.24514 -0.35602 0.24462 -0.35625 0.24844 -0.36389 C 0.24931 -0.36574 0.25139 -0.36945 0.25139 -0.36945 C 0.25469 -0.3831 0.25243 -0.37778 0.25712 -0.38658 C 0.26024 -0.40394 0.26389 -0.42083 0.26701 -0.4382 C 0.26667 -0.45208 0.27309 -0.4963 0.25851 -0.5125 C 0.25556 -0.51574 0.25139 -0.51667 0.24844 -0.51991 C 0.24253 -0.52616 0.24931 -0.52222 0.24132 -0.5257 C 0.23542 -0.53403 0.23056 -0.53588 0.22274 -0.53912 C 0.21806 -0.54329 0.21371 -0.54421 0.20851 -0.54676 C 0.18281 -0.54607 0.15712 -0.54745 0.13142 -0.54468 C 0.12795 -0.54421 0.12274 -0.53727 0.12274 -0.53727 C 0.11927 -0.52986 0.11771 -0.52269 0.11562 -0.51435 C 0.1151 -0.5125 0.11424 -0.50857 0.11424 -0.50857 C 0.11371 -0.50347 0.11302 -0.49838 0.11285 -0.49329 C 0.11198 -0.46783 0.1125 -0.44236 0.11128 -0.41713 C 0.11076 -0.40648 0.10625 -0.39028 0.09844 -0.38658 C 0.08663 -0.37083 0.06076 -0.36389 0.04427 -0.35995 C 0.03003 -0.36065 0.01562 -0.36019 0.00139 -0.36204 C -3.61111E-6 -0.36227 -0.00035 -0.36482 -0.00156 -0.36574 C -0.00278 -0.36667 -0.00434 -0.3669 -0.00573 -0.36759 C -0.0092 -0.37222 -0.01545 -0.37685 -0.02014 -0.37917 C -0.02465 -0.3882 -0.02569 -0.39769 -0.03142 -0.40579 C -0.0349 -0.42315 -0.03056 -0.40486 -0.03576 -0.41898 C -0.03958 -0.42963 -0.04149 -0.44167 -0.04288 -0.45324 C -0.04392 -0.48773 -0.03785 -0.51435 -0.06441 -0.5257 C -0.07604 -0.54213 -0.11858 -0.52963 -0.12014 -0.52963 C -0.12066 -0.5294 -0.12882 -0.52662 -0.13004 -0.5257 C -0.1408 -0.51713 -0.12431 -0.52639 -0.13715 -0.51991 C -0.14167 -0.51134 -0.14479 -0.50139 -0.14722 -0.49144 C -0.1467 -0.48264 -0.1467 -0.47361 -0.14583 -0.46482 C -0.14462 -0.45046 -0.12934 -0.44074 -0.12014 -0.43611 C -0.10538 -0.43681 -0.09063 -0.43658 -0.07587 -0.4382 C -0.07292 -0.43843 -0.06719 -0.4419 -0.06719 -0.4419 C -0.06198 -0.44931 -0.05938 -0.45833 -0.06858 -0.46296 C -0.07205 -0.46736 -0.07552 -0.46852 -0.08004 -0.4706 C -0.08299 -0.47199 -0.08872 -0.47431 -0.08872 -0.47431 C -0.09375 -0.47894 -0.09149 -0.47708 -0.09583 -0.48009 " pathEditMode="relative" ptsTypes="fffffffffffffffffffffffffffffffffffffffffffffffffffffffffffffffffffffffffffffffA">
                                      <p:cBhvr>
                                        <p:cTn id="6" dur="6500" fill="hold"/>
                                        <p:tgtEl>
                                          <p:spTgt spid="6146"/>
                                        </p:tgtEl>
                                        <p:attrNameLst>
                                          <p:attrName>ppt_x</p:attrName>
                                          <p:attrName>ppt_y</p:attrName>
                                        </p:attrNameLst>
                                      </p:cBhvr>
                                    </p:animMotion>
                                  </p:childTnLst>
                                </p:cTn>
                              </p:par>
                            </p:childTnLst>
                          </p:cTn>
                        </p:par>
                      </p:childTnLst>
                    </p:cTn>
                  </p:par>
                </p:childTnLst>
              </p:cTn>
              <p:nextCondLst>
                <p:cond evt="onClick" delay="0">
                  <p:tgtEl>
                    <p:spTgt spid="6146"/>
                  </p:tgtEl>
                </p:cond>
              </p:nextCondLst>
            </p:seq>
            <p:seq concurrent="1" nextAc="seek">
              <p:cTn id="7" restart="whenNotActive" fill="hold" evtFilter="cancelBubble" nodeType="interactiveSeq">
                <p:stCondLst>
                  <p:cond evt="onClick" delay="0">
                    <p:tgtEl>
                      <p:spTgt spid="6148"/>
                    </p:tgtEl>
                  </p:cond>
                </p:stCondLst>
                <p:endSync evt="end" delay="0">
                  <p:rtn val="all"/>
                </p:endSync>
                <p:childTnLst>
                  <p:par>
                    <p:cTn id="8" fill="hold">
                      <p:stCondLst>
                        <p:cond delay="0"/>
                      </p:stCondLst>
                      <p:childTnLst>
                        <p:par>
                          <p:cTn id="9" fill="hold">
                            <p:stCondLst>
                              <p:cond delay="0"/>
                            </p:stCondLst>
                            <p:childTnLst>
                              <p:par>
                                <p:cTn id="10" presetID="0" presetClass="path" presetSubtype="0" accel="50000" decel="50000" fill="hold" nodeType="clickEffect">
                                  <p:stCondLst>
                                    <p:cond delay="0"/>
                                  </p:stCondLst>
                                  <p:childTnLst>
                                    <p:animMotion origin="layout" path="M -0.04965 0.00556 C -0.19913 0.00347 -0.11111 0.0169 -0.15816 -0.00347 C -0.16528 -0.01088 -0.1691 -0.01991 -0.17535 -0.02801 C -0.17708 -0.03819 -0.17916 -0.04722 -0.18107 -0.05648 C -0.1835 -0.08657 -0.18698 -0.12916 -0.16962 -0.1537 C -0.1691 -0.15579 -0.16927 -0.1581 -0.16823 -0.15949 C -0.16719 -0.16088 -0.16528 -0.16041 -0.16389 -0.1618 C -0.15225 -0.17014 -0.17048 -0.16018 -0.15677 -0.16713 C -0.14444 -0.18241 -0.12118 -0.17153 -0.10816 -0.17083 C -0.09375 -0.16713 -0.07916 -0.16389 -0.06528 -0.15741 C -0.06302 -0.15625 -0.06041 -0.15648 -0.05816 -0.15579 C -0.05521 -0.15463 -0.04965 -0.15185 -0.04965 -0.15162 C -0.04253 -0.14537 -0.03819 -0.13935 -0.02951 -0.13657 C -0.02014 -0.12801 -0.00989 -0.11991 0.00035 -0.11366 C 0.00643 -0.11041 0.01406 -0.10903 0.02049 -0.10602 C 0.03125 -0.10185 0.0408 -0.0956 0.05191 -0.09282 C 0.07691 -0.09398 0.09375 -0.09236 0.11476 -0.10602 C 0.11806 -0.11065 0.12622 -0.11805 0.12622 -0.11805 C 0.12882 -0.12268 0.13143 -0.12708 0.13472 -0.13079 C 0.13629 -0.13704 0.14184 -0.14815 0.14184 -0.14815 C 0.14323 -0.15579 0.14479 -0.16319 0.14618 -0.17083 C 0.14705 -0.17592 0.14809 -0.18148 0.14896 -0.18611 C 0.14948 -0.18889 0.15035 -0.19375 0.15035 -0.19352 C 0.15365 -0.23727 0.16268 -0.2956 0.13611 -0.32893 C 0.13056 -0.35185 0.11424 -0.36065 0.09896 -0.36898 C 0.08715 -0.37569 0.07743 -0.38009 0.06476 -0.38241 C 0.05625 -0.38171 0.04757 -0.38171 0.03906 -0.38032 C 0.02969 -0.3794 0.02084 -0.37268 0.01181 -0.36898 C 0.0066 -0.36736 0.00139 -0.36528 -0.00382 -0.36319 C -0.00677 -0.36204 -0.0125 -0.35949 -0.0125 -0.35926 C -0.01597 -0.35463 -0.0191 -0.35208 -0.02378 -0.34977 C -0.03021 -0.34166 -0.03802 -0.33403 -0.0467 -0.33079 C -0.04861 -0.33009 -0.05052 -0.32963 -0.05243 -0.32893 C -0.05521 -0.32778 -0.06094 -0.32523 -0.06094 -0.325 C -0.08333 -0.32592 -0.10573 -0.32592 -0.12812 -0.32708 C -0.14201 -0.32778 -0.1533 -0.34213 -0.16389 -0.35185 C -0.17344 -0.36065 -0.1835 -0.36898 -0.19236 -0.3787 C -0.196 -0.38241 -0.2 -0.38611 -0.20382 -0.39004 C -0.20729 -0.39329 -0.21528 -0.39745 -0.21528 -0.39745 C -0.21927 -0.40278 -0.22378 -0.40602 -0.22812 -0.41111 C -0.23177 -0.41481 -0.23472 -0.41967 -0.23819 -0.42407 C -0.23993 -0.43333 -0.24132 -0.4412 -0.24531 -0.44884 C -0.2467 -0.45555 -0.24965 -0.46134 -0.24965 -0.46805 C -0.24965 -0.49352 -0.2493 -0.51898 -0.24809 -0.54421 C -0.24739 -0.55787 -0.23906 -0.58194 -0.22951 -0.58611 C -0.22344 -0.59884 -0.23055 -0.58657 -0.22239 -0.59375 C -0.2158 -0.59954 -0.21007 -0.60949 -0.20243 -0.61273 C -0.18125 -0.61204 -0.16076 -0.62106 -0.14392 -0.60509 C -0.14184 -0.59722 -0.1368 -0.59259 -0.13107 -0.58981 C -0.12257 -0.57916 -0.13437 -0.59282 -0.12378 -0.58426 C -0.11857 -0.58009 -0.11562 -0.57338 -0.10955 -0.57083 C -0.10642 -0.5581 -0.11076 -0.5706 -0.10382 -0.56319 C -0.10069 -0.55972 -0.09878 -0.55324 -0.09531 -0.54977 C -0.09253 -0.54699 -0.08906 -0.5456 -0.08663 -0.54236 C -0.08264 -0.5368 -0.07778 -0.53125 -0.07239 -0.52893 C -0.06406 -0.52153 -0.05364 -0.51967 -0.04392 -0.51759 C -0.01059 -0.48727 -0.03923 -0.5118 0.06615 -0.51551 C 0.07379 -0.51574 0.08299 -0.52222 0.09045 -0.52523 C 0.09479 -0.52708 0.1033 -0.53079 0.1033 -0.53055 C 0.11094 -0.53773 0.12309 -0.55162 0.13177 -0.55555 C 0.14011 -0.5662 0.13681 -0.5618 0.14184 -0.56898 C 0.14375 -0.57662 0.14757 -0.58264 0.15035 -0.58981 C 0.1533 -0.59745 0.154 -0.60555 0.15764 -0.61273 C 0.16094 -0.62639 0.15868 -0.62106 0.16337 -0.62986 C 0.16858 -0.65092 0.16597 -0.63727 0.16754 -0.67176 C 0.16615 -0.6875 0.16424 -0.70046 0.15191 -0.70602 C 0.14479 -0.71551 0.15365 -0.70486 0.14479 -0.7118 C 0.14132 -0.71458 0.13959 -0.72083 0.13611 -0.72315 C 0.1309 -0.72662 0.12448 -0.72847 0.11893 -0.73079 C 0.11615 -0.73194 0.1132 -0.73356 0.11042 -0.73472 C 0.10764 -0.73588 0.10191 -0.73842 0.10191 -0.73819 C 0.06719 -0.73704 0.0684 -0.74028 0.04757 -0.73264 C 0.04323 -0.72708 0.04045 -0.72361 0.03472 -0.72129 C 0.03264 -0.71713 0.02969 -0.71412 0.02761 -0.70995 C 0.02101 -0.69629 0.0316 -0.71088 0.02327 -0.70046 C 0.01771 -0.67754 0.01215 -0.6544 0.00608 -0.63171 C 0.0066 -0.6044 0.00643 -0.57708 0.00764 -0.54977 C 0.00799 -0.54051 0.01406 -0.5243 0.01615 -0.51551 C 0.0184 -0.50625 0.01962 -0.49606 0.02465 -0.48889 C 0.02882 -0.47338 0.02275 -0.49259 0.03038 -0.4794 C 0.03125 -0.47778 0.0309 -0.47523 0.03177 -0.47361 C 0.03351 -0.46991 0.03785 -0.46551 0.04045 -0.4625 C 0.04236 -0.45416 0.04584 -0.44954 0.05191 -0.44699 C 0.05625 -0.44352 0.05851 -0.43981 0.06337 -0.4375 C 0.06597 -0.43518 0.06771 -0.43171 0.07049 -0.42986 C 0.08264 -0.42176 0.09584 -0.42014 0.10903 -0.41875 C 0.12465 -0.41273 0.14063 -0.40995 0.15608 -0.40347 C 0.16077 -0.40139 0.16441 -0.39838 0.16893 -0.3956 C 0.1717 -0.39398 0.17761 -0.39236 0.17761 -0.39236 C 0.18733 -0.3831 0.18281 -0.38611 0.19045 -0.38241 C 0.1934 -0.37639 0.19584 -0.37291 0.20035 -0.36898 C 0.20313 -0.36366 0.204 -0.35833 0.20764 -0.3537 C 0.21754 -0.32639 0.22604 -0.29583 0.23038 -0.26597 C 0.22986 -0.24375 0.23542 -0.18958 0.21754 -0.16713 C 0.21337 -0.15 0.19827 -0.14907 0.1875 -0.14421 C 0.17309 -0.13773 0.18768 -0.14213 0.17327 -0.13842 C 0.16806 -0.13518 0.16302 -0.1331 0.15764 -0.13079 C 0.15174 -0.12338 0.14115 -0.12199 0.13334 -0.11944 C 0.129 -0.11805 0.12049 -0.11366 0.12049 -0.11342 C 0.09861 -0.11435 0.07656 -0.11435 0.05469 -0.11551 C 0.05261 -0.11551 0.04705 -0.11852 0.04479 -0.11944 C 0.03229 -0.12407 0.02014 -0.13009 0.00764 -0.13472 C 0.00278 -0.14097 -0.00312 -0.14236 -0.00816 -0.14815 C -0.01111 -0.15116 -0.01406 -0.15579 -0.01666 -0.15949 C -0.01719 -0.1618 -0.01753 -0.16342 -0.01823 -0.16504 C -0.01892 -0.16666 -0.02048 -0.16782 -0.021 -0.16921 C -0.02725 -0.18611 -0.02031 -0.17569 -0.02673 -0.18449 C -0.03021 -0.19815 -0.03333 -0.21991 -0.03958 -0.23171 C -0.04583 -0.25787 -0.0441 -0.24629 -0.04097 -0.29467 C -0.04062 -0.29861 -0.03819 -0.30208 -0.03819 -0.30602 C -0.03819 -0.30671 -0.03819 -0.30717 -0.03819 -0.30787 " pathEditMode="relative" rAng="0" ptsTypes="ffffffffffffffffffffffffffffffffffffffffffffffffffffffffffffffffffffffffffffffffffffffffffffffffffffffffffffffA">
                                      <p:cBhvr>
                                        <p:cTn id="11" dur="6500" fill="hold"/>
                                        <p:tgtEl>
                                          <p:spTgt spid="6148"/>
                                        </p:tgtEl>
                                        <p:attrNameLst>
                                          <p:attrName>ppt_x</p:attrName>
                                          <p:attrName>ppt_y</p:attrName>
                                        </p:attrNameLst>
                                      </p:cBhvr>
                                      <p:rCtr x="4253" y="-36736"/>
                                    </p:animMotion>
                                  </p:childTnLst>
                                </p:cTn>
                              </p:par>
                            </p:childTnLst>
                          </p:cTn>
                        </p:par>
                      </p:childTnLst>
                    </p:cTn>
                  </p:par>
                </p:childTnLst>
              </p:cTn>
              <p:nextCondLst>
                <p:cond evt="onClick" delay="0">
                  <p:tgtEl>
                    <p:spTgt spid="6148"/>
                  </p:tgtEl>
                </p:cond>
              </p:nextCondLst>
            </p:seq>
            <p:seq concurrent="1" nextAc="seek">
              <p:cTn id="12" restart="whenNotActive" fill="hold" evtFilter="cancelBubble" nodeType="interactiveSeq">
                <p:stCondLst>
                  <p:cond evt="onClick" delay="0">
                    <p:tgtEl>
                      <p:spTgt spid="6147"/>
                    </p:tgtEl>
                  </p:cond>
                </p:stCondLst>
                <p:endSync evt="end" delay="0">
                  <p:rtn val="all"/>
                </p:endSync>
                <p:childTnLst>
                  <p:par>
                    <p:cTn id="13" fill="hold">
                      <p:stCondLst>
                        <p:cond delay="0"/>
                      </p:stCondLst>
                      <p:childTnLst>
                        <p:par>
                          <p:cTn id="14" fill="hold">
                            <p:stCondLst>
                              <p:cond delay="0"/>
                            </p:stCondLst>
                            <p:childTnLst>
                              <p:par>
                                <p:cTn id="15" presetID="0" presetClass="path" presetSubtype="0" accel="50000" decel="50000" fill="hold" nodeType="clickEffect">
                                  <p:stCondLst>
                                    <p:cond delay="0"/>
                                  </p:stCondLst>
                                  <p:childTnLst>
                                    <p:animMotion origin="layout" path="M -0.05608 0.00764 C -0.06806 0.01019 -0.07882 0.01412 -0.09028 0.01898 C -0.09462 0.02084 -0.10313 0.02477 -0.10313 0.025 C -0.10677 0.0294 -0.1099 0.03218 -0.11459 0.03426 C -0.11823 0.03889 -0.1198 0.04167 -0.12466 0.04375 C -0.1283 0.04885 -0.13282 0.05348 -0.13611 0.05903 C -0.14375 0.07176 -0.15122 0.08449 -0.16042 0.09514 C -0.16615 0.10162 -0.16789 0.10741 -0.17483 0.11042 C -0.17796 0.11528 -0.17986 0.11783 -0.18455 0.11991 C -0.19046 0.12523 -0.19636 0.12732 -0.20313 0.1294 C -0.21702 0.14792 -0.24393 0.14167 -0.26042 0.1294 C -0.26667 0.12477 -0.27101 0.11922 -0.27743 0.11621 C -0.28525 0.10579 -0.27361 0.12061 -0.29202 0.10463 C -0.30278 0.09514 -0.31528 0.08635 -0.32466 0.07431 C -0.32778 0.06111 -0.32518 0.06551 -0.33039 0.05903 C -0.33368 0.04584 -0.33698 0.03264 -0.33907 0.01898 C -0.3375 -0.04514 -0.34063 -0.03472 -0.33039 -0.07615 C -0.32796 -0.08634 -0.32552 -0.09652 -0.32344 -0.10671 C -0.32188 -0.11296 -0.3191 -0.12569 -0.3191 -0.12546 C -0.31962 -0.1574 -0.31441 -0.21458 -0.33629 -0.24189 C -0.33907 -0.24977 -0.34202 -0.25926 -0.3474 -0.26481 C -0.36407 -0.28171 -0.38872 -0.28912 -0.40886 -0.29143 C -0.45139 -0.29027 -0.45764 -0.29838 -0.48316 -0.28564 C -0.48664 -0.28125 -0.48924 -0.27777 -0.49323 -0.2743 C -0.49514 -0.26666 -0.49827 -0.26365 -0.50313 -0.25902 C -0.50486 -0.25277 -0.50695 -0.24838 -0.51042 -0.24375 C -0.51094 -0.2412 -0.51129 -0.23865 -0.51181 -0.23611 C -0.51268 -0.2324 -0.51459 -0.22477 -0.51459 -0.22453 C -0.51372 -0.16852 -0.51667 -0.15671 -0.50747 -0.11805 C -0.50608 -0.10555 -0.50434 -0.09444 -0.50313 -0.08194 C -0.50382 -0.05393 -0.49636 -0.02245 -0.51181 -0.00185 C -0.51719 0.01273 -0.52396 0.03264 -0.53611 0.03797 C -0.5375 0.03936 -0.53872 0.04098 -0.54046 0.0419 C -0.54167 0.04283 -0.54341 0.0426 -0.5448 0.04375 C -0.54584 0.04468 -0.54636 0.04676 -0.5474 0.04769 C -0.55382 0.05209 -0.56233 0.05209 -0.5691 0.05533 C -0.58125 0.05463 -0.59393 0.05486 -0.60608 0.05324 C -0.60903 0.05278 -0.61476 0.04954 -0.61476 0.04977 C -0.61598 0.04815 -0.61736 0.04676 -0.61893 0.04561 C -0.62032 0.04468 -0.62205 0.04468 -0.62327 0.04375 C -0.63039 0.03843 -0.63386 0.0301 -0.64202 0.02662 C -0.64601 0.02292 -0.64844 0.01922 -0.65313 0.01713 C -0.6658 0.00579 -0.66719 -0.01041 -0.67605 -0.02291 C -0.68507 -0.07291 -0.67848 -0.11481 -0.66042 -0.15439 C -0.65851 -0.15879 -0.65417 -0.1618 -0.65174 -0.16574 C -0.64879 -0.1706 -0.64636 -0.17615 -0.64323 -0.18102 C -0.63924 -0.18773 -0.64115 -0.18194 -0.63611 -0.18865 C -0.63091 -0.1956 -0.63577 -0.19328 -0.629 -0.2 C -0.62396 -0.20509 -0.62361 -0.20185 -0.62032 -0.20764 C -0.61927 -0.20949 -0.6099 -0.2287 -0.60903 -0.23055 C -0.60799 -0.2324 -0.60608 -0.23611 -0.60608 -0.23588 C -0.60417 -0.24421 -0.60261 -0.25185 -0.59896 -0.25902 C -0.59844 -0.26157 -0.59792 -0.26412 -0.5974 -0.26666 C -0.59653 -0.27037 -0.59462 -0.27801 -0.59462 -0.27777 C -0.59584 -0.31782 -0.58855 -0.34375 -0.61771 -0.35625 C -0.62327 -0.36134 -0.62796 -0.36157 -0.63473 -0.36389 C -0.63768 -0.36481 -0.64323 -0.36759 -0.64323 -0.36736 C -0.70799 -0.36666 -0.7375 -0.38287 -0.78316 -0.35995 C -0.79132 -0.34953 -0.78021 -0.3625 -0.79028 -0.35439 C -0.79462 -0.35115 -0.79792 -0.34629 -0.80191 -0.34282 C -0.81233 -0.33333 -0.82014 -0.32037 -0.829 -0.30856 C -0.83351 -0.29629 -0.83021 -0.30416 -0.8375 -0.28958 C -0.83837 -0.28773 -0.84028 -0.28379 -0.84028 -0.28356 C -0.84202 -0.27639 -0.84306 -0.27129 -0.84601 -0.26481 C -0.84809 -0.25324 -0.84948 -0.23703 -0.85625 -0.2287 C -0.85747 -0.22106 -0.85712 -0.22199 -0.85886 -0.21527 C -0.86007 -0.21157 -0.86181 -0.20393 -0.86181 -0.2037 C -0.86337 -0.19166 -0.86511 -0.17963 -0.86754 -0.16759 C -0.86962 -0.13426 -0.87674 -0.09421 -0.85747 -0.06852 C -0.85695 -0.06666 -0.85712 -0.06435 -0.85625 -0.06296 C -0.85469 -0.06111 -0.84497 -0.05926 -0.84462 -0.05902 C -0.83976 -0.0574 -0.83507 -0.05532 -0.83039 -0.05347 C -0.8 -0.04166 -0.77032 -0.02615 -0.73907 -0.02106 C -0.6941 -0.02222 -0.68733 -0.01782 -0.65747 -0.0287 C -0.65469 -0.03125 -0.65174 -0.03356 -0.64896 -0.03611 C -0.64757 -0.0375 -0.64601 -0.03865 -0.64462 -0.04004 C -0.64323 -0.0412 -0.64028 -0.04375 -0.64028 -0.04352 C -0.63577 -0.05277 -0.63177 -0.06296 -0.62605 -0.0706 C -0.62518 -0.0743 -0.625 -0.0787 -0.62327 -0.08194 C -0.62136 -0.08564 -0.61875 -0.08889 -0.61771 -0.09328 C -0.61407 -0.10625 -0.61042 -0.1199 -0.60747 -0.13333 C -0.60608 -0.14027 -0.60469 -0.14745 -0.60313 -0.15439 C -0.60174 -0.16018 -0.59896 -0.17152 -0.59896 -0.17129 C -0.59931 -0.19282 -0.59723 -0.23796 -0.60313 -0.26481 C -0.60504 -0.27361 -0.6066 -0.28264 -0.60903 -0.29143 C -0.6099 -0.29514 -0.60938 -0.30046 -0.61181 -0.30277 C -0.62066 -0.31088 -0.62743 -0.32152 -0.63316 -0.33333 C -0.63473 -0.3412 -0.63559 -0.34745 -0.63907 -0.35439 C -0.64046 -0.36319 -0.64202 -0.37199 -0.64323 -0.38102 C -0.64254 -0.41296 -0.64757 -0.42662 -0.63768 -0.44768 C -0.63421 -0.46689 -0.63872 -0.44676 -0.63316 -0.45902 C -0.6323 -0.46064 -0.63282 -0.46319 -0.63177 -0.46481 C -0.63073 -0.46666 -0.62865 -0.46713 -0.62743 -0.46852 C -0.62153 -0.47523 -0.61789 -0.48402 -0.61042 -0.48773 C -0.6066 -0.49282 -0.60278 -0.49352 -0.5974 -0.49537 C -0.5875 -0.49467 -0.57743 -0.49444 -0.56771 -0.49328 C -0.56372 -0.49282 -0.56198 -0.49004 -0.55886 -0.48773 C -0.5507 -0.48125 -0.5448 -0.475 -0.53907 -0.46481 C -0.53473 -0.4574 -0.5323 -0.44838 -0.52743 -0.44189 C -0.5191 -0.41898 -0.53039 -0.44652 -0.52032 -0.43055 C -0.51459 -0.42152 -0.51389 -0.4081 -0.50469 -0.40393 C -0.50243 -0.40092 -0.50122 -0.39699 -0.49896 -0.39421 C -0.48264 -0.37523 -0.46007 -0.36504 -0.43889 -0.36203 C -0.42796 -0.35671 -0.41806 -0.3574 -0.40608 -0.35625 C -0.39688 -0.35648 -0.35643 -0.35532 -0.33629 -0.35995 C -0.32275 -0.36296 -0.31094 -0.3743 -0.2974 -0.37708 C -0.28733 -0.38657 -0.29983 -0.37569 -0.28768 -0.38287 C -0.27848 -0.38819 -0.26233 -0.40463 -0.25608 -0.41527 C -0.25157 -0.42291 -0.2474 -0.43009 -0.24341 -0.43819 C -0.24236 -0.44004 -0.24028 -0.44375 -0.24028 -0.44352 C -0.23542 -0.46412 -0.24306 -0.43379 -0.23611 -0.45532 C -0.23004 -0.47407 -0.2257 -0.49814 -0.22188 -0.51805 C -0.22118 -0.53264 -0.21667 -0.57291 -0.22344 -0.59051 C -0.22674 -0.5993 -0.2323 -0.60231 -0.23907 -0.60578 C -0.24184 -0.60717 -0.2474 -0.60949 -0.2474 -0.60926 C -0.24844 -0.61088 -0.24931 -0.6125 -0.25035 -0.61342 C -0.25313 -0.61527 -0.25903 -0.61713 -0.25903 -0.61689 C -0.26459 -0.62245 -0.27066 -0.62361 -0.27743 -0.62662 C -0.27882 -0.62731 -0.28177 -0.6287 -0.28177 -0.62847 C -0.30226 -0.62801 -0.32275 -0.62824 -0.34341 -0.62662 C -0.34618 -0.62639 -0.35174 -0.62291 -0.35174 -0.62268 C -0.35486 -0.61875 -0.36164 -0.61342 -0.36598 -0.61134 C -0.37466 -0.60069 -0.36285 -0.61435 -0.37327 -0.60578 C -0.38299 -0.59791 -0.36823 -0.60532 -0.38039 -0.6 C -0.38993 -0.58657 -0.37952 -0.59977 -0.38889 -0.59236 C -0.39393 -0.58865 -0.39375 -0.58518 -0.40035 -0.58102 C -0.40573 -0.57338 -0.41042 -0.56666 -0.41754 -0.56203 C -0.42171 -0.55602 -0.42778 -0.55231 -0.43195 -0.54676 C -0.43438 -0.54305 -0.43855 -0.5375 -0.44184 -0.53518 C -0.44445 -0.53333 -0.44757 -0.53264 -0.45035 -0.53148 C -0.45174 -0.53078 -0.45469 -0.52963 -0.45469 -0.52939 C -0.46493 -0.51527 -0.48056 -0.51041 -0.49462 -0.50671 C -0.50799 -0.5074 -0.52118 -0.5074 -0.53455 -0.50856 C -0.53907 -0.50902 -0.5474 -0.51435 -0.5474 -0.51412 C -0.55868 -0.52847 -0.56546 -0.54722 -0.57605 -0.56203 C -0.58021 -0.57847 -0.58386 -0.59629 -0.58611 -0.61342 C -0.58473 -0.64953 -0.58907 -0.6456 -0.57327 -0.66296 C -0.56789 -0.66898 -0.56441 -0.67129 -0.55747 -0.6743 C -0.55469 -0.67546 -0.54896 -0.67801 -0.54896 -0.67777 C -0.54341 -0.68564 -0.53368 -0.6868 -0.52605 -0.69143 " pathEditMode="relative" rAng="0" ptsTypes="fffffffffffffffffffffffffffffffffffffffffffffffffffffffffffffffffffffffffffffffffffffffffffffffffffffffffffffffffffffffffffffffffffffffffffA">
                                      <p:cBhvr>
                                        <p:cTn id="16" dur="6500" fill="hold"/>
                                        <p:tgtEl>
                                          <p:spTgt spid="6147"/>
                                        </p:tgtEl>
                                        <p:attrNameLst>
                                          <p:attrName>ppt_x</p:attrName>
                                          <p:attrName>ppt_y</p:attrName>
                                        </p:attrNameLst>
                                      </p:cBhvr>
                                      <p:rCtr x="-41042" y="-27940"/>
                                    </p:animMotion>
                                  </p:childTnLst>
                                </p:cTn>
                              </p:par>
                            </p:childTnLst>
                          </p:cTn>
                        </p:par>
                      </p:childTnLst>
                    </p:cTn>
                  </p:par>
                </p:childTnLst>
              </p:cTn>
              <p:nextCondLst>
                <p:cond evt="onClick" delay="0">
                  <p:tgtEl>
                    <p:spTgt spid="614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58010" y="89618"/>
            <a:ext cx="2957220" cy="369332"/>
          </a:xfrm>
          <a:prstGeom prst="rect">
            <a:avLst/>
          </a:prstGeom>
          <a:noFill/>
        </p:spPr>
        <p:txBody>
          <a:bodyPr wrap="none" rtlCol="0">
            <a:spAutoFit/>
          </a:bodyPr>
          <a:lstStyle/>
          <a:p>
            <a:r>
              <a:rPr lang="cs-CZ" b="1" dirty="0" smtClean="0"/>
              <a:t>ZVÝRAZNI SPRÁVNÉ TVRZENÍ</a:t>
            </a:r>
            <a:endParaRPr lang="cs-CZ" b="1" dirty="0"/>
          </a:p>
        </p:txBody>
      </p:sp>
      <p:grpSp>
        <p:nvGrpSpPr>
          <p:cNvPr id="16" name="Skupina 15"/>
          <p:cNvGrpSpPr/>
          <p:nvPr/>
        </p:nvGrpSpPr>
        <p:grpSpPr>
          <a:xfrm>
            <a:off x="4572000" y="37651"/>
            <a:ext cx="4248472" cy="6740307"/>
            <a:chOff x="4211960" y="37651"/>
            <a:chExt cx="4536504" cy="6740307"/>
          </a:xfrm>
        </p:grpSpPr>
        <p:sp>
          <p:nvSpPr>
            <p:cNvPr id="2" name="TextovéPole 1"/>
            <p:cNvSpPr txBox="1"/>
            <p:nvPr/>
          </p:nvSpPr>
          <p:spPr>
            <a:xfrm>
              <a:off x="4211960" y="37651"/>
              <a:ext cx="4536504" cy="6740307"/>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nSpc>
                  <a:spcPct val="150000"/>
                </a:lnSpc>
              </a:pPr>
              <a:r>
                <a:rPr lang="cs-CZ" sz="2400" dirty="0" smtClean="0"/>
                <a:t>LISTOPAD JE  1.   MĚSÍC V ROCE. </a:t>
              </a:r>
            </a:p>
            <a:p>
              <a:pPr>
                <a:lnSpc>
                  <a:spcPct val="150000"/>
                </a:lnSpc>
              </a:pPr>
              <a:r>
                <a:rPr lang="cs-CZ" sz="2400" dirty="0" smtClean="0"/>
                <a:t>LISTOPAD JE  2.   MĚSÍC V ROCE. </a:t>
              </a:r>
            </a:p>
            <a:p>
              <a:pPr>
                <a:lnSpc>
                  <a:spcPct val="150000"/>
                </a:lnSpc>
              </a:pPr>
              <a:r>
                <a:rPr lang="cs-CZ" sz="2400" dirty="0" smtClean="0"/>
                <a:t>LISTOPAD JE  3.   MĚSÍC V ROCE. </a:t>
              </a:r>
            </a:p>
            <a:p>
              <a:pPr>
                <a:lnSpc>
                  <a:spcPct val="150000"/>
                </a:lnSpc>
              </a:pPr>
              <a:r>
                <a:rPr lang="cs-CZ" sz="2400" dirty="0" smtClean="0"/>
                <a:t>LISTOPAD JE  4.   MĚSÍC V ROCE. </a:t>
              </a:r>
            </a:p>
            <a:p>
              <a:pPr>
                <a:lnSpc>
                  <a:spcPct val="150000"/>
                </a:lnSpc>
              </a:pPr>
              <a:r>
                <a:rPr lang="cs-CZ" sz="2400" dirty="0" smtClean="0"/>
                <a:t>LISTOPAD JE  5.   MĚSÍC V ROCE. </a:t>
              </a:r>
            </a:p>
            <a:p>
              <a:pPr>
                <a:lnSpc>
                  <a:spcPct val="150000"/>
                </a:lnSpc>
              </a:pPr>
              <a:r>
                <a:rPr lang="cs-CZ" sz="2400" dirty="0" smtClean="0"/>
                <a:t>LISTOPAD JE  6.   MĚSÍC V ROCE. </a:t>
              </a:r>
            </a:p>
            <a:p>
              <a:pPr>
                <a:lnSpc>
                  <a:spcPct val="150000"/>
                </a:lnSpc>
              </a:pPr>
              <a:r>
                <a:rPr lang="cs-CZ" sz="2400" dirty="0" smtClean="0"/>
                <a:t>LISTOPAD JE  7.   MĚSÍC V ROCE. </a:t>
              </a:r>
            </a:p>
            <a:p>
              <a:pPr>
                <a:lnSpc>
                  <a:spcPct val="150000"/>
                </a:lnSpc>
              </a:pPr>
              <a:r>
                <a:rPr lang="cs-CZ" sz="2400" dirty="0" smtClean="0"/>
                <a:t>LISTOPAD JE  8.   MĚSÍC V ROCE. </a:t>
              </a:r>
            </a:p>
            <a:p>
              <a:pPr>
                <a:lnSpc>
                  <a:spcPct val="150000"/>
                </a:lnSpc>
              </a:pPr>
              <a:r>
                <a:rPr lang="cs-CZ" sz="2400" dirty="0" smtClean="0"/>
                <a:t>LISTOPAD JE  9.   MĚSÍC V ROCE. </a:t>
              </a:r>
            </a:p>
            <a:p>
              <a:pPr>
                <a:lnSpc>
                  <a:spcPct val="150000"/>
                </a:lnSpc>
              </a:pPr>
              <a:r>
                <a:rPr lang="cs-CZ" sz="2400" dirty="0" smtClean="0"/>
                <a:t>LISTOPAD JE  10. MĚSÍC V ROCE. </a:t>
              </a:r>
            </a:p>
            <a:p>
              <a:pPr>
                <a:lnSpc>
                  <a:spcPct val="150000"/>
                </a:lnSpc>
              </a:pPr>
              <a:r>
                <a:rPr lang="cs-CZ" sz="2400" dirty="0" smtClean="0"/>
                <a:t>LISTOPAD JE  11. MĚSÍC V ROCE. </a:t>
              </a:r>
            </a:p>
            <a:p>
              <a:pPr>
                <a:lnSpc>
                  <a:spcPct val="150000"/>
                </a:lnSpc>
              </a:pPr>
              <a:r>
                <a:rPr lang="cs-CZ" sz="2400" dirty="0" smtClean="0"/>
                <a:t>LISTOPAD JE  12. MĚSÍC V ROCE.</a:t>
              </a:r>
              <a:endParaRPr lang="cs-CZ" dirty="0"/>
            </a:p>
          </p:txBody>
        </p:sp>
        <p:cxnSp>
          <p:nvCxnSpPr>
            <p:cNvPr id="5" name="Přímá spojnice 4"/>
            <p:cNvCxnSpPr/>
            <p:nvPr/>
          </p:nvCxnSpPr>
          <p:spPr>
            <a:xfrm>
              <a:off x="4211960" y="620688"/>
              <a:ext cx="4536504"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6" name="Přímá spojnice 5"/>
            <p:cNvCxnSpPr/>
            <p:nvPr/>
          </p:nvCxnSpPr>
          <p:spPr>
            <a:xfrm>
              <a:off x="4211960" y="1196752"/>
              <a:ext cx="4536504"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7" name="Přímá spojnice 6"/>
            <p:cNvCxnSpPr/>
            <p:nvPr/>
          </p:nvCxnSpPr>
          <p:spPr>
            <a:xfrm>
              <a:off x="4211960" y="2276872"/>
              <a:ext cx="4536504"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8" name="Přímá spojnice 7"/>
            <p:cNvCxnSpPr/>
            <p:nvPr/>
          </p:nvCxnSpPr>
          <p:spPr>
            <a:xfrm>
              <a:off x="4211960" y="1772816"/>
              <a:ext cx="4536504"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9" name="Přímá spojnice 8"/>
            <p:cNvCxnSpPr/>
            <p:nvPr/>
          </p:nvCxnSpPr>
          <p:spPr>
            <a:xfrm>
              <a:off x="4211960" y="2852936"/>
              <a:ext cx="4536504"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10" name="Přímá spojnice 9"/>
            <p:cNvCxnSpPr/>
            <p:nvPr/>
          </p:nvCxnSpPr>
          <p:spPr>
            <a:xfrm>
              <a:off x="4211960" y="3407804"/>
              <a:ext cx="4536504"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11" name="Přímá spojnice 10"/>
            <p:cNvCxnSpPr/>
            <p:nvPr/>
          </p:nvCxnSpPr>
          <p:spPr>
            <a:xfrm>
              <a:off x="4211960" y="3933056"/>
              <a:ext cx="4536504"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12" name="Přímá spojnice 11"/>
            <p:cNvCxnSpPr/>
            <p:nvPr/>
          </p:nvCxnSpPr>
          <p:spPr>
            <a:xfrm>
              <a:off x="4211960" y="4509120"/>
              <a:ext cx="4536504"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13" name="Přímá spojnice 12"/>
            <p:cNvCxnSpPr/>
            <p:nvPr/>
          </p:nvCxnSpPr>
          <p:spPr>
            <a:xfrm>
              <a:off x="4211960" y="5013176"/>
              <a:ext cx="4536504"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14" name="Přímá spojnice 13"/>
            <p:cNvCxnSpPr/>
            <p:nvPr/>
          </p:nvCxnSpPr>
          <p:spPr>
            <a:xfrm>
              <a:off x="4211960" y="5589240"/>
              <a:ext cx="4536504"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15" name="Přímá spojnice 14"/>
            <p:cNvCxnSpPr/>
            <p:nvPr/>
          </p:nvCxnSpPr>
          <p:spPr>
            <a:xfrm>
              <a:off x="4211960" y="6165304"/>
              <a:ext cx="4536504" cy="0"/>
            </a:xfrm>
            <a:prstGeom prst="line">
              <a:avLst/>
            </a:prstGeom>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6863242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sz="1800" dirty="0" smtClean="0"/>
              <a:t>Microsoft Office - Klipart</a:t>
            </a:r>
          </a:p>
          <a:p>
            <a:r>
              <a:rPr lang="cs-CZ" sz="1800" dirty="0"/>
              <a:t>MOTLOVÁ, Milada. </a:t>
            </a:r>
            <a:r>
              <a:rPr lang="cs-CZ" sz="1800" i="1" dirty="0"/>
              <a:t>Český špalíček pohádek, říkadel, hádanek, přísloví a písniček</a:t>
            </a:r>
            <a:r>
              <a:rPr lang="cs-CZ" sz="1800" dirty="0"/>
              <a:t>. Vyd. 1. Ilustrace Vlasta Baránková. V Praze: Knižní klub, 2006, 321 s. ISBN 80-242-1720-1</a:t>
            </a:r>
          </a:p>
          <a:p>
            <a:pPr marL="0" indent="0">
              <a:buNone/>
            </a:pPr>
            <a:endParaRPr lang="cs-CZ" dirty="0"/>
          </a:p>
        </p:txBody>
      </p:sp>
    </p:spTree>
    <p:extLst>
      <p:ext uri="{BB962C8B-B14F-4D97-AF65-F5344CB8AC3E}">
        <p14:creationId xmlns:p14="http://schemas.microsoft.com/office/powerpoint/2010/main" val="2194532567"/>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1856</TotalTime>
  <Words>597</Words>
  <Application>Microsoft Office PowerPoint</Application>
  <PresentationFormat>Předvádění na obrazovce (4:3)</PresentationFormat>
  <Paragraphs>96</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Prezentace aplikace PowerPoint</vt:lpstr>
      <vt:lpstr>Prezentace aplikace PowerPoint</vt:lpstr>
      <vt:lpstr>Padá listí  František Hrubín</vt:lpstr>
      <vt:lpstr>Prezentace aplikace PowerPoint</vt:lpstr>
      <vt:lpstr>V LISTOPADU ČASTO PRŠÍ. </vt:lpstr>
      <vt:lpstr>Prezentace aplikace PowerPoint</vt:lpstr>
      <vt:lpstr>Prezentace aplikace PowerPoint</vt:lpstr>
      <vt:lpstr>V LISTOPADU SI NĚKTERÁ VOLNĚ ŽIJÍCÍ ZVÍŘATA, KTERÁ V ZIMĚ NESPÍ, VYTVÁŘEJÍ ZÁSOBY JÍDLA. </vt:lpstr>
      <vt:lpstr>Prezentace aplikace PowerPoint</vt:lpstr>
      <vt:lpstr>Prezentace aplikace PowerPoint</vt:lpstr>
      <vt:lpstr>Prezentace aplikace PowerPoint</vt:lpstr>
      <vt:lpstr>Prezentace aplikace PowerPoint</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VY_32_INOVACE_4A_11_Rok-Listopad</dc:title>
  <dc:creator>Kata-Repa</dc:creator>
  <cp:lastModifiedBy>uzivatel</cp:lastModifiedBy>
  <cp:revision>67</cp:revision>
  <dcterms:created xsi:type="dcterms:W3CDTF">2011-11-09T22:02:24Z</dcterms:created>
  <dcterms:modified xsi:type="dcterms:W3CDTF">2013-01-21T12:31:55Z</dcterms:modified>
</cp:coreProperties>
</file>