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9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VY_32_INOVACE_12_Poválečné rozdělení světa a studená válka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Poválečné rozdělení světa a studená válka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VY_32_INOVACE_12_Poválečné rozdělení světa a studená válka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Poválečné rozdělení světa a studená válka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9AD06-64C5-49AB-BF38-69E4E3272F4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6F65FD-4662-4404-AA5E-44D068493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532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32948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9923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Poválečné rozdělení světa a studená válka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Poválečné uspořádání světa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dirty="0" smtClean="0"/>
              <a:t>Po skončení válka začaly mezi spojenci propukat rozpory: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Západní demokracie chtějí návrat do předválečných poměrů, svobodné volby</a:t>
            </a:r>
          </a:p>
          <a:p>
            <a:pPr>
              <a:defRPr/>
            </a:pPr>
            <a:r>
              <a:rPr lang="cs-CZ" b="1" dirty="0" smtClean="0"/>
              <a:t>SSSR chce ovládnout státy které osvobodil – budou tvořit nárazníkové </a:t>
            </a:r>
            <a:r>
              <a:rPr lang="cs-CZ" b="1" dirty="0" smtClean="0"/>
              <a:t>pásmo mezi ním a Západem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Německo rozděleno na 4 okupační zóny (USA, VB, SSSR, Francie)</a:t>
            </a:r>
          </a:p>
          <a:p>
            <a:r>
              <a:rPr lang="cs-CZ" b="1" dirty="0" smtClean="0"/>
              <a:t>V těchto zónách rozdílný vývoj</a:t>
            </a:r>
          </a:p>
          <a:p>
            <a:r>
              <a:rPr lang="cs-CZ" b="1" dirty="0" smtClean="0"/>
              <a:t>Prováděna demilitarizace a denacifikace</a:t>
            </a:r>
          </a:p>
          <a:p>
            <a:r>
              <a:rPr lang="cs-CZ" b="1" dirty="0" smtClean="0"/>
              <a:t>Velmoci dohodly odsun německých menšin z okolních států (včetně ČSR)</a:t>
            </a:r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 zemích osvobozených SSSR posilována moc komunistických stran (za podpory SSSR)</a:t>
            </a:r>
          </a:p>
          <a:p>
            <a:r>
              <a:rPr lang="cs-CZ" b="1" dirty="0" smtClean="0"/>
              <a:t>Různé </a:t>
            </a:r>
            <a:r>
              <a:rPr lang="cs-CZ" b="1" dirty="0"/>
              <a:t>formy </a:t>
            </a:r>
            <a:r>
              <a:rPr lang="cs-CZ" b="1" dirty="0" smtClean="0"/>
              <a:t>nátlaku, ovlivňování lidí </a:t>
            </a:r>
            <a:r>
              <a:rPr lang="cs-CZ" b="1" dirty="0"/>
              <a:t>– </a:t>
            </a:r>
            <a:r>
              <a:rPr lang="cs-CZ" b="1" dirty="0" smtClean="0"/>
              <a:t>vše směřováno k převzetí </a:t>
            </a:r>
            <a:r>
              <a:rPr lang="cs-CZ" b="1" dirty="0" smtClean="0"/>
              <a:t>moci a likvidaci demokracie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Marshallův plán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Program hospodářské pomoci zemím Evropy a jejich obnovy z r. 1947</a:t>
            </a:r>
          </a:p>
          <a:p>
            <a:pPr>
              <a:defRPr/>
            </a:pPr>
            <a:r>
              <a:rPr lang="cs-CZ" b="1" dirty="0" smtClean="0"/>
              <a:t>Cílem je především stabilita Evropy</a:t>
            </a:r>
          </a:p>
          <a:p>
            <a:pPr>
              <a:defRPr/>
            </a:pPr>
            <a:r>
              <a:rPr lang="cs-CZ" b="1" dirty="0" smtClean="0"/>
              <a:t>Cca 13 miliard dolarů</a:t>
            </a:r>
          </a:p>
          <a:p>
            <a:pPr>
              <a:defRPr/>
            </a:pPr>
            <a:r>
              <a:rPr lang="cs-CZ" b="1" dirty="0" smtClean="0"/>
              <a:t>Západní Evropa přijala – velká pomoc hospodářství, začátek ekonomického rozvoje, nastartován mezinárodní obchod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 smtClean="0"/>
              <a:t>Marshallův plán vyústil ve vznik Organizace pro evropskou hospodářskou spolupráci OEEC – první krok ke sjednocení Evropy</a:t>
            </a:r>
          </a:p>
          <a:p>
            <a:pPr marL="0" indent="0">
              <a:buNone/>
              <a:defRPr/>
            </a:pPr>
            <a:r>
              <a:rPr lang="cs-CZ" b="1" dirty="0" smtClean="0"/>
              <a:t>X</a:t>
            </a:r>
          </a:p>
          <a:p>
            <a:pPr>
              <a:defRPr/>
            </a:pPr>
            <a:r>
              <a:rPr lang="cs-CZ" b="1" dirty="0" smtClean="0"/>
              <a:t>Země sovětského bloku pod nátlakem MP odmítly – závislé na pomoci ze SSSR – tím prohloubena i závislost politická</a:t>
            </a:r>
          </a:p>
          <a:p>
            <a:pPr>
              <a:defRPr/>
            </a:pPr>
            <a:r>
              <a:rPr lang="cs-CZ" b="1" dirty="0" smtClean="0"/>
              <a:t>Proti OEEC zde vzniká Rada vzájemné hospodářské pomoci RVHP</a:t>
            </a:r>
            <a:endParaRPr lang="cs-CZ" b="1" dirty="0" smtClean="0"/>
          </a:p>
          <a:p>
            <a:pPr marL="0" indent="0">
              <a:buNone/>
              <a:defRPr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„Železná opona“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Pojem z projevu Winstona Churchilla ve </a:t>
            </a:r>
            <a:r>
              <a:rPr lang="cs-CZ" b="1" dirty="0" err="1" smtClean="0"/>
              <a:t>Fultonu</a:t>
            </a:r>
            <a:r>
              <a:rPr lang="cs-CZ" b="1" dirty="0" smtClean="0"/>
              <a:t> 5.3.1946</a:t>
            </a:r>
          </a:p>
          <a:p>
            <a:r>
              <a:rPr lang="cs-CZ" b="1" dirty="0" smtClean="0"/>
              <a:t>Charakterizoval tím nové rozdělení Evropy díky nepřekonatelným rozporům mezi Západem a SSSR</a:t>
            </a:r>
          </a:p>
          <a:p>
            <a:r>
              <a:rPr lang="cs-CZ" b="1" i="1" dirty="0" smtClean="0"/>
              <a:t>„Horká válka skončila, začala válka studená“ </a:t>
            </a:r>
            <a:r>
              <a:rPr lang="cs-CZ" b="1" dirty="0" smtClean="0"/>
              <a:t>– nastávající soupeření mezi oběma bloky v oblasti ekonomické, politické i vojenské</a:t>
            </a:r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vojenských paktů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Narůstající rozpory vedou ke vzniku soupeření ve vojenské oblasti a k založení mezinárodních vojenských paktů</a:t>
            </a:r>
          </a:p>
          <a:p>
            <a:r>
              <a:rPr lang="cs-CZ" b="1" dirty="0" smtClean="0"/>
              <a:t>USA zakládá 4.4.1949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NATO</a:t>
            </a:r>
          </a:p>
          <a:p>
            <a:r>
              <a:rPr lang="cs-CZ" b="1" dirty="0" smtClean="0"/>
              <a:t>Nejprve 12 členů, postupně rozšiřováno</a:t>
            </a:r>
          </a:p>
          <a:p>
            <a:r>
              <a:rPr lang="cs-CZ" b="1" dirty="0" smtClean="0"/>
              <a:t>Jako odpověď SSSR vzniká 1955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Varšavská smlouva </a:t>
            </a:r>
          </a:p>
          <a:p>
            <a:r>
              <a:rPr lang="cs-CZ" b="1" dirty="0" smtClean="0"/>
              <a:t>Mezi oběma bloky závody ve zbrojení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7876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Studená válka a bipolární </a:t>
            </a:r>
            <a:r>
              <a:rPr lang="cs-CZ" b="1" dirty="0" smtClean="0"/>
              <a:t>rozdělení světa trvalo až do pádu komunismu v letech 1988-1989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21297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</a:t>
            </a:r>
            <a:r>
              <a:rPr lang="cs-CZ" b="1" dirty="0" smtClean="0"/>
              <a:t>bys charakterizoval rozdíly mezi Západem a Východem po skončení války?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byla politika vítězných mocností vůči poraženému Německu?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 Marshallův plán?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mezinárodní vojenské organizace vznikly po válce ve světě?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pojem železná opona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432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Poválečné uspořádání světa</vt:lpstr>
      <vt:lpstr>Prezentace aplikace PowerPoint</vt:lpstr>
      <vt:lpstr>Prezentace aplikace PowerPoint</vt:lpstr>
      <vt:lpstr>Marshallův plán</vt:lpstr>
      <vt:lpstr>Prezentace aplikace PowerPoint</vt:lpstr>
      <vt:lpstr>„Železná opona“</vt:lpstr>
      <vt:lpstr>Vznik vojenských paktů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50</cp:revision>
  <dcterms:created xsi:type="dcterms:W3CDTF">2011-11-09T14:01:04Z</dcterms:created>
  <dcterms:modified xsi:type="dcterms:W3CDTF">2012-03-03T16:03:43Z</dcterms:modified>
</cp:coreProperties>
</file>