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2285908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623076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3131831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197F529-825B-480C-8988-0B6316CC13A5}" type="datetimeFigureOut">
              <a:rPr lang="cs-CZ" smtClean="0"/>
              <a:pPr/>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3137183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197F529-825B-480C-8988-0B6316CC13A5}" type="datetimeFigureOut">
              <a:rPr lang="cs-CZ" smtClean="0"/>
              <a:pPr/>
              <a:t>1.2.2013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305486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197F529-825B-480C-8988-0B6316CC13A5}" type="datetimeFigureOut">
              <a:rPr lang="cs-CZ" smtClean="0"/>
              <a:pPr/>
              <a:t>1.2.2013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212753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197F529-825B-480C-8988-0B6316CC13A5}" type="datetimeFigureOut">
              <a:rPr lang="cs-CZ" smtClean="0"/>
              <a:pPr/>
              <a:t>1.2.2013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3279036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197F529-825B-480C-8988-0B6316CC13A5}" type="datetimeFigureOut">
              <a:rPr lang="cs-CZ" smtClean="0"/>
              <a:pPr/>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1315474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197F529-825B-480C-8988-0B6316CC13A5}" type="datetimeFigureOut">
              <a:rPr lang="cs-CZ" smtClean="0"/>
              <a:pPr/>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142800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1668720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5075B4C-D65D-4FCD-B078-E497F17078C6}" type="slidenum">
              <a:rPr lang="cs-CZ" smtClean="0"/>
              <a:pPr/>
              <a:t>‹#›</a:t>
            </a:fld>
            <a:endParaRPr lang="cs-CZ"/>
          </a:p>
        </p:txBody>
      </p:sp>
    </p:spTree>
    <p:extLst>
      <p:ext uri="{BB962C8B-B14F-4D97-AF65-F5344CB8AC3E}">
        <p14:creationId xmlns:p14="http://schemas.microsoft.com/office/powerpoint/2010/main" val="2164810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97F529-825B-480C-8988-0B6316CC13A5}" type="datetimeFigureOut">
              <a:rPr lang="cs-CZ" smtClean="0"/>
              <a:pPr/>
              <a:t>1.2.2013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075B4C-D65D-4FCD-B078-E497F17078C6}" type="slidenum">
              <a:rPr lang="cs-CZ" smtClean="0"/>
              <a:pPr/>
              <a:t>‹#›</a:t>
            </a:fld>
            <a:endParaRPr lang="cs-CZ"/>
          </a:p>
        </p:txBody>
      </p:sp>
    </p:spTree>
    <p:extLst>
      <p:ext uri="{BB962C8B-B14F-4D97-AF65-F5344CB8AC3E}">
        <p14:creationId xmlns:p14="http://schemas.microsoft.com/office/powerpoint/2010/main" val="1677362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slideLayout" Target="../slideLayouts/slideLayout2.xml"/><Relationship Id="rId6" Type="http://schemas.openxmlformats.org/officeDocument/2006/relationships/image" Target="../media/image6.wmf"/><Relationship Id="rId11" Type="http://schemas.openxmlformats.org/officeDocument/2006/relationships/image" Target="../media/image11.wmf"/><Relationship Id="rId5" Type="http://schemas.openxmlformats.org/officeDocument/2006/relationships/image" Target="../media/image5.wmf"/><Relationship Id="rId10" Type="http://schemas.openxmlformats.org/officeDocument/2006/relationships/image" Target="../media/image10.wmf"/><Relationship Id="rId4" Type="http://schemas.openxmlformats.org/officeDocument/2006/relationships/image" Target="../media/image4.wmf"/><Relationship Id="rId9" Type="http://schemas.openxmlformats.org/officeDocument/2006/relationships/image" Target="../media/image9.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4.wmf"/><Relationship Id="rId13" Type="http://schemas.openxmlformats.org/officeDocument/2006/relationships/image" Target="../media/image18.wmf"/><Relationship Id="rId3" Type="http://schemas.openxmlformats.org/officeDocument/2006/relationships/image" Target="../media/image5.wmf"/><Relationship Id="rId7" Type="http://schemas.openxmlformats.org/officeDocument/2006/relationships/image" Target="../media/image3.wmf"/><Relationship Id="rId12" Type="http://schemas.openxmlformats.org/officeDocument/2006/relationships/image" Target="../media/image17.wmf"/><Relationship Id="rId2" Type="http://schemas.openxmlformats.org/officeDocument/2006/relationships/image" Target="../media/image4.wmf"/><Relationship Id="rId1" Type="http://schemas.openxmlformats.org/officeDocument/2006/relationships/slideLayout" Target="../slideLayouts/slideLayout2.xml"/><Relationship Id="rId6" Type="http://schemas.openxmlformats.org/officeDocument/2006/relationships/image" Target="../media/image13.wmf"/><Relationship Id="rId11" Type="http://schemas.openxmlformats.org/officeDocument/2006/relationships/image" Target="../media/image6.wmf"/><Relationship Id="rId5" Type="http://schemas.openxmlformats.org/officeDocument/2006/relationships/image" Target="../media/image2.wmf"/><Relationship Id="rId10" Type="http://schemas.openxmlformats.org/officeDocument/2006/relationships/image" Target="../media/image16.jpeg"/><Relationship Id="rId4" Type="http://schemas.openxmlformats.org/officeDocument/2006/relationships/image" Target="../media/image12.jpeg"/><Relationship Id="rId9" Type="http://schemas.openxmlformats.org/officeDocument/2006/relationships/image" Target="../media/image15.jpeg"/><Relationship Id="rId14" Type="http://schemas.openxmlformats.org/officeDocument/2006/relationships/image" Target="../media/image19.wmf"/></Relationships>
</file>

<file path=ppt/slides/_rels/slide6.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21.wmf"/><Relationship Id="rId7" Type="http://schemas.openxmlformats.org/officeDocument/2006/relationships/image" Target="../media/image9.wmf"/><Relationship Id="rId12" Type="http://schemas.openxmlformats.org/officeDocument/2006/relationships/image" Target="../media/image26.wmf"/><Relationship Id="rId2" Type="http://schemas.openxmlformats.org/officeDocument/2006/relationships/image" Target="../media/image20.wmf"/><Relationship Id="rId1" Type="http://schemas.openxmlformats.org/officeDocument/2006/relationships/slideLayout" Target="../slideLayouts/slideLayout2.xml"/><Relationship Id="rId6" Type="http://schemas.openxmlformats.org/officeDocument/2006/relationships/image" Target="../media/image10.wmf"/><Relationship Id="rId11" Type="http://schemas.openxmlformats.org/officeDocument/2006/relationships/image" Target="../media/image11.wmf"/><Relationship Id="rId5" Type="http://schemas.openxmlformats.org/officeDocument/2006/relationships/image" Target="../media/image23.wmf"/><Relationship Id="rId10" Type="http://schemas.openxmlformats.org/officeDocument/2006/relationships/image" Target="../media/image25.wmf"/><Relationship Id="rId4" Type="http://schemas.openxmlformats.org/officeDocument/2006/relationships/image" Target="../media/image22.wmf"/><Relationship Id="rId9" Type="http://schemas.openxmlformats.org/officeDocument/2006/relationships/image" Target="../media/image24.wmf"/></Relationships>
</file>

<file path=ppt/slides/_rels/slide7.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jpeg"/><Relationship Id="rId12" Type="http://schemas.openxmlformats.org/officeDocument/2006/relationships/image" Target="../media/image37.wmf"/><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wmf"/><Relationship Id="rId11" Type="http://schemas.openxmlformats.org/officeDocument/2006/relationships/image" Target="../media/image36.jpeg"/><Relationship Id="rId5" Type="http://schemas.openxmlformats.org/officeDocument/2006/relationships/image" Target="../media/image30.png"/><Relationship Id="rId10" Type="http://schemas.openxmlformats.org/officeDocument/2006/relationships/image" Target="../media/image35.wmf"/><Relationship Id="rId4" Type="http://schemas.openxmlformats.org/officeDocument/2006/relationships/image" Target="../media/image29.jpeg"/><Relationship Id="rId9" Type="http://schemas.openxmlformats.org/officeDocument/2006/relationships/image" Target="../media/image34.jpeg"/></Relationships>
</file>

<file path=ppt/slides/_rels/slide8.xml.rels><?xml version="1.0" encoding="UTF-8" standalone="yes"?>
<Relationships xmlns="http://schemas.openxmlformats.org/package/2006/relationships"><Relationship Id="rId8" Type="http://schemas.openxmlformats.org/officeDocument/2006/relationships/image" Target="../media/image44.wmf"/><Relationship Id="rId13" Type="http://schemas.openxmlformats.org/officeDocument/2006/relationships/image" Target="../media/image6.wmf"/><Relationship Id="rId3" Type="http://schemas.openxmlformats.org/officeDocument/2006/relationships/image" Target="../media/image40.wmf"/><Relationship Id="rId7" Type="http://schemas.openxmlformats.org/officeDocument/2006/relationships/image" Target="../media/image18.wmf"/><Relationship Id="rId12" Type="http://schemas.openxmlformats.org/officeDocument/2006/relationships/image" Target="../media/image47.wmf"/><Relationship Id="rId2" Type="http://schemas.openxmlformats.org/officeDocument/2006/relationships/image" Target="../media/image39.jpeg"/><Relationship Id="rId16" Type="http://schemas.openxmlformats.org/officeDocument/2006/relationships/image" Target="../media/image49.wmf"/><Relationship Id="rId1" Type="http://schemas.openxmlformats.org/officeDocument/2006/relationships/slideLayout" Target="../slideLayouts/slideLayout2.xml"/><Relationship Id="rId6" Type="http://schemas.openxmlformats.org/officeDocument/2006/relationships/image" Target="../media/image43.wmf"/><Relationship Id="rId11" Type="http://schemas.openxmlformats.org/officeDocument/2006/relationships/image" Target="../media/image46.wmf"/><Relationship Id="rId5" Type="http://schemas.openxmlformats.org/officeDocument/2006/relationships/image" Target="../media/image42.wmf"/><Relationship Id="rId15" Type="http://schemas.openxmlformats.org/officeDocument/2006/relationships/image" Target="../media/image48.wmf"/><Relationship Id="rId10" Type="http://schemas.openxmlformats.org/officeDocument/2006/relationships/image" Target="../media/image4.wmf"/><Relationship Id="rId4" Type="http://schemas.openxmlformats.org/officeDocument/2006/relationships/image" Target="../media/image41.wmf"/><Relationship Id="rId9" Type="http://schemas.openxmlformats.org/officeDocument/2006/relationships/image" Target="../media/image45.wmf"/><Relationship Id="rId14" Type="http://schemas.openxmlformats.org/officeDocument/2006/relationships/image" Target="../media/image7.wmf"/></Relationships>
</file>

<file path=ppt/slides/_rels/slide9.xml.rels><?xml version="1.0" encoding="UTF-8" standalone="yes"?>
<Relationships xmlns="http://schemas.openxmlformats.org/package/2006/relationships"><Relationship Id="rId8" Type="http://schemas.openxmlformats.org/officeDocument/2006/relationships/image" Target="../media/image56.jpeg"/><Relationship Id="rId13" Type="http://schemas.openxmlformats.org/officeDocument/2006/relationships/image" Target="../media/image60.wmf"/><Relationship Id="rId3" Type="http://schemas.openxmlformats.org/officeDocument/2006/relationships/image" Target="../media/image51.jpeg"/><Relationship Id="rId7" Type="http://schemas.openxmlformats.org/officeDocument/2006/relationships/image" Target="../media/image55.wmf"/><Relationship Id="rId12" Type="http://schemas.openxmlformats.org/officeDocument/2006/relationships/image" Target="../media/image59.wmf"/><Relationship Id="rId2" Type="http://schemas.openxmlformats.org/officeDocument/2006/relationships/image" Target="../media/image50.wmf"/><Relationship Id="rId1" Type="http://schemas.openxmlformats.org/officeDocument/2006/relationships/slideLayout" Target="../slideLayouts/slideLayout2.xml"/><Relationship Id="rId6" Type="http://schemas.openxmlformats.org/officeDocument/2006/relationships/image" Target="../media/image54.wmf"/><Relationship Id="rId11" Type="http://schemas.openxmlformats.org/officeDocument/2006/relationships/image" Target="../media/image58.wmf"/><Relationship Id="rId5" Type="http://schemas.openxmlformats.org/officeDocument/2006/relationships/image" Target="../media/image53.wmf"/><Relationship Id="rId10" Type="http://schemas.openxmlformats.org/officeDocument/2006/relationships/image" Target="../media/image40.wmf"/><Relationship Id="rId4" Type="http://schemas.openxmlformats.org/officeDocument/2006/relationships/image" Target="../media/image52.jpeg"/><Relationship Id="rId9" Type="http://schemas.openxmlformats.org/officeDocument/2006/relationships/image" Target="../media/image57.wmf"/><Relationship Id="rId14" Type="http://schemas.openxmlformats.org/officeDocument/2006/relationships/image" Target="../media/image3.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smtClean="0"/>
              <a:t>Rok - oblečení</a:t>
            </a:r>
            <a:r>
              <a:rPr lang="cs-CZ" dirty="0" smtClean="0"/>
              <a:t>.</a:t>
            </a:r>
            <a:r>
              <a:rPr lang="cs-CZ" dirty="0"/>
              <a:t/>
            </a:r>
            <a:br>
              <a:rPr lang="cs-CZ" dirty="0"/>
            </a:br>
            <a:r>
              <a:rPr lang="cs-CZ" dirty="0" smtClean="0"/>
              <a:t>VY_32_INOVACE_4A_16</a:t>
            </a:r>
            <a:r>
              <a:rPr lang="cs-CZ" sz="2000" dirty="0" smtClean="0"/>
              <a:t/>
            </a:r>
            <a:br>
              <a:rPr lang="cs-CZ" sz="2000" dirty="0" smtClean="0"/>
            </a:br>
            <a:r>
              <a:rPr lang="cs-CZ" sz="3100" dirty="0"/>
              <a:t>Číslo projektu: CZ.1.07/1.4.00/21.1101</a:t>
            </a:r>
            <a:endParaRPr lang="cs-CZ" sz="3600" dirty="0"/>
          </a:p>
        </p:txBody>
      </p:sp>
      <p:sp>
        <p:nvSpPr>
          <p:cNvPr id="3" name="Podnadpis 2"/>
          <p:cNvSpPr>
            <a:spLocks noGrp="1"/>
          </p:cNvSpPr>
          <p:nvPr>
            <p:ph type="subTitle" idx="1"/>
          </p:nvPr>
        </p:nvSpPr>
        <p:spPr/>
        <p:txBody>
          <a:bodyPr/>
          <a:lstStyle/>
          <a:p>
            <a:r>
              <a:rPr lang="cs-CZ" dirty="0" smtClean="0"/>
              <a:t>Sada 1</a:t>
            </a:r>
          </a:p>
          <a:p>
            <a:r>
              <a:rPr lang="cs-CZ" dirty="0" smtClean="0"/>
              <a:t>MŠ</a:t>
            </a:r>
            <a:r>
              <a:rPr lang="cs-CZ" dirty="0"/>
              <a:t>, ZŠ a </a:t>
            </a:r>
            <a:r>
              <a:rPr lang="cs-CZ" dirty="0" err="1"/>
              <a:t>PrŠ</a:t>
            </a:r>
            <a:r>
              <a:rPr lang="cs-CZ" dirty="0"/>
              <a:t> Trhové Sviny</a:t>
            </a:r>
          </a:p>
          <a:p>
            <a:endParaRPr lang="cs-CZ"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332656"/>
            <a:ext cx="6984641" cy="1527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97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260648"/>
            <a:ext cx="8229600" cy="5865515"/>
          </a:xfrm>
        </p:spPr>
        <p:txBody>
          <a:bodyPr>
            <a:normAutofit fontScale="55000" lnSpcReduction="20000"/>
          </a:bodyPr>
          <a:lstStyle/>
          <a:p>
            <a:pPr marL="0" indent="0">
              <a:buNone/>
            </a:pPr>
            <a:r>
              <a:rPr lang="cs-CZ" b="1" dirty="0">
                <a:cs typeface="Times New Roman" pitchFamily="18" charset="0"/>
              </a:rPr>
              <a:t>Identifikátor materiálu</a:t>
            </a:r>
            <a:r>
              <a:rPr lang="cs-CZ" dirty="0">
                <a:latin typeface="Times New Roman" pitchFamily="18" charset="0"/>
                <a:cs typeface="Times New Roman" pitchFamily="18" charset="0"/>
              </a:rPr>
              <a:t>: </a:t>
            </a:r>
            <a:r>
              <a:rPr lang="cs-CZ" dirty="0">
                <a:cs typeface="Times New Roman" pitchFamily="18" charset="0"/>
              </a:rPr>
              <a:t>III/2 Inovace a zkvalitnění výuky prostřednictvím </a:t>
            </a:r>
            <a:r>
              <a:rPr lang="cs-CZ">
                <a:cs typeface="Times New Roman" pitchFamily="18" charset="0"/>
              </a:rPr>
              <a:t>ICT</a:t>
            </a:r>
            <a:r>
              <a:rPr lang="cs-CZ" smtClean="0">
                <a:cs typeface="Times New Roman" pitchFamily="18" charset="0"/>
              </a:rPr>
              <a:t>, 16</a:t>
            </a:r>
            <a:endParaRPr lang="cs-CZ" dirty="0">
              <a:cs typeface="Times New Roman" pitchFamily="18" charset="0"/>
            </a:endParaRPr>
          </a:p>
          <a:p>
            <a:pPr marL="0" indent="0">
              <a:buNone/>
            </a:pPr>
            <a:r>
              <a:rPr lang="cs-CZ" b="1" dirty="0" smtClean="0"/>
              <a:t>Anotace: </a:t>
            </a:r>
            <a:r>
              <a:rPr lang="cs-CZ" dirty="0" smtClean="0"/>
              <a:t>Žáci poznávají jednotlivé kusy oblečení. Umí je správně pojmenovat. Rozhodují, na které části těla se nosí. Tužkou (rukopisné poznámky) přiřazují k oblečení správné názvy. Reagují na slovo „ukaž“. Umí vyjmenovat roční období. Zařazují,           ve kterém ročním období se uvedené oblečení nosí. Přiřazují na tabuli tužkou (rukopisné poznámky) nebo přetahují. Dále poznávají rozdíly mezi pohlavím – holka, kluk. Rozhodují, pro koho (chlapce či dívku) je vhodné oblečení na obrázcích. Na této stránce pracují pomocí animace – pokud je odpověď správná, obrázek se otočí. Pokud je chybná, daný obrázek zmizí z obrazovky.</a:t>
            </a:r>
          </a:p>
          <a:p>
            <a:pPr marL="0" indent="0">
              <a:buNone/>
            </a:pPr>
            <a:r>
              <a:rPr lang="cs-CZ" b="1" dirty="0" smtClean="0"/>
              <a:t>Délka trvání práce s tímto materiálem: </a:t>
            </a:r>
            <a:r>
              <a:rPr lang="cs-CZ" dirty="0" smtClean="0"/>
              <a:t>Zhruba 35 minut</a:t>
            </a:r>
            <a:endParaRPr lang="cs-CZ" dirty="0"/>
          </a:p>
          <a:p>
            <a:pPr marL="0" indent="0">
              <a:buNone/>
            </a:pPr>
            <a:r>
              <a:rPr lang="cs-CZ" b="1" dirty="0"/>
              <a:t>Autor:</a:t>
            </a:r>
            <a:r>
              <a:rPr lang="cs-CZ" dirty="0"/>
              <a:t> Daniela </a:t>
            </a:r>
            <a:r>
              <a:rPr lang="cs-CZ" dirty="0" err="1"/>
              <a:t>Tájková</a:t>
            </a:r>
            <a:endParaRPr lang="cs-CZ" dirty="0"/>
          </a:p>
          <a:p>
            <a:pPr marL="0" indent="0">
              <a:buNone/>
            </a:pPr>
            <a:r>
              <a:rPr lang="cs-CZ" b="1" dirty="0"/>
              <a:t>Datum </a:t>
            </a:r>
            <a:r>
              <a:rPr lang="cs-CZ" b="1" dirty="0" smtClean="0"/>
              <a:t>vytvoření: </a:t>
            </a:r>
            <a:r>
              <a:rPr lang="cs-CZ" dirty="0" smtClean="0"/>
              <a:t>Podzim 2011</a:t>
            </a:r>
          </a:p>
          <a:p>
            <a:pPr marL="0" indent="0">
              <a:buNone/>
            </a:pPr>
            <a:r>
              <a:rPr lang="cs-CZ" b="1" dirty="0" smtClean="0"/>
              <a:t>Speciální </a:t>
            </a:r>
            <a:r>
              <a:rPr lang="cs-CZ" b="1" dirty="0"/>
              <a:t>vzdělávací potřeby: </a:t>
            </a:r>
            <a:r>
              <a:rPr lang="cs-CZ" dirty="0"/>
              <a:t>ADHD, autismus, MP.</a:t>
            </a:r>
          </a:p>
          <a:p>
            <a:pPr marL="0" indent="0">
              <a:buNone/>
            </a:pPr>
            <a:r>
              <a:rPr lang="cs-CZ" b="1" dirty="0"/>
              <a:t>Vzdělávací obor: </a:t>
            </a:r>
            <a:r>
              <a:rPr lang="cs-CZ" dirty="0"/>
              <a:t>Člověk a jeho svět.</a:t>
            </a:r>
          </a:p>
          <a:p>
            <a:pPr marL="0" indent="0">
              <a:buNone/>
            </a:pPr>
            <a:r>
              <a:rPr lang="cs-CZ" b="1" dirty="0"/>
              <a:t>Druh učebního materiálu:</a:t>
            </a:r>
            <a:r>
              <a:rPr lang="cs-CZ" dirty="0"/>
              <a:t> Interaktivní DUM</a:t>
            </a:r>
          </a:p>
          <a:p>
            <a:pPr marL="0" indent="0">
              <a:buNone/>
            </a:pPr>
            <a:r>
              <a:rPr lang="cs-CZ" b="1" dirty="0" smtClean="0"/>
              <a:t>Inovace: </a:t>
            </a:r>
            <a:r>
              <a:rPr lang="cs-CZ" dirty="0" smtClean="0"/>
              <a:t>Rukopisné poznámky v rámci nového softwaru Microsoft 2010</a:t>
            </a:r>
          </a:p>
          <a:p>
            <a:pPr marL="0" indent="0">
              <a:buNone/>
            </a:pPr>
            <a:r>
              <a:rPr lang="cs-CZ" b="1" dirty="0" smtClean="0"/>
              <a:t>Cílová </a:t>
            </a:r>
            <a:r>
              <a:rPr lang="cs-CZ" b="1" dirty="0"/>
              <a:t>skupina: </a:t>
            </a:r>
            <a:r>
              <a:rPr lang="cs-CZ" dirty="0" smtClean="0"/>
              <a:t>Žák (s </a:t>
            </a:r>
            <a:r>
              <a:rPr lang="cs-CZ" dirty="0"/>
              <a:t>autismem, střední až těžkou MR).</a:t>
            </a:r>
          </a:p>
          <a:p>
            <a:pPr marL="0" indent="0">
              <a:buNone/>
            </a:pPr>
            <a:r>
              <a:rPr lang="cs-CZ" b="1" dirty="0"/>
              <a:t>Stupeň a typ vzdělávání: </a:t>
            </a:r>
            <a:r>
              <a:rPr lang="cs-CZ" dirty="0"/>
              <a:t>ZŠ speciální, 1.stupeň, 1. období.</a:t>
            </a:r>
          </a:p>
          <a:p>
            <a:pPr marL="0" indent="0">
              <a:buNone/>
            </a:pPr>
            <a:r>
              <a:rPr lang="cs-CZ" b="1" dirty="0"/>
              <a:t>Věková skupina: </a:t>
            </a:r>
            <a:r>
              <a:rPr lang="cs-CZ" dirty="0" smtClean="0"/>
              <a:t>6 – 9 let</a:t>
            </a:r>
            <a:r>
              <a:rPr lang="cs-CZ" dirty="0"/>
              <a:t>.</a:t>
            </a:r>
          </a:p>
          <a:p>
            <a:pPr marL="0" indent="0">
              <a:buNone/>
            </a:pPr>
            <a:endParaRPr lang="cs-CZ" dirty="0"/>
          </a:p>
        </p:txBody>
      </p:sp>
      <p:sp>
        <p:nvSpPr>
          <p:cNvPr id="2" name="TextovéPole 1"/>
          <p:cNvSpPr txBox="1"/>
          <p:nvPr/>
        </p:nvSpPr>
        <p:spPr>
          <a:xfrm>
            <a:off x="2699792" y="5229200"/>
            <a:ext cx="72008" cy="369332"/>
          </a:xfrm>
          <a:prstGeom prst="rect">
            <a:avLst/>
          </a:prstGeom>
          <a:noFill/>
        </p:spPr>
        <p:txBody>
          <a:bodyPr wrap="square" rtlCol="0">
            <a:spAutoFit/>
          </a:bodyPr>
          <a:lstStyle/>
          <a:p>
            <a:endParaRPr lang="cs-CZ" dirty="0"/>
          </a:p>
        </p:txBody>
      </p:sp>
    </p:spTree>
    <p:extLst>
      <p:ext uri="{BB962C8B-B14F-4D97-AF65-F5344CB8AC3E}">
        <p14:creationId xmlns:p14="http://schemas.microsoft.com/office/powerpoint/2010/main" val="33087911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683568" y="548680"/>
            <a:ext cx="5292154" cy="400110"/>
          </a:xfrm>
          <a:prstGeom prst="rect">
            <a:avLst/>
          </a:prstGeom>
          <a:noFill/>
        </p:spPr>
        <p:txBody>
          <a:bodyPr wrap="none" rtlCol="0">
            <a:spAutoFit/>
          </a:bodyPr>
          <a:lstStyle/>
          <a:p>
            <a:r>
              <a:rPr lang="cs-CZ" sz="2000" b="1" dirty="0" smtClean="0"/>
              <a:t>Pojmenuj věci na obrázku. Přiřaď správný název.</a:t>
            </a:r>
            <a:endParaRPr lang="cs-CZ" sz="2000" b="1" dirty="0"/>
          </a:p>
        </p:txBody>
      </p:sp>
      <p:pic>
        <p:nvPicPr>
          <p:cNvPr id="5" name="Picture 6" descr="C:\Users\pc\AppData\Local\Microsoft\Windows\Temporary Internet Files\Content.IE5\8O6ICM2M\MC90008996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412776"/>
            <a:ext cx="648072" cy="113201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C:\Users\pc\AppData\Local\Microsoft\Windows\Temporary Internet Files\Content.IE5\F2W37FB5\MC90032087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672" y="1384018"/>
            <a:ext cx="1047078" cy="121324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pc\AppData\Local\Microsoft\Windows\Temporary Internet Files\Content.IE5\WO654N5C\MC90011345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13876" y="4292910"/>
            <a:ext cx="1069740" cy="11500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pc\AppData\Local\Microsoft\Windows\Temporary Internet Files\Content.IE5\PPR7GSCJ\MC90005702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4008" y="5506684"/>
            <a:ext cx="1161644" cy="10225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3" descr="C:\Users\pc\AppData\Local\Microsoft\Windows\Temporary Internet Files\Content.IE5\TXBLPJI1\MC90011347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20406" y="1867041"/>
            <a:ext cx="560940" cy="114549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pc\AppData\Local\Microsoft\Windows\Temporary Internet Files\Content.IE5\TXBLPJI1\MC900057018[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13060" y="2380954"/>
            <a:ext cx="563463" cy="132347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descr="C:\Users\pc\AppData\Local\Microsoft\Windows\Temporary Internet Files\Content.IE5\F2W37FB5\MC900113406[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2036" y="4098599"/>
            <a:ext cx="903183" cy="132064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9" descr="C:\Users\pc\AppData\Local\Microsoft\Windows\Temporary Internet Files\Content.IE5\U61DHQA8\MC900113332[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7648" y="5013176"/>
            <a:ext cx="1431027" cy="8121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C:\Users\pc\AppData\Local\Microsoft\Windows\Temporary Internet Files\Content.IE5\8O6ICM2M\MC900057022[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778795" y="1867041"/>
            <a:ext cx="1098550" cy="183197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C:\Users\pc\AppData\Local\Microsoft\Windows\Temporary Internet Files\Content.IE5\MRORR9OH\MC900331480[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71800" y="4314911"/>
            <a:ext cx="1114872" cy="1409178"/>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Přímá spojnice 16"/>
          <p:cNvCxnSpPr/>
          <p:nvPr/>
        </p:nvCxnSpPr>
        <p:spPr>
          <a:xfrm flipH="1">
            <a:off x="577648" y="1196752"/>
            <a:ext cx="2194152" cy="0"/>
          </a:xfrm>
          <a:prstGeom prst="line">
            <a:avLst/>
          </a:prstGeom>
        </p:spPr>
        <p:style>
          <a:lnRef idx="2">
            <a:schemeClr val="dk1"/>
          </a:lnRef>
          <a:fillRef idx="0">
            <a:schemeClr val="dk1"/>
          </a:fillRef>
          <a:effectRef idx="1">
            <a:schemeClr val="dk1"/>
          </a:effectRef>
          <a:fontRef idx="minor">
            <a:schemeClr val="tx1"/>
          </a:fontRef>
        </p:style>
      </p:cxnSp>
      <p:cxnSp>
        <p:nvCxnSpPr>
          <p:cNvPr id="21" name="Přímá spojnice 20"/>
          <p:cNvCxnSpPr/>
          <p:nvPr/>
        </p:nvCxnSpPr>
        <p:spPr>
          <a:xfrm>
            <a:off x="577648" y="1196752"/>
            <a:ext cx="0" cy="1872208"/>
          </a:xfrm>
          <a:prstGeom prst="line">
            <a:avLst/>
          </a:prstGeom>
        </p:spPr>
        <p:style>
          <a:lnRef idx="2">
            <a:schemeClr val="dk1"/>
          </a:lnRef>
          <a:fillRef idx="0">
            <a:schemeClr val="dk1"/>
          </a:fillRef>
          <a:effectRef idx="1">
            <a:schemeClr val="dk1"/>
          </a:effectRef>
          <a:fontRef idx="minor">
            <a:schemeClr val="tx1"/>
          </a:fontRef>
        </p:style>
      </p:cxnSp>
      <p:cxnSp>
        <p:nvCxnSpPr>
          <p:cNvPr id="23" name="Přímá spojnice 22"/>
          <p:cNvCxnSpPr/>
          <p:nvPr/>
        </p:nvCxnSpPr>
        <p:spPr>
          <a:xfrm>
            <a:off x="2771800" y="1196752"/>
            <a:ext cx="0" cy="1872208"/>
          </a:xfrm>
          <a:prstGeom prst="line">
            <a:avLst/>
          </a:prstGeom>
        </p:spPr>
        <p:style>
          <a:lnRef idx="2">
            <a:schemeClr val="dk1"/>
          </a:lnRef>
          <a:fillRef idx="0">
            <a:schemeClr val="dk1"/>
          </a:fillRef>
          <a:effectRef idx="1">
            <a:schemeClr val="dk1"/>
          </a:effectRef>
          <a:fontRef idx="minor">
            <a:schemeClr val="tx1"/>
          </a:fontRef>
        </p:style>
      </p:cxnSp>
      <p:cxnSp>
        <p:nvCxnSpPr>
          <p:cNvPr id="25" name="Přímá spojnice 24"/>
          <p:cNvCxnSpPr/>
          <p:nvPr/>
        </p:nvCxnSpPr>
        <p:spPr>
          <a:xfrm>
            <a:off x="577648" y="3068960"/>
            <a:ext cx="2194152" cy="0"/>
          </a:xfrm>
          <a:prstGeom prst="line">
            <a:avLst/>
          </a:prstGeom>
        </p:spPr>
        <p:style>
          <a:lnRef idx="2">
            <a:schemeClr val="dk1"/>
          </a:lnRef>
          <a:fillRef idx="0">
            <a:schemeClr val="dk1"/>
          </a:fillRef>
          <a:effectRef idx="1">
            <a:schemeClr val="dk1"/>
          </a:effectRef>
          <a:fontRef idx="minor">
            <a:schemeClr val="tx1"/>
          </a:fontRef>
        </p:style>
      </p:cxnSp>
      <p:cxnSp>
        <p:nvCxnSpPr>
          <p:cNvPr id="27" name="Přímá spojnice 26"/>
          <p:cNvCxnSpPr/>
          <p:nvPr/>
        </p:nvCxnSpPr>
        <p:spPr>
          <a:xfrm>
            <a:off x="3679439" y="1769500"/>
            <a:ext cx="1297261" cy="0"/>
          </a:xfrm>
          <a:prstGeom prst="line">
            <a:avLst/>
          </a:prstGeom>
        </p:spPr>
        <p:style>
          <a:lnRef idx="2">
            <a:schemeClr val="dk1"/>
          </a:lnRef>
          <a:fillRef idx="0">
            <a:schemeClr val="dk1"/>
          </a:fillRef>
          <a:effectRef idx="1">
            <a:schemeClr val="dk1"/>
          </a:effectRef>
          <a:fontRef idx="minor">
            <a:schemeClr val="tx1"/>
          </a:fontRef>
        </p:style>
      </p:cxnSp>
      <p:cxnSp>
        <p:nvCxnSpPr>
          <p:cNvPr id="31" name="Přímá spojnice 30"/>
          <p:cNvCxnSpPr/>
          <p:nvPr/>
        </p:nvCxnSpPr>
        <p:spPr>
          <a:xfrm>
            <a:off x="3679439" y="1769500"/>
            <a:ext cx="0" cy="1929516"/>
          </a:xfrm>
          <a:prstGeom prst="line">
            <a:avLst/>
          </a:prstGeom>
        </p:spPr>
        <p:style>
          <a:lnRef idx="2">
            <a:schemeClr val="dk1"/>
          </a:lnRef>
          <a:fillRef idx="0">
            <a:schemeClr val="dk1"/>
          </a:fillRef>
          <a:effectRef idx="1">
            <a:schemeClr val="dk1"/>
          </a:effectRef>
          <a:fontRef idx="minor">
            <a:schemeClr val="tx1"/>
          </a:fontRef>
        </p:style>
      </p:cxnSp>
      <p:cxnSp>
        <p:nvCxnSpPr>
          <p:cNvPr id="3076" name="Přímá spojnice 3075"/>
          <p:cNvCxnSpPr/>
          <p:nvPr/>
        </p:nvCxnSpPr>
        <p:spPr>
          <a:xfrm>
            <a:off x="4976700" y="1769500"/>
            <a:ext cx="0" cy="1966894"/>
          </a:xfrm>
          <a:prstGeom prst="line">
            <a:avLst/>
          </a:prstGeom>
        </p:spPr>
        <p:style>
          <a:lnRef idx="2">
            <a:schemeClr val="dk1"/>
          </a:lnRef>
          <a:fillRef idx="0">
            <a:schemeClr val="dk1"/>
          </a:fillRef>
          <a:effectRef idx="1">
            <a:schemeClr val="dk1"/>
          </a:effectRef>
          <a:fontRef idx="minor">
            <a:schemeClr val="tx1"/>
          </a:fontRef>
        </p:style>
      </p:cxnSp>
      <p:cxnSp>
        <p:nvCxnSpPr>
          <p:cNvPr id="3078" name="Přímá spojnice 3077"/>
          <p:cNvCxnSpPr/>
          <p:nvPr/>
        </p:nvCxnSpPr>
        <p:spPr>
          <a:xfrm>
            <a:off x="3679439" y="3691829"/>
            <a:ext cx="1297261" cy="7187"/>
          </a:xfrm>
          <a:prstGeom prst="line">
            <a:avLst/>
          </a:prstGeom>
        </p:spPr>
        <p:style>
          <a:lnRef idx="3">
            <a:schemeClr val="dk1"/>
          </a:lnRef>
          <a:fillRef idx="0">
            <a:schemeClr val="dk1"/>
          </a:fillRef>
          <a:effectRef idx="2">
            <a:schemeClr val="dk1"/>
          </a:effectRef>
          <a:fontRef idx="minor">
            <a:schemeClr val="tx1"/>
          </a:fontRef>
        </p:style>
      </p:cxnSp>
      <p:cxnSp>
        <p:nvCxnSpPr>
          <p:cNvPr id="3080" name="Přímá spojnice 3079"/>
          <p:cNvCxnSpPr/>
          <p:nvPr/>
        </p:nvCxnSpPr>
        <p:spPr>
          <a:xfrm>
            <a:off x="467544" y="4005064"/>
            <a:ext cx="1728192" cy="0"/>
          </a:xfrm>
          <a:prstGeom prst="line">
            <a:avLst/>
          </a:prstGeom>
        </p:spPr>
        <p:style>
          <a:lnRef idx="2">
            <a:schemeClr val="dk1"/>
          </a:lnRef>
          <a:fillRef idx="0">
            <a:schemeClr val="dk1"/>
          </a:fillRef>
          <a:effectRef idx="1">
            <a:schemeClr val="dk1"/>
          </a:effectRef>
          <a:fontRef idx="minor">
            <a:schemeClr val="tx1"/>
          </a:fontRef>
        </p:style>
      </p:cxnSp>
      <p:cxnSp>
        <p:nvCxnSpPr>
          <p:cNvPr id="3082" name="Přímá spojnice 3081"/>
          <p:cNvCxnSpPr/>
          <p:nvPr/>
        </p:nvCxnSpPr>
        <p:spPr>
          <a:xfrm>
            <a:off x="467544" y="4005064"/>
            <a:ext cx="0" cy="2232248"/>
          </a:xfrm>
          <a:prstGeom prst="line">
            <a:avLst/>
          </a:prstGeom>
        </p:spPr>
        <p:style>
          <a:lnRef idx="2">
            <a:schemeClr val="dk1"/>
          </a:lnRef>
          <a:fillRef idx="0">
            <a:schemeClr val="dk1"/>
          </a:fillRef>
          <a:effectRef idx="1">
            <a:schemeClr val="dk1"/>
          </a:effectRef>
          <a:fontRef idx="minor">
            <a:schemeClr val="tx1"/>
          </a:fontRef>
        </p:style>
      </p:cxnSp>
      <p:cxnSp>
        <p:nvCxnSpPr>
          <p:cNvPr id="3086" name="Přímá spojnice 3085"/>
          <p:cNvCxnSpPr/>
          <p:nvPr/>
        </p:nvCxnSpPr>
        <p:spPr>
          <a:xfrm>
            <a:off x="467544" y="6237312"/>
            <a:ext cx="1728192" cy="0"/>
          </a:xfrm>
          <a:prstGeom prst="line">
            <a:avLst/>
          </a:prstGeom>
        </p:spPr>
        <p:style>
          <a:lnRef idx="2">
            <a:schemeClr val="dk1"/>
          </a:lnRef>
          <a:fillRef idx="0">
            <a:schemeClr val="dk1"/>
          </a:fillRef>
          <a:effectRef idx="1">
            <a:schemeClr val="dk1"/>
          </a:effectRef>
          <a:fontRef idx="minor">
            <a:schemeClr val="tx1"/>
          </a:fontRef>
        </p:style>
      </p:cxnSp>
      <p:cxnSp>
        <p:nvCxnSpPr>
          <p:cNvPr id="3088" name="Přímá spojnice 3087"/>
          <p:cNvCxnSpPr/>
          <p:nvPr/>
        </p:nvCxnSpPr>
        <p:spPr>
          <a:xfrm>
            <a:off x="2195736" y="4005064"/>
            <a:ext cx="0" cy="2232248"/>
          </a:xfrm>
          <a:prstGeom prst="line">
            <a:avLst/>
          </a:prstGeom>
        </p:spPr>
        <p:style>
          <a:lnRef idx="2">
            <a:schemeClr val="dk1"/>
          </a:lnRef>
          <a:fillRef idx="0">
            <a:schemeClr val="dk1"/>
          </a:fillRef>
          <a:effectRef idx="1">
            <a:schemeClr val="dk1"/>
          </a:effectRef>
          <a:fontRef idx="minor">
            <a:schemeClr val="tx1"/>
          </a:fontRef>
        </p:style>
      </p:cxnSp>
      <p:cxnSp>
        <p:nvCxnSpPr>
          <p:cNvPr id="3090" name="Přímá spojnice 3089"/>
          <p:cNvCxnSpPr/>
          <p:nvPr/>
        </p:nvCxnSpPr>
        <p:spPr>
          <a:xfrm>
            <a:off x="2771800" y="4221088"/>
            <a:ext cx="1440160" cy="0"/>
          </a:xfrm>
          <a:prstGeom prst="line">
            <a:avLst/>
          </a:prstGeom>
        </p:spPr>
        <p:style>
          <a:lnRef idx="2">
            <a:schemeClr val="dk1"/>
          </a:lnRef>
          <a:fillRef idx="0">
            <a:schemeClr val="dk1"/>
          </a:fillRef>
          <a:effectRef idx="1">
            <a:schemeClr val="dk1"/>
          </a:effectRef>
          <a:fontRef idx="minor">
            <a:schemeClr val="tx1"/>
          </a:fontRef>
        </p:style>
      </p:cxnSp>
      <p:cxnSp>
        <p:nvCxnSpPr>
          <p:cNvPr id="3092" name="Přímá spojnice 3091"/>
          <p:cNvCxnSpPr/>
          <p:nvPr/>
        </p:nvCxnSpPr>
        <p:spPr>
          <a:xfrm>
            <a:off x="4211960" y="4221088"/>
            <a:ext cx="0" cy="1604216"/>
          </a:xfrm>
          <a:prstGeom prst="line">
            <a:avLst/>
          </a:prstGeom>
        </p:spPr>
        <p:style>
          <a:lnRef idx="2">
            <a:schemeClr val="dk1"/>
          </a:lnRef>
          <a:fillRef idx="0">
            <a:schemeClr val="dk1"/>
          </a:fillRef>
          <a:effectRef idx="1">
            <a:schemeClr val="dk1"/>
          </a:effectRef>
          <a:fontRef idx="minor">
            <a:schemeClr val="tx1"/>
          </a:fontRef>
        </p:style>
      </p:cxnSp>
      <p:cxnSp>
        <p:nvCxnSpPr>
          <p:cNvPr id="3094" name="Přímá spojnice 3093"/>
          <p:cNvCxnSpPr/>
          <p:nvPr/>
        </p:nvCxnSpPr>
        <p:spPr>
          <a:xfrm>
            <a:off x="2771800" y="4221088"/>
            <a:ext cx="0" cy="1656184"/>
          </a:xfrm>
          <a:prstGeom prst="line">
            <a:avLst/>
          </a:prstGeom>
        </p:spPr>
        <p:style>
          <a:lnRef idx="2">
            <a:schemeClr val="dk1"/>
          </a:lnRef>
          <a:fillRef idx="0">
            <a:schemeClr val="dk1"/>
          </a:fillRef>
          <a:effectRef idx="1">
            <a:schemeClr val="dk1"/>
          </a:effectRef>
          <a:fontRef idx="minor">
            <a:schemeClr val="tx1"/>
          </a:fontRef>
        </p:style>
      </p:cxnSp>
      <p:cxnSp>
        <p:nvCxnSpPr>
          <p:cNvPr id="3096" name="Přímá spojnice 3095"/>
          <p:cNvCxnSpPr/>
          <p:nvPr/>
        </p:nvCxnSpPr>
        <p:spPr>
          <a:xfrm>
            <a:off x="2771800" y="5877272"/>
            <a:ext cx="1440160" cy="0"/>
          </a:xfrm>
          <a:prstGeom prst="line">
            <a:avLst/>
          </a:prstGeom>
        </p:spPr>
        <p:style>
          <a:lnRef idx="2">
            <a:schemeClr val="dk1"/>
          </a:lnRef>
          <a:fillRef idx="0">
            <a:schemeClr val="dk1"/>
          </a:fillRef>
          <a:effectRef idx="1">
            <a:schemeClr val="dk1"/>
          </a:effectRef>
          <a:fontRef idx="minor">
            <a:schemeClr val="tx1"/>
          </a:fontRef>
        </p:style>
      </p:cxnSp>
      <p:cxnSp>
        <p:nvCxnSpPr>
          <p:cNvPr id="3100" name="Přímá spojnice 3099"/>
          <p:cNvCxnSpPr/>
          <p:nvPr/>
        </p:nvCxnSpPr>
        <p:spPr>
          <a:xfrm>
            <a:off x="5614429" y="1769500"/>
            <a:ext cx="1333835" cy="0"/>
          </a:xfrm>
          <a:prstGeom prst="line">
            <a:avLst/>
          </a:prstGeom>
        </p:spPr>
        <p:style>
          <a:lnRef idx="2">
            <a:schemeClr val="dk1"/>
          </a:lnRef>
          <a:fillRef idx="0">
            <a:schemeClr val="dk1"/>
          </a:fillRef>
          <a:effectRef idx="1">
            <a:schemeClr val="dk1"/>
          </a:effectRef>
          <a:fontRef idx="minor">
            <a:schemeClr val="tx1"/>
          </a:fontRef>
        </p:style>
      </p:cxnSp>
      <p:cxnSp>
        <p:nvCxnSpPr>
          <p:cNvPr id="3104" name="Přímá spojnice 3103"/>
          <p:cNvCxnSpPr/>
          <p:nvPr/>
        </p:nvCxnSpPr>
        <p:spPr>
          <a:xfrm>
            <a:off x="5648746" y="1769500"/>
            <a:ext cx="3374" cy="2091548"/>
          </a:xfrm>
          <a:prstGeom prst="line">
            <a:avLst/>
          </a:prstGeom>
        </p:spPr>
        <p:style>
          <a:lnRef idx="2">
            <a:schemeClr val="dk1"/>
          </a:lnRef>
          <a:fillRef idx="0">
            <a:schemeClr val="dk1"/>
          </a:fillRef>
          <a:effectRef idx="1">
            <a:schemeClr val="dk1"/>
          </a:effectRef>
          <a:fontRef idx="minor">
            <a:schemeClr val="tx1"/>
          </a:fontRef>
        </p:style>
      </p:cxnSp>
      <p:cxnSp>
        <p:nvCxnSpPr>
          <p:cNvPr id="3106" name="Přímá spojnice 3105"/>
          <p:cNvCxnSpPr/>
          <p:nvPr/>
        </p:nvCxnSpPr>
        <p:spPr>
          <a:xfrm>
            <a:off x="6948264" y="1769500"/>
            <a:ext cx="0" cy="2091548"/>
          </a:xfrm>
          <a:prstGeom prst="line">
            <a:avLst/>
          </a:prstGeom>
        </p:spPr>
        <p:style>
          <a:lnRef idx="2">
            <a:schemeClr val="dk1"/>
          </a:lnRef>
          <a:fillRef idx="0">
            <a:schemeClr val="dk1"/>
          </a:fillRef>
          <a:effectRef idx="1">
            <a:schemeClr val="dk1"/>
          </a:effectRef>
          <a:fontRef idx="minor">
            <a:schemeClr val="tx1"/>
          </a:fontRef>
        </p:style>
      </p:cxnSp>
      <p:cxnSp>
        <p:nvCxnSpPr>
          <p:cNvPr id="3108" name="Přímá spojnice 3107"/>
          <p:cNvCxnSpPr/>
          <p:nvPr/>
        </p:nvCxnSpPr>
        <p:spPr>
          <a:xfrm>
            <a:off x="5652120" y="3861048"/>
            <a:ext cx="1296144" cy="0"/>
          </a:xfrm>
          <a:prstGeom prst="line">
            <a:avLst/>
          </a:prstGeom>
        </p:spPr>
        <p:style>
          <a:lnRef idx="2">
            <a:schemeClr val="dk1"/>
          </a:lnRef>
          <a:fillRef idx="0">
            <a:schemeClr val="dk1"/>
          </a:fillRef>
          <a:effectRef idx="1">
            <a:schemeClr val="dk1"/>
          </a:effectRef>
          <a:fontRef idx="minor">
            <a:schemeClr val="tx1"/>
          </a:fontRef>
        </p:style>
      </p:cxnSp>
      <p:cxnSp>
        <p:nvCxnSpPr>
          <p:cNvPr id="3112" name="Přímá spojnice 3111"/>
          <p:cNvCxnSpPr/>
          <p:nvPr/>
        </p:nvCxnSpPr>
        <p:spPr>
          <a:xfrm>
            <a:off x="4638812" y="4288874"/>
            <a:ext cx="1944216" cy="0"/>
          </a:xfrm>
          <a:prstGeom prst="line">
            <a:avLst/>
          </a:prstGeom>
        </p:spPr>
        <p:style>
          <a:lnRef idx="2">
            <a:schemeClr val="dk1"/>
          </a:lnRef>
          <a:fillRef idx="0">
            <a:schemeClr val="dk1"/>
          </a:fillRef>
          <a:effectRef idx="1">
            <a:schemeClr val="dk1"/>
          </a:effectRef>
          <a:fontRef idx="minor">
            <a:schemeClr val="tx1"/>
          </a:fontRef>
        </p:style>
      </p:cxnSp>
      <p:cxnSp>
        <p:nvCxnSpPr>
          <p:cNvPr id="3114" name="Přímá spojnice 3113"/>
          <p:cNvCxnSpPr/>
          <p:nvPr/>
        </p:nvCxnSpPr>
        <p:spPr>
          <a:xfrm>
            <a:off x="4644008" y="4288874"/>
            <a:ext cx="0" cy="2308478"/>
          </a:xfrm>
          <a:prstGeom prst="line">
            <a:avLst/>
          </a:prstGeom>
        </p:spPr>
        <p:style>
          <a:lnRef idx="2">
            <a:schemeClr val="dk1"/>
          </a:lnRef>
          <a:fillRef idx="0">
            <a:schemeClr val="dk1"/>
          </a:fillRef>
          <a:effectRef idx="1">
            <a:schemeClr val="dk1"/>
          </a:effectRef>
          <a:fontRef idx="minor">
            <a:schemeClr val="tx1"/>
          </a:fontRef>
        </p:style>
      </p:cxnSp>
      <p:cxnSp>
        <p:nvCxnSpPr>
          <p:cNvPr id="3116" name="Přímá spojnice 3115"/>
          <p:cNvCxnSpPr/>
          <p:nvPr/>
        </p:nvCxnSpPr>
        <p:spPr>
          <a:xfrm>
            <a:off x="6587641" y="4288874"/>
            <a:ext cx="0" cy="2308121"/>
          </a:xfrm>
          <a:prstGeom prst="line">
            <a:avLst/>
          </a:prstGeom>
        </p:spPr>
        <p:style>
          <a:lnRef idx="2">
            <a:schemeClr val="dk1"/>
          </a:lnRef>
          <a:fillRef idx="0">
            <a:schemeClr val="dk1"/>
          </a:fillRef>
          <a:effectRef idx="1">
            <a:schemeClr val="dk1"/>
          </a:effectRef>
          <a:fontRef idx="minor">
            <a:schemeClr val="tx1"/>
          </a:fontRef>
        </p:style>
      </p:cxnSp>
      <p:cxnSp>
        <p:nvCxnSpPr>
          <p:cNvPr id="3118" name="Přímá spojnice 3117"/>
          <p:cNvCxnSpPr/>
          <p:nvPr/>
        </p:nvCxnSpPr>
        <p:spPr>
          <a:xfrm flipV="1">
            <a:off x="4644008" y="6596995"/>
            <a:ext cx="1943633" cy="357"/>
          </a:xfrm>
          <a:prstGeom prst="line">
            <a:avLst/>
          </a:prstGeom>
        </p:spPr>
        <p:style>
          <a:lnRef idx="2">
            <a:schemeClr val="dk1"/>
          </a:lnRef>
          <a:fillRef idx="0">
            <a:schemeClr val="dk1"/>
          </a:fillRef>
          <a:effectRef idx="1">
            <a:schemeClr val="dk1"/>
          </a:effectRef>
          <a:fontRef idx="minor">
            <a:schemeClr val="tx1"/>
          </a:fontRef>
        </p:style>
      </p:cxnSp>
      <p:sp>
        <p:nvSpPr>
          <p:cNvPr id="3119" name="TextovéPole 3118"/>
          <p:cNvSpPr txBox="1"/>
          <p:nvPr/>
        </p:nvSpPr>
        <p:spPr>
          <a:xfrm>
            <a:off x="7308304" y="548680"/>
            <a:ext cx="888000" cy="369332"/>
          </a:xfrm>
          <a:prstGeom prst="rect">
            <a:avLst/>
          </a:prstGeom>
          <a:noFill/>
        </p:spPr>
        <p:txBody>
          <a:bodyPr wrap="none" rtlCol="0">
            <a:spAutoFit/>
          </a:bodyPr>
          <a:lstStyle/>
          <a:p>
            <a:r>
              <a:rPr lang="cs-CZ" dirty="0" smtClean="0"/>
              <a:t>PLAVKY</a:t>
            </a:r>
            <a:endParaRPr lang="cs-CZ" dirty="0"/>
          </a:p>
        </p:txBody>
      </p:sp>
      <p:sp>
        <p:nvSpPr>
          <p:cNvPr id="3121" name="TextovéPole 3120"/>
          <p:cNvSpPr txBox="1"/>
          <p:nvPr/>
        </p:nvSpPr>
        <p:spPr>
          <a:xfrm>
            <a:off x="7752304" y="2815274"/>
            <a:ext cx="45719" cy="369332"/>
          </a:xfrm>
          <a:prstGeom prst="rect">
            <a:avLst/>
          </a:prstGeom>
          <a:noFill/>
        </p:spPr>
        <p:txBody>
          <a:bodyPr wrap="square" rtlCol="0">
            <a:spAutoFit/>
          </a:bodyPr>
          <a:lstStyle/>
          <a:p>
            <a:endParaRPr lang="cs-CZ" dirty="0"/>
          </a:p>
        </p:txBody>
      </p:sp>
      <p:sp>
        <p:nvSpPr>
          <p:cNvPr id="3125" name="Obdélník 3124"/>
          <p:cNvSpPr/>
          <p:nvPr/>
        </p:nvSpPr>
        <p:spPr>
          <a:xfrm>
            <a:off x="7296535" y="364947"/>
            <a:ext cx="1485284" cy="64807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PLAVKY</a:t>
            </a:r>
            <a:endParaRPr lang="cs-CZ" sz="2400" b="1" dirty="0"/>
          </a:p>
        </p:txBody>
      </p:sp>
      <p:sp>
        <p:nvSpPr>
          <p:cNvPr id="3127" name="Obdélník 3126"/>
          <p:cNvSpPr/>
          <p:nvPr/>
        </p:nvSpPr>
        <p:spPr>
          <a:xfrm>
            <a:off x="7328162" y="1463773"/>
            <a:ext cx="1485284" cy="61145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KABÁT</a:t>
            </a:r>
            <a:endParaRPr lang="cs-CZ" sz="2400" b="1" dirty="0"/>
          </a:p>
        </p:txBody>
      </p:sp>
      <p:sp>
        <p:nvSpPr>
          <p:cNvPr id="89" name="Obdélník 88"/>
          <p:cNvSpPr/>
          <p:nvPr/>
        </p:nvSpPr>
        <p:spPr>
          <a:xfrm>
            <a:off x="7342838" y="2607701"/>
            <a:ext cx="1485284" cy="61145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KALHOTY</a:t>
            </a:r>
            <a:endParaRPr lang="cs-CZ" sz="2400" b="1" dirty="0"/>
          </a:p>
        </p:txBody>
      </p:sp>
      <p:sp>
        <p:nvSpPr>
          <p:cNvPr id="90" name="Obdélník 89"/>
          <p:cNvSpPr/>
          <p:nvPr/>
        </p:nvSpPr>
        <p:spPr>
          <a:xfrm>
            <a:off x="7342838" y="3691829"/>
            <a:ext cx="1485284" cy="61145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ČEPICE</a:t>
            </a:r>
            <a:endParaRPr lang="cs-CZ" sz="2400" b="1" dirty="0"/>
          </a:p>
        </p:txBody>
      </p:sp>
      <p:sp>
        <p:nvSpPr>
          <p:cNvPr id="91" name="Obdélník 90"/>
          <p:cNvSpPr/>
          <p:nvPr/>
        </p:nvSpPr>
        <p:spPr>
          <a:xfrm>
            <a:off x="7296535" y="4815461"/>
            <a:ext cx="1485284" cy="61145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RUKAVICE</a:t>
            </a:r>
            <a:endParaRPr lang="cs-CZ" sz="2400" b="1" dirty="0"/>
          </a:p>
        </p:txBody>
      </p:sp>
      <p:sp>
        <p:nvSpPr>
          <p:cNvPr id="92" name="Obdélník 91"/>
          <p:cNvSpPr/>
          <p:nvPr/>
        </p:nvSpPr>
        <p:spPr>
          <a:xfrm>
            <a:off x="7296535" y="5825304"/>
            <a:ext cx="1485284" cy="61145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TRIČKO</a:t>
            </a:r>
            <a:endParaRPr lang="cs-CZ" sz="2400" b="1" dirty="0"/>
          </a:p>
        </p:txBody>
      </p:sp>
    </p:spTree>
    <p:extLst>
      <p:ext uri="{BB962C8B-B14F-4D97-AF65-F5344CB8AC3E}">
        <p14:creationId xmlns:p14="http://schemas.microsoft.com/office/powerpoint/2010/main" val="2829799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2800" b="1" dirty="0" smtClean="0"/>
              <a:t>Přiřaď oblečení k ročnímu období.</a:t>
            </a:r>
            <a:endParaRPr lang="cs-CZ" sz="2800" b="1" dirty="0"/>
          </a:p>
        </p:txBody>
      </p:sp>
    </p:spTree>
    <p:extLst>
      <p:ext uri="{BB962C8B-B14F-4D97-AF65-F5344CB8AC3E}">
        <p14:creationId xmlns:p14="http://schemas.microsoft.com/office/powerpoint/2010/main" val="2726802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0" name="Zaoblený obdélníkový popisek 19"/>
          <p:cNvSpPr/>
          <p:nvPr/>
        </p:nvSpPr>
        <p:spPr>
          <a:xfrm>
            <a:off x="611560" y="846355"/>
            <a:ext cx="2376264" cy="1214493"/>
          </a:xfrm>
          <a:prstGeom prst="wedgeRoundRect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00B050"/>
                </a:solidFill>
              </a:rPr>
              <a:t>JARO</a:t>
            </a:r>
            <a:endParaRPr lang="cs-CZ" b="1" dirty="0">
              <a:solidFill>
                <a:srgbClr val="00B050"/>
              </a:solidFill>
            </a:endParaRPr>
          </a:p>
        </p:txBody>
      </p:sp>
      <p:sp>
        <p:nvSpPr>
          <p:cNvPr id="21" name="Zaoblený obdélníkový popisek 20"/>
          <p:cNvSpPr/>
          <p:nvPr/>
        </p:nvSpPr>
        <p:spPr>
          <a:xfrm>
            <a:off x="5436096" y="846355"/>
            <a:ext cx="2580771" cy="121449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chemeClr val="bg1"/>
                </a:solidFill>
              </a:rPr>
              <a:t>LÉTO</a:t>
            </a:r>
            <a:endParaRPr lang="cs-CZ" b="1" dirty="0">
              <a:solidFill>
                <a:schemeClr val="bg1"/>
              </a:solidFill>
            </a:endParaRPr>
          </a:p>
        </p:txBody>
      </p:sp>
      <p:pic>
        <p:nvPicPr>
          <p:cNvPr id="3" name="Picture 3" descr="C:\Users\pc\AppData\Local\Microsoft\Windows\Temporary Internet Files\Content.IE5\WO654N5C\MC90011345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5373216"/>
            <a:ext cx="1069740" cy="11500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Users\pc\AppData\Local\Microsoft\Windows\Temporary Internet Files\Content.IE5\PPR7GSCJ\MC90005702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2667951"/>
            <a:ext cx="1161644" cy="1022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Users\pc\AppData\Local\Microsoft\Windows\Temporary Internet Files\Content.IE5\WO654N5C\MP900262298[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39103" y="3905686"/>
            <a:ext cx="1193986" cy="7920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C:\Users\pc\AppData\Local\Microsoft\Windows\Temporary Internet Files\Content.IE5\8O6ICM2M\MC90008996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560" y="5286964"/>
            <a:ext cx="843756" cy="11320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C:\Users\pc\AppData\Local\Microsoft\Windows\Temporary Internet Files\Content.IE5\TXBLPJI1\MC900351179[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19672" y="4175452"/>
            <a:ext cx="1193714" cy="11977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pc\AppData\Local\Microsoft\Windows\Temporary Internet Files\Content.IE5\F2W37FB5\MC900320878[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472" y="5373216"/>
            <a:ext cx="1047078" cy="121324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9" descr="C:\Users\pc\AppData\Local\Microsoft\Windows\Temporary Internet Files\Content.IE5\MRORR9OH\MC900013604[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88432" y="4005064"/>
            <a:ext cx="1218183" cy="921402"/>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pc\AppData\Local\Microsoft\Windows\Temporary Internet Files\Content.IE5\WO654N5C\MP900385219[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20081" y="5689635"/>
            <a:ext cx="1367254" cy="97661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pc\AppData\Local\Microsoft\Windows\Temporary Internet Files\Content.IE5\8O6ICM2M\MP900216123[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04248" y="3706209"/>
            <a:ext cx="1666056" cy="111070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pc\AppData\Local\Microsoft\Windows\Temporary Internet Files\Content.IE5\TXBLPJI1\MC900113476[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626854" y="5526624"/>
            <a:ext cx="560940" cy="114549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pc\AppData\Local\Microsoft\Windows\Temporary Internet Files\Content.IE5\F2W37FB5\MC900311628[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332754" y="5730399"/>
            <a:ext cx="1368226" cy="941722"/>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pc\AppData\Local\Microsoft\Windows\Temporary Internet Files\Content.IE5\FIADX1C1\MC900113268[1].wm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311850" y="2745040"/>
            <a:ext cx="934970" cy="86834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Users\pc\AppData\Local\Microsoft\Windows\Temporary Internet Files\Content.IE5\8O6ICM2M\MC900113474[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79045" y="3179215"/>
            <a:ext cx="1320647" cy="1142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81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Zaoblený obdélníkový popisek 3"/>
          <p:cNvSpPr/>
          <p:nvPr/>
        </p:nvSpPr>
        <p:spPr>
          <a:xfrm>
            <a:off x="539552" y="548680"/>
            <a:ext cx="2592288" cy="1224136"/>
          </a:xfrm>
          <a:prstGeom prst="wedgeRoundRectCallou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FFFF00"/>
                </a:solidFill>
              </a:rPr>
              <a:t>PODZIM</a:t>
            </a:r>
            <a:endParaRPr lang="cs-CZ" b="1" dirty="0">
              <a:solidFill>
                <a:srgbClr val="FFFF00"/>
              </a:solidFill>
            </a:endParaRPr>
          </a:p>
        </p:txBody>
      </p:sp>
      <p:sp>
        <p:nvSpPr>
          <p:cNvPr id="5" name="Zaoblený obdélníkový popisek 4"/>
          <p:cNvSpPr/>
          <p:nvPr/>
        </p:nvSpPr>
        <p:spPr>
          <a:xfrm>
            <a:off x="5220072" y="476672"/>
            <a:ext cx="2736304" cy="1296144"/>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t>ZIMA</a:t>
            </a:r>
            <a:endParaRPr lang="cs-CZ" b="1" dirty="0"/>
          </a:p>
        </p:txBody>
      </p:sp>
      <p:pic>
        <p:nvPicPr>
          <p:cNvPr id="6" name="Picture 4" descr="C:\Users\pc\AppData\Local\Microsoft\Windows\Temporary Internet Files\Content.IE5\WO654N5C\MC90040785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8315" y="4993265"/>
            <a:ext cx="1177627" cy="14224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pc\AppData\Local\Microsoft\Windows\Temporary Internet Files\Content.IE5\8O6ICM2M\MC90011342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2946885"/>
            <a:ext cx="1938773" cy="16675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C:\Users\pc\AppData\Local\Microsoft\Windows\Temporary Internet Files\Content.IE5\TXBLPJI1\MC900113404[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2941252"/>
            <a:ext cx="1588582" cy="125115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descr="C:\Users\pc\AppData\Local\Microsoft\Windows\Temporary Internet Files\Content.IE5\WO654N5C\MC90002726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6020" y="4263122"/>
            <a:ext cx="2021723" cy="197419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Users\pc\AppData\Local\Microsoft\Windows\Temporary Internet Files\Content.IE5\8O6ICM2M\MC900057022[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81869" y="2975492"/>
            <a:ext cx="1098550" cy="183197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C:\Users\pc\AppData\Local\Microsoft\Windows\Temporary Internet Files\Content.IE5\U61DHQA8\MC900113332[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03648" y="2184824"/>
            <a:ext cx="1431027" cy="81212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Users\pc\AppData\Local\Microsoft\Windows\Temporary Internet Files\Content.IE5\F2W37FB5\MC900113406[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68480" y="2906506"/>
            <a:ext cx="903183" cy="132064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Users\pc\AppData\Local\Microsoft\Windows\Temporary Internet Files\Content.IE5\F2W37FB5\MC900331478[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68344" y="3626350"/>
            <a:ext cx="1235209" cy="1273543"/>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C:\Users\pc\AppData\Local\Microsoft\Windows\Temporary Internet Files\Content.IE5\F2W37FB5\MC900331473[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27984" y="4864712"/>
            <a:ext cx="1478132" cy="1132242"/>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Users\pc\AppData\Local\Microsoft\Windows\Temporary Internet Files\Content.IE5\MRORR9OH\MC900331480[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156176" y="5275057"/>
            <a:ext cx="1114872" cy="1409178"/>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C:\Users\pc\AppData\Local\Microsoft\Windows\Temporary Internet Files\Content.IE5\8O6ICM2M\MC900360185[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68344" y="5250217"/>
            <a:ext cx="1159172" cy="1171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779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pc\AppData\Local\Microsoft\Windows\Temporary Internet Files\Content.IE5\HBOG70SQ\MC900440378[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4263" y="5152806"/>
            <a:ext cx="1157956" cy="115795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pc\AppData\Local\Microsoft\Windows\Temporary Internet Files\Content.IE5\YNWDX9XP\MC900440373[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0587" y="3381682"/>
            <a:ext cx="1299058" cy="129905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Users\pc\AppData\Local\Microsoft\Windows\Temporary Internet Files\Content.IE5\5CFFTATP\MP900403661[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0815" y="1775115"/>
            <a:ext cx="1032752" cy="1291255"/>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C:\Users\pc\AppData\Local\Microsoft\Windows\Temporary Internet Files\Content.IE5\HBOG70SQ\MC900440369[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90016" y="1988840"/>
            <a:ext cx="1080120" cy="107753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Users\pc\AppData\Local\Microsoft\Windows\Temporary Internet Files\Content.IE5\XWRTYRPH\MC900440693[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83768" y="4997853"/>
            <a:ext cx="107315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C:\Users\pc\AppData\Local\Microsoft\Windows\Temporary Internet Files\Content.IE5\YNWDX9XP\MP900442471[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5415" y="3440933"/>
            <a:ext cx="1368152" cy="94280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C:\Users\pc\AppData\Local\Microsoft\Windows\Temporary Internet Files\Content.IE5\5CFFTATP\MP900442243[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64088" y="1868325"/>
            <a:ext cx="905261" cy="131856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C:\Users\pc\AppData\Local\Microsoft\Windows\Temporary Internet Files\Content.IE5\XWRTYRPH\MP900448474[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33489" y="5394971"/>
            <a:ext cx="1368152" cy="912101"/>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C:\Users\pc\AppData\Local\Microsoft\Windows\Temporary Internet Files\Content.IE5\YNWDX9XP\MC900440653[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97840" y="3545456"/>
            <a:ext cx="971509" cy="971509"/>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C:\Users\pc\AppData\Local\Microsoft\Windows\Temporary Internet Files\Content.IE5\YNWDX9XP\MP900178820[1].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869756" y="1988840"/>
            <a:ext cx="1396299" cy="930866"/>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C:\Users\pc\AppData\Local\Microsoft\Windows\Temporary Internet Files\Content.IE5\5CFFTATP\MC900240471[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763681" y="5152806"/>
            <a:ext cx="1200814" cy="1286346"/>
          </a:xfrm>
          <a:prstGeom prst="rect">
            <a:avLst/>
          </a:prstGeom>
          <a:noFill/>
          <a:extLst>
            <a:ext uri="{909E8E84-426E-40DD-AFC4-6F175D3DCCD1}">
              <a14:hiddenFill xmlns:a14="http://schemas.microsoft.com/office/drawing/2010/main">
                <a:solidFill>
                  <a:srgbClr val="FFFFFF"/>
                </a:solidFill>
              </a14:hiddenFill>
            </a:ext>
          </a:extLst>
        </p:spPr>
      </p:pic>
      <p:pic>
        <p:nvPicPr>
          <p:cNvPr id="3091" name="Picture 19" descr="C:\Users\pc\AppData\Local\Microsoft\Windows\Temporary Internet Files\Content.IE5\HBOG70SQ\MC900440366[1].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834256" y="3545456"/>
            <a:ext cx="1623169" cy="1623169"/>
          </a:xfrm>
          <a:prstGeom prst="rect">
            <a:avLst/>
          </a:prstGeom>
          <a:noFill/>
          <a:extLst>
            <a:ext uri="{909E8E84-426E-40DD-AFC4-6F175D3DCCD1}">
              <a14:hiddenFill xmlns:a14="http://schemas.microsoft.com/office/drawing/2010/main">
                <a:solidFill>
                  <a:srgbClr val="FFFFFF"/>
                </a:solidFill>
              </a14:hiddenFill>
            </a:ext>
          </a:extLst>
        </p:spPr>
      </p:pic>
      <p:cxnSp>
        <p:nvCxnSpPr>
          <p:cNvPr id="5" name="Přímá spojnice 4"/>
          <p:cNvCxnSpPr/>
          <p:nvPr/>
        </p:nvCxnSpPr>
        <p:spPr>
          <a:xfrm>
            <a:off x="4355976" y="0"/>
            <a:ext cx="72008" cy="6957392"/>
          </a:xfrm>
          <a:prstGeom prst="line">
            <a:avLst/>
          </a:prstGeom>
        </p:spPr>
        <p:style>
          <a:lnRef idx="3">
            <a:schemeClr val="accent2"/>
          </a:lnRef>
          <a:fillRef idx="0">
            <a:schemeClr val="accent2"/>
          </a:fillRef>
          <a:effectRef idx="2">
            <a:schemeClr val="accent2"/>
          </a:effectRef>
          <a:fontRef idx="minor">
            <a:schemeClr val="tx1"/>
          </a:fontRef>
        </p:style>
      </p:cxnSp>
      <p:sp>
        <p:nvSpPr>
          <p:cNvPr id="7" name="Obdélník 6"/>
          <p:cNvSpPr/>
          <p:nvPr/>
        </p:nvSpPr>
        <p:spPr>
          <a:xfrm>
            <a:off x="813241" y="327515"/>
            <a:ext cx="2416835" cy="936104"/>
          </a:xfrm>
          <a:prstGeom prst="rect">
            <a:avLst/>
          </a:prstGeom>
          <a:solidFill>
            <a:srgbClr val="FFCCFF"/>
          </a:solidFill>
          <a:ln>
            <a:solidFill>
              <a:srgbClr val="FF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chemeClr val="tx1"/>
                </a:solidFill>
              </a:rPr>
              <a:t>HOLKA</a:t>
            </a:r>
            <a:endParaRPr lang="cs-CZ" sz="4000" b="1" dirty="0">
              <a:solidFill>
                <a:schemeClr val="tx1"/>
              </a:solidFill>
            </a:endParaRPr>
          </a:p>
        </p:txBody>
      </p:sp>
      <p:sp>
        <p:nvSpPr>
          <p:cNvPr id="26" name="Obdélník 25"/>
          <p:cNvSpPr/>
          <p:nvPr/>
        </p:nvSpPr>
        <p:spPr>
          <a:xfrm>
            <a:off x="5583768" y="334659"/>
            <a:ext cx="2416835" cy="936104"/>
          </a:xfrm>
          <a:prstGeom prst="rect">
            <a:avLst/>
          </a:prstGeom>
          <a:solidFill>
            <a:srgbClr val="2ACCE2"/>
          </a:solidFill>
          <a:ln>
            <a:solidFill>
              <a:srgbClr val="2ACC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chemeClr val="tx1"/>
                </a:solidFill>
              </a:rPr>
              <a:t>KLUK</a:t>
            </a:r>
            <a:endParaRPr lang="cs-CZ" sz="4000" b="1" dirty="0">
              <a:solidFill>
                <a:schemeClr val="tx1"/>
              </a:solidFill>
            </a:endParaRPr>
          </a:p>
        </p:txBody>
      </p:sp>
    </p:spTree>
    <p:extLst>
      <p:ext uri="{BB962C8B-B14F-4D97-AF65-F5344CB8AC3E}">
        <p14:creationId xmlns:p14="http://schemas.microsoft.com/office/powerpoint/2010/main" val="41871512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lačítko akce: Vlastní 1">
            <a:hlinkClick r:id="" action="ppaction://noaction" highlightClick="1"/>
          </p:cNvPr>
          <p:cNvSpPr/>
          <p:nvPr/>
        </p:nvSpPr>
        <p:spPr>
          <a:xfrm>
            <a:off x="0" y="0"/>
            <a:ext cx="9144000" cy="6855681"/>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TextovéPole 3"/>
          <p:cNvSpPr txBox="1"/>
          <p:nvPr/>
        </p:nvSpPr>
        <p:spPr>
          <a:xfrm>
            <a:off x="179512" y="332656"/>
            <a:ext cx="3720762" cy="461665"/>
          </a:xfrm>
          <a:prstGeom prst="rect">
            <a:avLst/>
          </a:prstGeom>
          <a:noFill/>
        </p:spPr>
        <p:txBody>
          <a:bodyPr wrap="none" rtlCol="0">
            <a:spAutoFit/>
          </a:bodyPr>
          <a:lstStyle/>
          <a:p>
            <a:r>
              <a:rPr lang="cs-CZ" sz="2400" b="1" dirty="0" smtClean="0">
                <a:solidFill>
                  <a:srgbClr val="FF0000"/>
                </a:solidFill>
              </a:rPr>
              <a:t>Vyber oblečení pro chlapce:</a:t>
            </a:r>
            <a:endParaRPr lang="cs-CZ" sz="2400" b="1" dirty="0">
              <a:solidFill>
                <a:srgbClr val="FF0000"/>
              </a:solidFill>
            </a:endParaRPr>
          </a:p>
        </p:txBody>
      </p:sp>
      <p:pic>
        <p:nvPicPr>
          <p:cNvPr id="1026" name="Picture 2" descr="C:\Users\pc\AppData\Local\Microsoft\Windows\Temporary Internet Files\Content.IE5\HBOG70SQ\MP900448307[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3" y="188640"/>
            <a:ext cx="1200134"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pc\AppData\Local\Microsoft\Windows\Temporary Internet Files\Content.IE5\XWRTYRPH\MC90011344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772816"/>
            <a:ext cx="806817" cy="13681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pc\AppData\Local\Microsoft\Windows\Temporary Internet Files\Content.IE5\YNWDX9XP\MC90011332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1" y="3488060"/>
            <a:ext cx="1354025"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pc\AppData\Local\Microsoft\Windows\Temporary Internet Files\Content.IE5\5CFFTATP\MC900057014[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2661" y="5049925"/>
            <a:ext cx="957171" cy="147158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pc\AppData\Local\Microsoft\Windows\Temporary Internet Files\Content.IE5\HBOG70SQ\MC900113432[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93909" y="5501717"/>
            <a:ext cx="812382" cy="115331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pc\AppData\Local\Microsoft\Windows\Temporary Internet Files\Content.IE5\XWRTYRPH\MC900113268[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08104" y="5445359"/>
            <a:ext cx="1518645" cy="141032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pc\AppData\Local\Microsoft\Windows\Temporary Internet Files\Content.IE5\YNWDX9XP\MC900113372[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67426" y="4327338"/>
            <a:ext cx="1177504" cy="66827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pc\AppData\Local\Microsoft\Windows\Temporary Internet Files\Content.IE5\5CFFTATP\MC900113266[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72340" y="2348880"/>
            <a:ext cx="1080120" cy="178725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pc\AppData\Local\Microsoft\Windows\Temporary Internet Files\Content.IE5\HBOG70SQ\MC900113450[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493909" y="2456892"/>
            <a:ext cx="1199786" cy="1529638"/>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pc\AppData\Local\Microsoft\Windows\Temporary Internet Files\Content.IE5\XWRTYRPH\MC900308034[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100060" y="3263976"/>
            <a:ext cx="1458151" cy="1131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pc\AppData\Local\Microsoft\Windows\Temporary Internet Files\Content.IE5\YNWDX9XP\MC900351180[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025091" y="2924200"/>
            <a:ext cx="1272490" cy="1275896"/>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pc\AppData\Local\Microsoft\Windows\Temporary Internet Files\Content.IE5\5CFFTATP\MC900113476[1].wm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flipH="1">
            <a:off x="7596336" y="4995608"/>
            <a:ext cx="953025" cy="158021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pc\AppData\Local\Microsoft\Windows\Temporary Internet Files\Content.IE5\HBOG70SQ\MC900057018[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0377" y="5209058"/>
            <a:ext cx="536186" cy="1347490"/>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pc\AppData\Local\Microsoft\Windows\Temporary Internet Files\Content.IE5\XWRTYRPH\MC900353682[1].wmf"/>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156176" y="2302454"/>
            <a:ext cx="1309998" cy="74011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Users\pc\AppData\Local\Microsoft\Windows\Temporary Internet Files\Content.IE5\5CFFTATP\MC900150041[1].wmf"/>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825702" y="4231754"/>
            <a:ext cx="1348581" cy="110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2089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27"/>
                    </p:tgtEl>
                  </p:cond>
                </p:stCondLst>
                <p:endSync evt="end" delay="0">
                  <p:rtn val="all"/>
                </p:endSync>
                <p:childTnLst>
                  <p:par>
                    <p:cTn id="3" fill="hold">
                      <p:stCondLst>
                        <p:cond delay="0"/>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027"/>
                                        </p:tgtEl>
                                        <p:attrNameLst>
                                          <p:attrName>ppt_x</p:attrName>
                                        </p:attrNameLst>
                                      </p:cBhvr>
                                      <p:tavLst>
                                        <p:tav tm="0">
                                          <p:val>
                                            <p:strVal val="ppt_x"/>
                                          </p:val>
                                        </p:tav>
                                        <p:tav tm="100000">
                                          <p:val>
                                            <p:strVal val="ppt_x"/>
                                          </p:val>
                                        </p:tav>
                                      </p:tavLst>
                                    </p:anim>
                                    <p:anim calcmode="lin" valueType="num">
                                      <p:cBhvr additive="base">
                                        <p:cTn id="7" dur="500"/>
                                        <p:tgtEl>
                                          <p:spTgt spid="1027"/>
                                        </p:tgtEl>
                                        <p:attrNameLst>
                                          <p:attrName>ppt_y</p:attrName>
                                        </p:attrNameLst>
                                      </p:cBhvr>
                                      <p:tavLst>
                                        <p:tav tm="0">
                                          <p:val>
                                            <p:strVal val="ppt_y"/>
                                          </p:val>
                                        </p:tav>
                                        <p:tav tm="100000">
                                          <p:val>
                                            <p:strVal val="1+ppt_h/2"/>
                                          </p:val>
                                        </p:tav>
                                      </p:tavLst>
                                    </p:anim>
                                    <p:set>
                                      <p:cBhvr>
                                        <p:cTn id="8" dur="1" fill="hold">
                                          <p:stCondLst>
                                            <p:cond delay="499"/>
                                          </p:stCondLst>
                                        </p:cTn>
                                        <p:tgtEl>
                                          <p:spTgt spid="1027"/>
                                        </p:tgtEl>
                                        <p:attrNameLst>
                                          <p:attrName>style.visibility</p:attrName>
                                        </p:attrNameLst>
                                      </p:cBhvr>
                                      <p:to>
                                        <p:strVal val="hidden"/>
                                      </p:to>
                                    </p:set>
                                  </p:childTnLst>
                                </p:cTn>
                              </p:par>
                            </p:childTnLst>
                          </p:cTn>
                        </p:par>
                      </p:childTnLst>
                    </p:cTn>
                  </p:par>
                </p:childTnLst>
              </p:cTn>
              <p:nextCondLst>
                <p:cond evt="onClick" delay="0">
                  <p:tgtEl>
                    <p:spTgt spid="1027"/>
                  </p:tgtEl>
                </p:cond>
              </p:nextCondLst>
            </p:seq>
            <p:seq concurrent="1" nextAc="seek">
              <p:cTn id="9" restart="whenNotActive" fill="hold" evtFilter="cancelBubble" nodeType="interactiveSeq">
                <p:stCondLst>
                  <p:cond evt="onClick" delay="0">
                    <p:tgtEl>
                      <p:spTgt spid="1028"/>
                    </p:tgtEl>
                  </p:cond>
                </p:stCondLst>
                <p:endSync evt="end" delay="0">
                  <p:rtn val="all"/>
                </p:endSync>
                <p:childTnLst>
                  <p:par>
                    <p:cTn id="10" fill="hold">
                      <p:stCondLst>
                        <p:cond delay="0"/>
                      </p:stCondLst>
                      <p:childTnLst>
                        <p:par>
                          <p:cTn id="11" fill="hold">
                            <p:stCondLst>
                              <p:cond delay="0"/>
                            </p:stCondLst>
                            <p:childTnLst>
                              <p:par>
                                <p:cTn id="12" presetID="2" presetClass="exit" presetSubtype="4" fill="hold" nodeType="clickEffect">
                                  <p:stCondLst>
                                    <p:cond delay="0"/>
                                  </p:stCondLst>
                                  <p:childTnLst>
                                    <p:anim calcmode="lin" valueType="num">
                                      <p:cBhvr additive="base">
                                        <p:cTn id="13" dur="500"/>
                                        <p:tgtEl>
                                          <p:spTgt spid="1028"/>
                                        </p:tgtEl>
                                        <p:attrNameLst>
                                          <p:attrName>ppt_x</p:attrName>
                                        </p:attrNameLst>
                                      </p:cBhvr>
                                      <p:tavLst>
                                        <p:tav tm="0">
                                          <p:val>
                                            <p:strVal val="ppt_x"/>
                                          </p:val>
                                        </p:tav>
                                        <p:tav tm="100000">
                                          <p:val>
                                            <p:strVal val="ppt_x"/>
                                          </p:val>
                                        </p:tav>
                                      </p:tavLst>
                                    </p:anim>
                                    <p:anim calcmode="lin" valueType="num">
                                      <p:cBhvr additive="base">
                                        <p:cTn id="14" dur="500"/>
                                        <p:tgtEl>
                                          <p:spTgt spid="1028"/>
                                        </p:tgtEl>
                                        <p:attrNameLst>
                                          <p:attrName>ppt_y</p:attrName>
                                        </p:attrNameLst>
                                      </p:cBhvr>
                                      <p:tavLst>
                                        <p:tav tm="0">
                                          <p:val>
                                            <p:strVal val="ppt_y"/>
                                          </p:val>
                                        </p:tav>
                                        <p:tav tm="100000">
                                          <p:val>
                                            <p:strVal val="1+ppt_h/2"/>
                                          </p:val>
                                        </p:tav>
                                      </p:tavLst>
                                    </p:anim>
                                    <p:set>
                                      <p:cBhvr>
                                        <p:cTn id="15" dur="1" fill="hold">
                                          <p:stCondLst>
                                            <p:cond delay="499"/>
                                          </p:stCondLst>
                                        </p:cTn>
                                        <p:tgtEl>
                                          <p:spTgt spid="1028"/>
                                        </p:tgtEl>
                                        <p:attrNameLst>
                                          <p:attrName>style.visibility</p:attrName>
                                        </p:attrNameLst>
                                      </p:cBhvr>
                                      <p:to>
                                        <p:strVal val="hidden"/>
                                      </p:to>
                                    </p:set>
                                  </p:childTnLst>
                                </p:cTn>
                              </p:par>
                            </p:childTnLst>
                          </p:cTn>
                        </p:par>
                      </p:childTnLst>
                    </p:cTn>
                  </p:par>
                </p:childTnLst>
              </p:cTn>
              <p:nextCondLst>
                <p:cond evt="onClick" delay="0">
                  <p:tgtEl>
                    <p:spTgt spid="1028"/>
                  </p:tgtEl>
                </p:cond>
              </p:nextCondLst>
            </p:seq>
            <p:seq concurrent="1" nextAc="seek">
              <p:cTn id="16" restart="whenNotActive" fill="hold" evtFilter="cancelBubble" nodeType="interactiveSeq">
                <p:stCondLst>
                  <p:cond evt="onClick" delay="0">
                    <p:tgtEl>
                      <p:spTgt spid="1040"/>
                    </p:tgtEl>
                  </p:cond>
                </p:stCondLst>
                <p:endSync evt="end" delay="0">
                  <p:rtn val="all"/>
                </p:endSync>
                <p:childTnLst>
                  <p:par>
                    <p:cTn id="17" fill="hold">
                      <p:stCondLst>
                        <p:cond delay="0"/>
                      </p:stCondLst>
                      <p:childTnLst>
                        <p:par>
                          <p:cTn id="18" fill="hold">
                            <p:stCondLst>
                              <p:cond delay="0"/>
                            </p:stCondLst>
                            <p:childTnLst>
                              <p:par>
                                <p:cTn id="19" presetID="2" presetClass="exit" presetSubtype="4" fill="hold" nodeType="clickEffect">
                                  <p:stCondLst>
                                    <p:cond delay="0"/>
                                  </p:stCondLst>
                                  <p:childTnLst>
                                    <p:anim calcmode="lin" valueType="num">
                                      <p:cBhvr additive="base">
                                        <p:cTn id="20" dur="500"/>
                                        <p:tgtEl>
                                          <p:spTgt spid="1040"/>
                                        </p:tgtEl>
                                        <p:attrNameLst>
                                          <p:attrName>ppt_x</p:attrName>
                                        </p:attrNameLst>
                                      </p:cBhvr>
                                      <p:tavLst>
                                        <p:tav tm="0">
                                          <p:val>
                                            <p:strVal val="ppt_x"/>
                                          </p:val>
                                        </p:tav>
                                        <p:tav tm="100000">
                                          <p:val>
                                            <p:strVal val="ppt_x"/>
                                          </p:val>
                                        </p:tav>
                                      </p:tavLst>
                                    </p:anim>
                                    <p:anim calcmode="lin" valueType="num">
                                      <p:cBhvr additive="base">
                                        <p:cTn id="21" dur="500"/>
                                        <p:tgtEl>
                                          <p:spTgt spid="1040"/>
                                        </p:tgtEl>
                                        <p:attrNameLst>
                                          <p:attrName>ppt_y</p:attrName>
                                        </p:attrNameLst>
                                      </p:cBhvr>
                                      <p:tavLst>
                                        <p:tav tm="0">
                                          <p:val>
                                            <p:strVal val="ppt_y"/>
                                          </p:val>
                                        </p:tav>
                                        <p:tav tm="100000">
                                          <p:val>
                                            <p:strVal val="1+ppt_h/2"/>
                                          </p:val>
                                        </p:tav>
                                      </p:tavLst>
                                    </p:anim>
                                    <p:set>
                                      <p:cBhvr>
                                        <p:cTn id="22" dur="1" fill="hold">
                                          <p:stCondLst>
                                            <p:cond delay="499"/>
                                          </p:stCondLst>
                                        </p:cTn>
                                        <p:tgtEl>
                                          <p:spTgt spid="1040"/>
                                        </p:tgtEl>
                                        <p:attrNameLst>
                                          <p:attrName>style.visibility</p:attrName>
                                        </p:attrNameLst>
                                      </p:cBhvr>
                                      <p:to>
                                        <p:strVal val="hidden"/>
                                      </p:to>
                                    </p:set>
                                  </p:childTnLst>
                                </p:cTn>
                              </p:par>
                            </p:childTnLst>
                          </p:cTn>
                        </p:par>
                      </p:childTnLst>
                    </p:cTn>
                  </p:par>
                </p:childTnLst>
              </p:cTn>
              <p:nextCondLst>
                <p:cond evt="onClick" delay="0">
                  <p:tgtEl>
                    <p:spTgt spid="1040"/>
                  </p:tgtEl>
                </p:cond>
              </p:nextCondLst>
            </p:seq>
            <p:seq concurrent="1" nextAc="seek">
              <p:cTn id="23" restart="whenNotActive" fill="hold" evtFilter="cancelBubble" nodeType="interactiveSeq">
                <p:stCondLst>
                  <p:cond evt="onClick" delay="0">
                    <p:tgtEl>
                      <p:spTgt spid="1030"/>
                    </p:tgtEl>
                  </p:cond>
                </p:stCondLst>
                <p:endSync evt="end" delay="0">
                  <p:rtn val="all"/>
                </p:endSync>
                <p:childTnLst>
                  <p:par>
                    <p:cTn id="24" fill="hold">
                      <p:stCondLst>
                        <p:cond delay="0"/>
                      </p:stCondLst>
                      <p:childTnLst>
                        <p:par>
                          <p:cTn id="25" fill="hold">
                            <p:stCondLst>
                              <p:cond delay="0"/>
                            </p:stCondLst>
                            <p:childTnLst>
                              <p:par>
                                <p:cTn id="26" presetID="2" presetClass="exit" presetSubtype="4" fill="hold" nodeType="clickEffect">
                                  <p:stCondLst>
                                    <p:cond delay="0"/>
                                  </p:stCondLst>
                                  <p:childTnLst>
                                    <p:anim calcmode="lin" valueType="num">
                                      <p:cBhvr additive="base">
                                        <p:cTn id="27" dur="500"/>
                                        <p:tgtEl>
                                          <p:spTgt spid="1030"/>
                                        </p:tgtEl>
                                        <p:attrNameLst>
                                          <p:attrName>ppt_x</p:attrName>
                                        </p:attrNameLst>
                                      </p:cBhvr>
                                      <p:tavLst>
                                        <p:tav tm="0">
                                          <p:val>
                                            <p:strVal val="ppt_x"/>
                                          </p:val>
                                        </p:tav>
                                        <p:tav tm="100000">
                                          <p:val>
                                            <p:strVal val="ppt_x"/>
                                          </p:val>
                                        </p:tav>
                                      </p:tavLst>
                                    </p:anim>
                                    <p:anim calcmode="lin" valueType="num">
                                      <p:cBhvr additive="base">
                                        <p:cTn id="28" dur="500"/>
                                        <p:tgtEl>
                                          <p:spTgt spid="1030"/>
                                        </p:tgtEl>
                                        <p:attrNameLst>
                                          <p:attrName>ppt_y</p:attrName>
                                        </p:attrNameLst>
                                      </p:cBhvr>
                                      <p:tavLst>
                                        <p:tav tm="0">
                                          <p:val>
                                            <p:strVal val="ppt_y"/>
                                          </p:val>
                                        </p:tav>
                                        <p:tav tm="100000">
                                          <p:val>
                                            <p:strVal val="1+ppt_h/2"/>
                                          </p:val>
                                        </p:tav>
                                      </p:tavLst>
                                    </p:anim>
                                    <p:set>
                                      <p:cBhvr>
                                        <p:cTn id="29" dur="1" fill="hold">
                                          <p:stCondLst>
                                            <p:cond delay="499"/>
                                          </p:stCondLst>
                                        </p:cTn>
                                        <p:tgtEl>
                                          <p:spTgt spid="1030"/>
                                        </p:tgtEl>
                                        <p:attrNameLst>
                                          <p:attrName>style.visibility</p:attrName>
                                        </p:attrNameLst>
                                      </p:cBhvr>
                                      <p:to>
                                        <p:strVal val="hidden"/>
                                      </p:to>
                                    </p:set>
                                  </p:childTnLst>
                                </p:cTn>
                              </p:par>
                            </p:childTnLst>
                          </p:cTn>
                        </p:par>
                      </p:childTnLst>
                    </p:cTn>
                  </p:par>
                </p:childTnLst>
              </p:cTn>
              <p:nextCondLst>
                <p:cond evt="onClick" delay="0">
                  <p:tgtEl>
                    <p:spTgt spid="1030"/>
                  </p:tgtEl>
                </p:cond>
              </p:nextCondLst>
            </p:seq>
            <p:seq concurrent="1" nextAc="seek">
              <p:cTn id="30" restart="whenNotActive" fill="hold" evtFilter="cancelBubble" nodeType="interactiveSeq">
                <p:stCondLst>
                  <p:cond evt="onClick" delay="0">
                    <p:tgtEl>
                      <p:spTgt spid="1032"/>
                    </p:tgtEl>
                  </p:cond>
                </p:stCondLst>
                <p:endSync evt="end" delay="0">
                  <p:rtn val="all"/>
                </p:endSync>
                <p:childTnLst>
                  <p:par>
                    <p:cTn id="31" fill="hold">
                      <p:stCondLst>
                        <p:cond delay="0"/>
                      </p:stCondLst>
                      <p:childTnLst>
                        <p:par>
                          <p:cTn id="32" fill="hold">
                            <p:stCondLst>
                              <p:cond delay="0"/>
                            </p:stCondLst>
                            <p:childTnLst>
                              <p:par>
                                <p:cTn id="33" presetID="2" presetClass="exit" presetSubtype="4" fill="hold" nodeType="clickEffect">
                                  <p:stCondLst>
                                    <p:cond delay="0"/>
                                  </p:stCondLst>
                                  <p:childTnLst>
                                    <p:anim calcmode="lin" valueType="num">
                                      <p:cBhvr additive="base">
                                        <p:cTn id="34" dur="500"/>
                                        <p:tgtEl>
                                          <p:spTgt spid="1032"/>
                                        </p:tgtEl>
                                        <p:attrNameLst>
                                          <p:attrName>ppt_x</p:attrName>
                                        </p:attrNameLst>
                                      </p:cBhvr>
                                      <p:tavLst>
                                        <p:tav tm="0">
                                          <p:val>
                                            <p:strVal val="ppt_x"/>
                                          </p:val>
                                        </p:tav>
                                        <p:tav tm="100000">
                                          <p:val>
                                            <p:strVal val="ppt_x"/>
                                          </p:val>
                                        </p:tav>
                                      </p:tavLst>
                                    </p:anim>
                                    <p:anim calcmode="lin" valueType="num">
                                      <p:cBhvr additive="base">
                                        <p:cTn id="35" dur="500"/>
                                        <p:tgtEl>
                                          <p:spTgt spid="1032"/>
                                        </p:tgtEl>
                                        <p:attrNameLst>
                                          <p:attrName>ppt_y</p:attrName>
                                        </p:attrNameLst>
                                      </p:cBhvr>
                                      <p:tavLst>
                                        <p:tav tm="0">
                                          <p:val>
                                            <p:strVal val="ppt_y"/>
                                          </p:val>
                                        </p:tav>
                                        <p:tav tm="100000">
                                          <p:val>
                                            <p:strVal val="1+ppt_h/2"/>
                                          </p:val>
                                        </p:tav>
                                      </p:tavLst>
                                    </p:anim>
                                    <p:set>
                                      <p:cBhvr>
                                        <p:cTn id="36" dur="1" fill="hold">
                                          <p:stCondLst>
                                            <p:cond delay="499"/>
                                          </p:stCondLst>
                                        </p:cTn>
                                        <p:tgtEl>
                                          <p:spTgt spid="1032"/>
                                        </p:tgtEl>
                                        <p:attrNameLst>
                                          <p:attrName>style.visibility</p:attrName>
                                        </p:attrNameLst>
                                      </p:cBhvr>
                                      <p:to>
                                        <p:strVal val="hidden"/>
                                      </p:to>
                                    </p:set>
                                  </p:childTnLst>
                                </p:cTn>
                              </p:par>
                            </p:childTnLst>
                          </p:cTn>
                        </p:par>
                      </p:childTnLst>
                    </p:cTn>
                  </p:par>
                </p:childTnLst>
              </p:cTn>
              <p:nextCondLst>
                <p:cond evt="onClick" delay="0">
                  <p:tgtEl>
                    <p:spTgt spid="1032"/>
                  </p:tgtEl>
                </p:cond>
              </p:nextCondLst>
            </p:seq>
            <p:seq concurrent="1" nextAc="seek">
              <p:cTn id="37" restart="whenNotActive" fill="hold" evtFilter="cancelBubble" nodeType="interactiveSeq">
                <p:stCondLst>
                  <p:cond evt="onClick" delay="0">
                    <p:tgtEl>
                      <p:spTgt spid="1033"/>
                    </p:tgtEl>
                  </p:cond>
                </p:stCondLst>
                <p:endSync evt="end" delay="0">
                  <p:rtn val="all"/>
                </p:endSync>
                <p:childTnLst>
                  <p:par>
                    <p:cTn id="38" fill="hold">
                      <p:stCondLst>
                        <p:cond delay="0"/>
                      </p:stCondLst>
                      <p:childTnLst>
                        <p:par>
                          <p:cTn id="39" fill="hold">
                            <p:stCondLst>
                              <p:cond delay="0"/>
                            </p:stCondLst>
                            <p:childTnLst>
                              <p:par>
                                <p:cTn id="40" presetID="2" presetClass="exit" presetSubtype="4" fill="hold" nodeType="clickEffect">
                                  <p:stCondLst>
                                    <p:cond delay="0"/>
                                  </p:stCondLst>
                                  <p:childTnLst>
                                    <p:anim calcmode="lin" valueType="num">
                                      <p:cBhvr additive="base">
                                        <p:cTn id="41" dur="500"/>
                                        <p:tgtEl>
                                          <p:spTgt spid="1033"/>
                                        </p:tgtEl>
                                        <p:attrNameLst>
                                          <p:attrName>ppt_x</p:attrName>
                                        </p:attrNameLst>
                                      </p:cBhvr>
                                      <p:tavLst>
                                        <p:tav tm="0">
                                          <p:val>
                                            <p:strVal val="ppt_x"/>
                                          </p:val>
                                        </p:tav>
                                        <p:tav tm="100000">
                                          <p:val>
                                            <p:strVal val="ppt_x"/>
                                          </p:val>
                                        </p:tav>
                                      </p:tavLst>
                                    </p:anim>
                                    <p:anim calcmode="lin" valueType="num">
                                      <p:cBhvr additive="base">
                                        <p:cTn id="42" dur="500"/>
                                        <p:tgtEl>
                                          <p:spTgt spid="1033"/>
                                        </p:tgtEl>
                                        <p:attrNameLst>
                                          <p:attrName>ppt_y</p:attrName>
                                        </p:attrNameLst>
                                      </p:cBhvr>
                                      <p:tavLst>
                                        <p:tav tm="0">
                                          <p:val>
                                            <p:strVal val="ppt_y"/>
                                          </p:val>
                                        </p:tav>
                                        <p:tav tm="100000">
                                          <p:val>
                                            <p:strVal val="1+ppt_h/2"/>
                                          </p:val>
                                        </p:tav>
                                      </p:tavLst>
                                    </p:anim>
                                    <p:set>
                                      <p:cBhvr>
                                        <p:cTn id="43" dur="1" fill="hold">
                                          <p:stCondLst>
                                            <p:cond delay="499"/>
                                          </p:stCondLst>
                                        </p:cTn>
                                        <p:tgtEl>
                                          <p:spTgt spid="1033"/>
                                        </p:tgtEl>
                                        <p:attrNameLst>
                                          <p:attrName>style.visibility</p:attrName>
                                        </p:attrNameLst>
                                      </p:cBhvr>
                                      <p:to>
                                        <p:strVal val="hidden"/>
                                      </p:to>
                                    </p:set>
                                  </p:childTnLst>
                                </p:cTn>
                              </p:par>
                            </p:childTnLst>
                          </p:cTn>
                        </p:par>
                      </p:childTnLst>
                    </p:cTn>
                  </p:par>
                </p:childTnLst>
              </p:cTn>
              <p:nextCondLst>
                <p:cond evt="onClick" delay="0">
                  <p:tgtEl>
                    <p:spTgt spid="1033"/>
                  </p:tgtEl>
                </p:cond>
              </p:nextCondLst>
            </p:seq>
            <p:seq concurrent="1" nextAc="seek">
              <p:cTn id="44" restart="whenNotActive" fill="hold" evtFilter="cancelBubble" nodeType="interactiveSeq">
                <p:stCondLst>
                  <p:cond evt="onClick" delay="0">
                    <p:tgtEl>
                      <p:spTgt spid="1031"/>
                    </p:tgtEl>
                  </p:cond>
                </p:stCondLst>
                <p:endSync evt="end" delay="0">
                  <p:rtn val="all"/>
                </p:endSync>
                <p:childTnLst>
                  <p:par>
                    <p:cTn id="45" fill="hold">
                      <p:stCondLst>
                        <p:cond delay="0"/>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1031"/>
                                        </p:tgtEl>
                                        <p:attrNameLst>
                                          <p:attrName>ppt_x</p:attrName>
                                        </p:attrNameLst>
                                      </p:cBhvr>
                                      <p:tavLst>
                                        <p:tav tm="0">
                                          <p:val>
                                            <p:strVal val="ppt_x"/>
                                          </p:val>
                                        </p:tav>
                                        <p:tav tm="100000">
                                          <p:val>
                                            <p:strVal val="ppt_x"/>
                                          </p:val>
                                        </p:tav>
                                      </p:tavLst>
                                    </p:anim>
                                    <p:anim calcmode="lin" valueType="num">
                                      <p:cBhvr additive="base">
                                        <p:cTn id="49" dur="500"/>
                                        <p:tgtEl>
                                          <p:spTgt spid="1031"/>
                                        </p:tgtEl>
                                        <p:attrNameLst>
                                          <p:attrName>ppt_y</p:attrName>
                                        </p:attrNameLst>
                                      </p:cBhvr>
                                      <p:tavLst>
                                        <p:tav tm="0">
                                          <p:val>
                                            <p:strVal val="ppt_y"/>
                                          </p:val>
                                        </p:tav>
                                        <p:tav tm="100000">
                                          <p:val>
                                            <p:strVal val="1+ppt_h/2"/>
                                          </p:val>
                                        </p:tav>
                                      </p:tavLst>
                                    </p:anim>
                                    <p:set>
                                      <p:cBhvr>
                                        <p:cTn id="50" dur="1" fill="hold">
                                          <p:stCondLst>
                                            <p:cond delay="499"/>
                                          </p:stCondLst>
                                        </p:cTn>
                                        <p:tgtEl>
                                          <p:spTgt spid="1031"/>
                                        </p:tgtEl>
                                        <p:attrNameLst>
                                          <p:attrName>style.visibility</p:attrName>
                                        </p:attrNameLst>
                                      </p:cBhvr>
                                      <p:to>
                                        <p:strVal val="hidden"/>
                                      </p:to>
                                    </p:set>
                                  </p:childTnLst>
                                </p:cTn>
                              </p:par>
                            </p:childTnLst>
                          </p:cTn>
                        </p:par>
                      </p:childTnLst>
                    </p:cTn>
                  </p:par>
                </p:childTnLst>
              </p:cTn>
              <p:nextCondLst>
                <p:cond evt="onClick" delay="0">
                  <p:tgtEl>
                    <p:spTgt spid="1031"/>
                  </p:tgtEl>
                </p:cond>
              </p:nextCondLst>
            </p:seq>
            <p:seq concurrent="1" nextAc="seek">
              <p:cTn id="51" restart="whenNotActive" fill="hold" evtFilter="cancelBubble" nodeType="interactiveSeq">
                <p:stCondLst>
                  <p:cond evt="onClick" delay="0">
                    <p:tgtEl>
                      <p:spTgt spid="1029"/>
                    </p:tgtEl>
                  </p:cond>
                </p:stCondLst>
                <p:endSync evt="end" delay="0">
                  <p:rtn val="all"/>
                </p:endSync>
                <p:childTnLst>
                  <p:par>
                    <p:cTn id="52" fill="hold">
                      <p:stCondLst>
                        <p:cond delay="0"/>
                      </p:stCondLst>
                      <p:childTnLst>
                        <p:par>
                          <p:cTn id="53" fill="hold">
                            <p:stCondLst>
                              <p:cond delay="0"/>
                            </p:stCondLst>
                            <p:childTnLst>
                              <p:par>
                                <p:cTn id="54" presetID="2" presetClass="exit" presetSubtype="4" fill="hold" nodeType="clickEffect">
                                  <p:stCondLst>
                                    <p:cond delay="0"/>
                                  </p:stCondLst>
                                  <p:childTnLst>
                                    <p:anim calcmode="lin" valueType="num">
                                      <p:cBhvr additive="base">
                                        <p:cTn id="55" dur="500"/>
                                        <p:tgtEl>
                                          <p:spTgt spid="1029"/>
                                        </p:tgtEl>
                                        <p:attrNameLst>
                                          <p:attrName>ppt_x</p:attrName>
                                        </p:attrNameLst>
                                      </p:cBhvr>
                                      <p:tavLst>
                                        <p:tav tm="0">
                                          <p:val>
                                            <p:strVal val="ppt_x"/>
                                          </p:val>
                                        </p:tav>
                                        <p:tav tm="100000">
                                          <p:val>
                                            <p:strVal val="ppt_x"/>
                                          </p:val>
                                        </p:tav>
                                      </p:tavLst>
                                    </p:anim>
                                    <p:anim calcmode="lin" valueType="num">
                                      <p:cBhvr additive="base">
                                        <p:cTn id="56" dur="500"/>
                                        <p:tgtEl>
                                          <p:spTgt spid="1029"/>
                                        </p:tgtEl>
                                        <p:attrNameLst>
                                          <p:attrName>ppt_y</p:attrName>
                                        </p:attrNameLst>
                                      </p:cBhvr>
                                      <p:tavLst>
                                        <p:tav tm="0">
                                          <p:val>
                                            <p:strVal val="ppt_y"/>
                                          </p:val>
                                        </p:tav>
                                        <p:tav tm="100000">
                                          <p:val>
                                            <p:strVal val="1+ppt_h/2"/>
                                          </p:val>
                                        </p:tav>
                                      </p:tavLst>
                                    </p:anim>
                                    <p:set>
                                      <p:cBhvr>
                                        <p:cTn id="57" dur="1" fill="hold">
                                          <p:stCondLst>
                                            <p:cond delay="499"/>
                                          </p:stCondLst>
                                        </p:cTn>
                                        <p:tgtEl>
                                          <p:spTgt spid="1029"/>
                                        </p:tgtEl>
                                        <p:attrNameLst>
                                          <p:attrName>style.visibility</p:attrName>
                                        </p:attrNameLst>
                                      </p:cBhvr>
                                      <p:to>
                                        <p:strVal val="hidden"/>
                                      </p:to>
                                    </p:set>
                                  </p:childTnLst>
                                </p:cTn>
                              </p:par>
                            </p:childTnLst>
                          </p:cTn>
                        </p:par>
                      </p:childTnLst>
                    </p:cTn>
                  </p:par>
                </p:childTnLst>
              </p:cTn>
              <p:nextCondLst>
                <p:cond evt="onClick" delay="0">
                  <p:tgtEl>
                    <p:spTgt spid="1029"/>
                  </p:tgtEl>
                </p:cond>
              </p:nextCondLst>
            </p:seq>
            <p:seq concurrent="1" nextAc="seek">
              <p:cTn id="58" restart="whenNotActive" fill="hold" evtFilter="cancelBubble" nodeType="interactiveSeq">
                <p:stCondLst>
                  <p:cond evt="onClick" delay="0">
                    <p:tgtEl>
                      <p:spTgt spid="1036"/>
                    </p:tgtEl>
                  </p:cond>
                </p:stCondLst>
                <p:endSync evt="end" delay="0">
                  <p:rtn val="all"/>
                </p:endSync>
                <p:childTnLst>
                  <p:par>
                    <p:cTn id="59" fill="hold">
                      <p:stCondLst>
                        <p:cond delay="0"/>
                      </p:stCondLst>
                      <p:childTnLst>
                        <p:par>
                          <p:cTn id="60" fill="hold">
                            <p:stCondLst>
                              <p:cond delay="0"/>
                            </p:stCondLst>
                            <p:childTnLst>
                              <p:par>
                                <p:cTn id="61" presetID="8" presetClass="emph" presetSubtype="0" fill="hold" nodeType="clickEffect">
                                  <p:stCondLst>
                                    <p:cond delay="0"/>
                                  </p:stCondLst>
                                  <p:childTnLst>
                                    <p:animRot by="21600000">
                                      <p:cBhvr>
                                        <p:cTn id="62" dur="2000" fill="hold"/>
                                        <p:tgtEl>
                                          <p:spTgt spid="1036"/>
                                        </p:tgtEl>
                                        <p:attrNameLst>
                                          <p:attrName>r</p:attrName>
                                        </p:attrNameLst>
                                      </p:cBhvr>
                                    </p:animRot>
                                  </p:childTnLst>
                                </p:cTn>
                              </p:par>
                            </p:childTnLst>
                          </p:cTn>
                        </p:par>
                      </p:childTnLst>
                    </p:cTn>
                  </p:par>
                </p:childTnLst>
              </p:cTn>
              <p:nextCondLst>
                <p:cond evt="onClick" delay="0">
                  <p:tgtEl>
                    <p:spTgt spid="1036"/>
                  </p:tgtEl>
                </p:cond>
              </p:nextCondLst>
            </p:seq>
            <p:seq concurrent="1" nextAc="seek">
              <p:cTn id="63" restart="whenNotActive" fill="hold" evtFilter="cancelBubble" nodeType="interactiveSeq">
                <p:stCondLst>
                  <p:cond evt="onClick" delay="0">
                    <p:tgtEl>
                      <p:spTgt spid="1034"/>
                    </p:tgtEl>
                  </p:cond>
                </p:stCondLst>
                <p:endSync evt="end" delay="0">
                  <p:rtn val="all"/>
                </p:endSync>
                <p:childTnLst>
                  <p:par>
                    <p:cTn id="64" fill="hold">
                      <p:stCondLst>
                        <p:cond delay="0"/>
                      </p:stCondLst>
                      <p:childTnLst>
                        <p:par>
                          <p:cTn id="65" fill="hold">
                            <p:stCondLst>
                              <p:cond delay="0"/>
                            </p:stCondLst>
                            <p:childTnLst>
                              <p:par>
                                <p:cTn id="66" presetID="8" presetClass="emph" presetSubtype="0" fill="hold" nodeType="clickEffect">
                                  <p:stCondLst>
                                    <p:cond delay="0"/>
                                  </p:stCondLst>
                                  <p:childTnLst>
                                    <p:animRot by="21600000">
                                      <p:cBhvr>
                                        <p:cTn id="67" dur="2000" fill="hold"/>
                                        <p:tgtEl>
                                          <p:spTgt spid="1034"/>
                                        </p:tgtEl>
                                        <p:attrNameLst>
                                          <p:attrName>r</p:attrName>
                                        </p:attrNameLst>
                                      </p:cBhvr>
                                    </p:animRot>
                                  </p:childTnLst>
                                </p:cTn>
                              </p:par>
                            </p:childTnLst>
                          </p:cTn>
                        </p:par>
                      </p:childTnLst>
                    </p:cTn>
                  </p:par>
                </p:childTnLst>
              </p:cTn>
              <p:nextCondLst>
                <p:cond evt="onClick" delay="0">
                  <p:tgtEl>
                    <p:spTgt spid="1034"/>
                  </p:tgtEl>
                </p:cond>
              </p:nextCondLst>
            </p:seq>
            <p:seq concurrent="1" nextAc="seek">
              <p:cTn id="68" restart="whenNotActive" fill="hold" evtFilter="cancelBubble" nodeType="interactiveSeq">
                <p:stCondLst>
                  <p:cond evt="onClick" delay="0">
                    <p:tgtEl>
                      <p:spTgt spid="1035"/>
                    </p:tgtEl>
                  </p:cond>
                </p:stCondLst>
                <p:endSync evt="end" delay="0">
                  <p:rtn val="all"/>
                </p:endSync>
                <p:childTnLst>
                  <p:par>
                    <p:cTn id="69" fill="hold">
                      <p:stCondLst>
                        <p:cond delay="0"/>
                      </p:stCondLst>
                      <p:childTnLst>
                        <p:par>
                          <p:cTn id="70" fill="hold">
                            <p:stCondLst>
                              <p:cond delay="0"/>
                            </p:stCondLst>
                            <p:childTnLst>
                              <p:par>
                                <p:cTn id="71" presetID="8" presetClass="emph" presetSubtype="0" fill="hold" nodeType="clickEffect">
                                  <p:stCondLst>
                                    <p:cond delay="0"/>
                                  </p:stCondLst>
                                  <p:childTnLst>
                                    <p:animRot by="21600000">
                                      <p:cBhvr>
                                        <p:cTn id="72" dur="2000" fill="hold"/>
                                        <p:tgtEl>
                                          <p:spTgt spid="1035"/>
                                        </p:tgtEl>
                                        <p:attrNameLst>
                                          <p:attrName>r</p:attrName>
                                        </p:attrNameLst>
                                      </p:cBhvr>
                                    </p:animRot>
                                  </p:childTnLst>
                                </p:cTn>
                              </p:par>
                            </p:childTnLst>
                          </p:cTn>
                        </p:par>
                      </p:childTnLst>
                    </p:cTn>
                  </p:par>
                </p:childTnLst>
              </p:cTn>
              <p:nextCondLst>
                <p:cond evt="onClick" delay="0">
                  <p:tgtEl>
                    <p:spTgt spid="1035"/>
                  </p:tgtEl>
                </p:cond>
              </p:nextCondLst>
            </p:seq>
            <p:seq concurrent="1" nextAc="seek">
              <p:cTn id="73" restart="whenNotActive" fill="hold" evtFilter="cancelBubble" nodeType="interactiveSeq">
                <p:stCondLst>
                  <p:cond evt="onClick" delay="0">
                    <p:tgtEl>
                      <p:spTgt spid="1039"/>
                    </p:tgtEl>
                  </p:cond>
                </p:stCondLst>
                <p:endSync evt="end" delay="0">
                  <p:rtn val="all"/>
                </p:endSync>
                <p:childTnLst>
                  <p:par>
                    <p:cTn id="74" fill="hold">
                      <p:stCondLst>
                        <p:cond delay="0"/>
                      </p:stCondLst>
                      <p:childTnLst>
                        <p:par>
                          <p:cTn id="75" fill="hold">
                            <p:stCondLst>
                              <p:cond delay="0"/>
                            </p:stCondLst>
                            <p:childTnLst>
                              <p:par>
                                <p:cTn id="76" presetID="8" presetClass="emph" presetSubtype="0" fill="hold" nodeType="clickEffect">
                                  <p:stCondLst>
                                    <p:cond delay="0"/>
                                  </p:stCondLst>
                                  <p:childTnLst>
                                    <p:animRot by="21600000">
                                      <p:cBhvr>
                                        <p:cTn id="77" dur="2000" fill="hold"/>
                                        <p:tgtEl>
                                          <p:spTgt spid="1039"/>
                                        </p:tgtEl>
                                        <p:attrNameLst>
                                          <p:attrName>r</p:attrName>
                                        </p:attrNameLst>
                                      </p:cBhvr>
                                    </p:animRot>
                                  </p:childTnLst>
                                </p:cTn>
                              </p:par>
                            </p:childTnLst>
                          </p:cTn>
                        </p:par>
                      </p:childTnLst>
                    </p:cTn>
                  </p:par>
                </p:childTnLst>
              </p:cTn>
              <p:nextCondLst>
                <p:cond evt="onClick" delay="0">
                  <p:tgtEl>
                    <p:spTgt spid="1039"/>
                  </p:tgtEl>
                </p:cond>
              </p:nextCondLst>
            </p:seq>
            <p:seq concurrent="1" nextAc="seek">
              <p:cTn id="78" restart="whenNotActive" fill="hold" evtFilter="cancelBubble" nodeType="interactiveSeq">
                <p:stCondLst>
                  <p:cond evt="onClick" delay="0">
                    <p:tgtEl>
                      <p:spTgt spid="1037"/>
                    </p:tgtEl>
                  </p:cond>
                </p:stCondLst>
                <p:endSync evt="end" delay="0">
                  <p:rtn val="all"/>
                </p:endSync>
                <p:childTnLst>
                  <p:par>
                    <p:cTn id="79" fill="hold">
                      <p:stCondLst>
                        <p:cond delay="0"/>
                      </p:stCondLst>
                      <p:childTnLst>
                        <p:par>
                          <p:cTn id="80" fill="hold">
                            <p:stCondLst>
                              <p:cond delay="0"/>
                            </p:stCondLst>
                            <p:childTnLst>
                              <p:par>
                                <p:cTn id="81" presetID="8" presetClass="emph" presetSubtype="0" fill="hold" nodeType="clickEffect">
                                  <p:stCondLst>
                                    <p:cond delay="0"/>
                                  </p:stCondLst>
                                  <p:childTnLst>
                                    <p:animRot by="21600000">
                                      <p:cBhvr>
                                        <p:cTn id="82" dur="2000" fill="hold"/>
                                        <p:tgtEl>
                                          <p:spTgt spid="1037"/>
                                        </p:tgtEl>
                                        <p:attrNameLst>
                                          <p:attrName>r</p:attrName>
                                        </p:attrNameLst>
                                      </p:cBhvr>
                                    </p:animRot>
                                  </p:childTnLst>
                                </p:cTn>
                              </p:par>
                            </p:childTnLst>
                          </p:cTn>
                        </p:par>
                      </p:childTnLst>
                    </p:cTn>
                  </p:par>
                </p:childTnLst>
              </p:cTn>
              <p:nextCondLst>
                <p:cond evt="onClick" delay="0">
                  <p:tgtEl>
                    <p:spTgt spid="1037"/>
                  </p:tgtEl>
                </p:cond>
              </p:nextCondLst>
            </p:seq>
            <p:seq concurrent="1" nextAc="seek">
              <p:cTn id="83" restart="whenNotActive" fill="hold" evtFilter="cancelBubble" nodeType="interactiveSeq">
                <p:stCondLst>
                  <p:cond evt="onClick" delay="0">
                    <p:tgtEl>
                      <p:spTgt spid="1038"/>
                    </p:tgtEl>
                  </p:cond>
                </p:stCondLst>
                <p:endSync evt="end" delay="0">
                  <p:rtn val="all"/>
                </p:endSync>
                <p:childTnLst>
                  <p:par>
                    <p:cTn id="84" fill="hold">
                      <p:stCondLst>
                        <p:cond delay="0"/>
                      </p:stCondLst>
                      <p:childTnLst>
                        <p:par>
                          <p:cTn id="85" fill="hold">
                            <p:stCondLst>
                              <p:cond delay="0"/>
                            </p:stCondLst>
                            <p:childTnLst>
                              <p:par>
                                <p:cTn id="86" presetID="8" presetClass="emph" presetSubtype="0" fill="hold" nodeType="clickEffect">
                                  <p:stCondLst>
                                    <p:cond delay="0"/>
                                  </p:stCondLst>
                                  <p:childTnLst>
                                    <p:animRot by="21600000">
                                      <p:cBhvr>
                                        <p:cTn id="87" dur="2000" fill="hold"/>
                                        <p:tgtEl>
                                          <p:spTgt spid="1038"/>
                                        </p:tgtEl>
                                        <p:attrNameLst>
                                          <p:attrName>r</p:attrName>
                                        </p:attrNameLst>
                                      </p:cBhvr>
                                    </p:animRot>
                                  </p:childTnLst>
                                </p:cTn>
                              </p:par>
                            </p:childTnLst>
                          </p:cTn>
                        </p:par>
                      </p:childTnLst>
                    </p:cTn>
                  </p:par>
                </p:childTnLst>
              </p:cTn>
              <p:nextCondLst>
                <p:cond evt="onClick" delay="0">
                  <p:tgtEl>
                    <p:spTgt spid="103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lačítko akce: Vlastní 1">
            <a:hlinkClick r:id="" action="ppaction://noaction" highlightClick="1"/>
          </p:cNvPr>
          <p:cNvSpPr/>
          <p:nvPr/>
        </p:nvSpPr>
        <p:spPr>
          <a:xfrm>
            <a:off x="0" y="0"/>
            <a:ext cx="9144000" cy="6858000"/>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TextovéPole 3"/>
          <p:cNvSpPr txBox="1"/>
          <p:nvPr/>
        </p:nvSpPr>
        <p:spPr>
          <a:xfrm>
            <a:off x="539552" y="620688"/>
            <a:ext cx="3446072" cy="461665"/>
          </a:xfrm>
          <a:prstGeom prst="rect">
            <a:avLst/>
          </a:prstGeom>
          <a:noFill/>
        </p:spPr>
        <p:txBody>
          <a:bodyPr wrap="none" rtlCol="0">
            <a:spAutoFit/>
          </a:bodyPr>
          <a:lstStyle/>
          <a:p>
            <a:r>
              <a:rPr lang="cs-CZ" sz="2400" b="1" dirty="0" smtClean="0">
                <a:solidFill>
                  <a:srgbClr val="FF0000"/>
                </a:solidFill>
              </a:rPr>
              <a:t>Vyber oblečení pro dívku:</a:t>
            </a:r>
            <a:endParaRPr lang="cs-CZ" sz="2400" b="1" dirty="0">
              <a:solidFill>
                <a:srgbClr val="FF0000"/>
              </a:solidFill>
            </a:endParaRPr>
          </a:p>
        </p:txBody>
      </p:sp>
      <p:pic>
        <p:nvPicPr>
          <p:cNvPr id="2050" name="Picture 2" descr="C:\Users\pc\AppData\Local\Microsoft\Windows\Temporary Internet Files\Content.IE5\HBOG70SQ\MC90007924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2258199"/>
            <a:ext cx="1239674" cy="122440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pc\AppData\Local\Microsoft\Windows\Temporary Internet Files\Content.IE5\HBOG70SQ\MP90038762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5044925"/>
            <a:ext cx="1828800" cy="13049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pc\AppData\Local\Microsoft\Windows\Temporary Internet Files\Content.IE5\XWRTYRPH\MP90044249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3824" y="3184562"/>
            <a:ext cx="1131053" cy="1696579"/>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pc\AppData\Local\Microsoft\Windows\Temporary Internet Files\Content.IE5\XWRTYRPH\MC90037878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07086" y="3972413"/>
            <a:ext cx="1149439" cy="9784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Users\pc\AppData\Local\Microsoft\Windows\Temporary Internet Files\Content.IE5\XWRTYRPH\MC900343165[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0999" y="3184562"/>
            <a:ext cx="1173162" cy="104457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Users\pc\AppData\Local\Microsoft\Windows\Temporary Internet Files\Content.IE5\XWRTYRPH\MC900440199[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91880" y="4004568"/>
            <a:ext cx="1366493" cy="914186"/>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C:\Users\pc\AppData\Local\Microsoft\Windows\Temporary Internet Files\Content.IE5\YNWDX9XP\MP900400103[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8920" y="2479755"/>
            <a:ext cx="951330" cy="12665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C:\Users\pc\AppData\Local\Microsoft\Windows\Temporary Internet Files\Content.IE5\HBOG70SQ\MC900360768[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85624" y="260648"/>
            <a:ext cx="1450472" cy="2176732"/>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C:\Users\pc\AppData\Local\Microsoft\Windows\Temporary Internet Files\Content.IE5\XWRTYRPH\MC900113446[2].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35896" y="5157192"/>
            <a:ext cx="947943" cy="1368936"/>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Users\pc\AppData\Local\Microsoft\Windows\Temporary Internet Files\Content.IE5\YNWDX9XP\MC900113360[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76056" y="5246632"/>
            <a:ext cx="974680" cy="1190055"/>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C:\Users\pc\AppData\Local\Microsoft\Windows\Temporary Internet Files\Content.IE5\5CFFTATP\MC900113380[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514218" y="2679710"/>
            <a:ext cx="1069621" cy="1151763"/>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Users\pc\AppData\Local\Microsoft\Windows\Temporary Internet Files\Content.IE5\HBOG70SQ\MC900113402[1].wm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11760" y="3879668"/>
            <a:ext cx="847086" cy="1628536"/>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C:\Users\pc\AppData\Local\Microsoft\Windows\Temporary Internet Files\Content.IE5\XWRTYRPH\MC900320878[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641307" y="5437295"/>
            <a:ext cx="862517" cy="999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8441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6"/>
                    </p:tgtEl>
                  </p:cond>
                </p:stCondLst>
                <p:endSync evt="end" delay="0">
                  <p:rtn val="all"/>
                </p:endSync>
                <p:childTnLst>
                  <p:par>
                    <p:cTn id="3" fill="hold">
                      <p:stCondLst>
                        <p:cond delay="0"/>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2056"/>
                                        </p:tgtEl>
                                        <p:attrNameLst>
                                          <p:attrName>ppt_x</p:attrName>
                                        </p:attrNameLst>
                                      </p:cBhvr>
                                      <p:tavLst>
                                        <p:tav tm="0">
                                          <p:val>
                                            <p:strVal val="ppt_x"/>
                                          </p:val>
                                        </p:tav>
                                        <p:tav tm="100000">
                                          <p:val>
                                            <p:strVal val="ppt_x"/>
                                          </p:val>
                                        </p:tav>
                                      </p:tavLst>
                                    </p:anim>
                                    <p:anim calcmode="lin" valueType="num">
                                      <p:cBhvr additive="base">
                                        <p:cTn id="7" dur="500"/>
                                        <p:tgtEl>
                                          <p:spTgt spid="2056"/>
                                        </p:tgtEl>
                                        <p:attrNameLst>
                                          <p:attrName>ppt_y</p:attrName>
                                        </p:attrNameLst>
                                      </p:cBhvr>
                                      <p:tavLst>
                                        <p:tav tm="0">
                                          <p:val>
                                            <p:strVal val="ppt_y"/>
                                          </p:val>
                                        </p:tav>
                                        <p:tav tm="100000">
                                          <p:val>
                                            <p:strVal val="1+ppt_h/2"/>
                                          </p:val>
                                        </p:tav>
                                      </p:tavLst>
                                    </p:anim>
                                    <p:set>
                                      <p:cBhvr>
                                        <p:cTn id="8" dur="1" fill="hold">
                                          <p:stCondLst>
                                            <p:cond delay="499"/>
                                          </p:stCondLst>
                                        </p:cTn>
                                        <p:tgtEl>
                                          <p:spTgt spid="2056"/>
                                        </p:tgtEl>
                                        <p:attrNameLst>
                                          <p:attrName>style.visibility</p:attrName>
                                        </p:attrNameLst>
                                      </p:cBhvr>
                                      <p:to>
                                        <p:strVal val="hidden"/>
                                      </p:to>
                                    </p:set>
                                  </p:childTnLst>
                                </p:cTn>
                              </p:par>
                            </p:childTnLst>
                          </p:cTn>
                        </p:par>
                      </p:childTnLst>
                    </p:cTn>
                  </p:par>
                </p:childTnLst>
              </p:cTn>
              <p:nextCondLst>
                <p:cond evt="onClick" delay="0">
                  <p:tgtEl>
                    <p:spTgt spid="2056"/>
                  </p:tgtEl>
                </p:cond>
              </p:nextCondLst>
            </p:seq>
            <p:seq concurrent="1" nextAc="seek">
              <p:cTn id="9" restart="whenNotActive" fill="hold" evtFilter="cancelBubble" nodeType="interactiveSeq">
                <p:stCondLst>
                  <p:cond evt="onClick" delay="0">
                    <p:tgtEl>
                      <p:spTgt spid="2051"/>
                    </p:tgtEl>
                  </p:cond>
                </p:stCondLst>
                <p:endSync evt="end" delay="0">
                  <p:rtn val="all"/>
                </p:endSync>
                <p:childTnLst>
                  <p:par>
                    <p:cTn id="10" fill="hold">
                      <p:stCondLst>
                        <p:cond delay="0"/>
                      </p:stCondLst>
                      <p:childTnLst>
                        <p:par>
                          <p:cTn id="11" fill="hold">
                            <p:stCondLst>
                              <p:cond delay="0"/>
                            </p:stCondLst>
                            <p:childTnLst>
                              <p:par>
                                <p:cTn id="12" presetID="2" presetClass="exit" presetSubtype="4" fill="hold" nodeType="clickEffect">
                                  <p:stCondLst>
                                    <p:cond delay="0"/>
                                  </p:stCondLst>
                                  <p:childTnLst>
                                    <p:anim calcmode="lin" valueType="num">
                                      <p:cBhvr additive="base">
                                        <p:cTn id="13" dur="500"/>
                                        <p:tgtEl>
                                          <p:spTgt spid="2051"/>
                                        </p:tgtEl>
                                        <p:attrNameLst>
                                          <p:attrName>ppt_x</p:attrName>
                                        </p:attrNameLst>
                                      </p:cBhvr>
                                      <p:tavLst>
                                        <p:tav tm="0">
                                          <p:val>
                                            <p:strVal val="ppt_x"/>
                                          </p:val>
                                        </p:tav>
                                        <p:tav tm="100000">
                                          <p:val>
                                            <p:strVal val="ppt_x"/>
                                          </p:val>
                                        </p:tav>
                                      </p:tavLst>
                                    </p:anim>
                                    <p:anim calcmode="lin" valueType="num">
                                      <p:cBhvr additive="base">
                                        <p:cTn id="14" dur="500"/>
                                        <p:tgtEl>
                                          <p:spTgt spid="2051"/>
                                        </p:tgtEl>
                                        <p:attrNameLst>
                                          <p:attrName>ppt_y</p:attrName>
                                        </p:attrNameLst>
                                      </p:cBhvr>
                                      <p:tavLst>
                                        <p:tav tm="0">
                                          <p:val>
                                            <p:strVal val="ppt_y"/>
                                          </p:val>
                                        </p:tav>
                                        <p:tav tm="100000">
                                          <p:val>
                                            <p:strVal val="1+ppt_h/2"/>
                                          </p:val>
                                        </p:tav>
                                      </p:tavLst>
                                    </p:anim>
                                    <p:set>
                                      <p:cBhvr>
                                        <p:cTn id="15" dur="1" fill="hold">
                                          <p:stCondLst>
                                            <p:cond delay="499"/>
                                          </p:stCondLst>
                                        </p:cTn>
                                        <p:tgtEl>
                                          <p:spTgt spid="2051"/>
                                        </p:tgtEl>
                                        <p:attrNameLst>
                                          <p:attrName>style.visibility</p:attrName>
                                        </p:attrNameLst>
                                      </p:cBhvr>
                                      <p:to>
                                        <p:strVal val="hidden"/>
                                      </p:to>
                                    </p:set>
                                  </p:childTnLst>
                                </p:cTn>
                              </p:par>
                            </p:childTnLst>
                          </p:cTn>
                        </p:par>
                      </p:childTnLst>
                    </p:cTn>
                  </p:par>
                </p:childTnLst>
              </p:cTn>
              <p:nextCondLst>
                <p:cond evt="onClick" delay="0">
                  <p:tgtEl>
                    <p:spTgt spid="2051"/>
                  </p:tgtEl>
                </p:cond>
              </p:nextCondLst>
            </p:seq>
            <p:seq concurrent="1" nextAc="seek">
              <p:cTn id="16" restart="whenNotActive" fill="hold" evtFilter="cancelBubble" nodeType="interactiveSeq">
                <p:stCondLst>
                  <p:cond evt="onClick" delay="0">
                    <p:tgtEl>
                      <p:spTgt spid="2058"/>
                    </p:tgtEl>
                  </p:cond>
                </p:stCondLst>
                <p:endSync evt="end" delay="0">
                  <p:rtn val="all"/>
                </p:endSync>
                <p:childTnLst>
                  <p:par>
                    <p:cTn id="17" fill="hold">
                      <p:stCondLst>
                        <p:cond delay="0"/>
                      </p:stCondLst>
                      <p:childTnLst>
                        <p:par>
                          <p:cTn id="18" fill="hold">
                            <p:stCondLst>
                              <p:cond delay="0"/>
                            </p:stCondLst>
                            <p:childTnLst>
                              <p:par>
                                <p:cTn id="19" presetID="2" presetClass="exit" presetSubtype="4" fill="hold" nodeType="clickEffect">
                                  <p:stCondLst>
                                    <p:cond delay="0"/>
                                  </p:stCondLst>
                                  <p:childTnLst>
                                    <p:anim calcmode="lin" valueType="num">
                                      <p:cBhvr additive="base">
                                        <p:cTn id="20" dur="500"/>
                                        <p:tgtEl>
                                          <p:spTgt spid="2058"/>
                                        </p:tgtEl>
                                        <p:attrNameLst>
                                          <p:attrName>ppt_x</p:attrName>
                                        </p:attrNameLst>
                                      </p:cBhvr>
                                      <p:tavLst>
                                        <p:tav tm="0">
                                          <p:val>
                                            <p:strVal val="ppt_x"/>
                                          </p:val>
                                        </p:tav>
                                        <p:tav tm="100000">
                                          <p:val>
                                            <p:strVal val="ppt_x"/>
                                          </p:val>
                                        </p:tav>
                                      </p:tavLst>
                                    </p:anim>
                                    <p:anim calcmode="lin" valueType="num">
                                      <p:cBhvr additive="base">
                                        <p:cTn id="21" dur="500"/>
                                        <p:tgtEl>
                                          <p:spTgt spid="2058"/>
                                        </p:tgtEl>
                                        <p:attrNameLst>
                                          <p:attrName>ppt_y</p:attrName>
                                        </p:attrNameLst>
                                      </p:cBhvr>
                                      <p:tavLst>
                                        <p:tav tm="0">
                                          <p:val>
                                            <p:strVal val="ppt_y"/>
                                          </p:val>
                                        </p:tav>
                                        <p:tav tm="100000">
                                          <p:val>
                                            <p:strVal val="1+ppt_h/2"/>
                                          </p:val>
                                        </p:tav>
                                      </p:tavLst>
                                    </p:anim>
                                    <p:set>
                                      <p:cBhvr>
                                        <p:cTn id="22" dur="1" fill="hold">
                                          <p:stCondLst>
                                            <p:cond delay="499"/>
                                          </p:stCondLst>
                                        </p:cTn>
                                        <p:tgtEl>
                                          <p:spTgt spid="2058"/>
                                        </p:tgtEl>
                                        <p:attrNameLst>
                                          <p:attrName>style.visibility</p:attrName>
                                        </p:attrNameLst>
                                      </p:cBhvr>
                                      <p:to>
                                        <p:strVal val="hidden"/>
                                      </p:to>
                                    </p:set>
                                  </p:childTnLst>
                                </p:cTn>
                              </p:par>
                            </p:childTnLst>
                          </p:cTn>
                        </p:par>
                      </p:childTnLst>
                    </p:cTn>
                  </p:par>
                </p:childTnLst>
              </p:cTn>
              <p:nextCondLst>
                <p:cond evt="onClick" delay="0">
                  <p:tgtEl>
                    <p:spTgt spid="2058"/>
                  </p:tgtEl>
                </p:cond>
              </p:nextCondLst>
            </p:seq>
            <p:seq concurrent="1" nextAc="seek">
              <p:cTn id="23" restart="whenNotActive" fill="hold" evtFilter="cancelBubble" nodeType="interactiveSeq">
                <p:stCondLst>
                  <p:cond evt="onClick" delay="0">
                    <p:tgtEl>
                      <p:spTgt spid="2059"/>
                    </p:tgtEl>
                  </p:cond>
                </p:stCondLst>
                <p:endSync evt="end" delay="0">
                  <p:rtn val="all"/>
                </p:endSync>
                <p:childTnLst>
                  <p:par>
                    <p:cTn id="24" fill="hold">
                      <p:stCondLst>
                        <p:cond delay="0"/>
                      </p:stCondLst>
                      <p:childTnLst>
                        <p:par>
                          <p:cTn id="25" fill="hold">
                            <p:stCondLst>
                              <p:cond delay="0"/>
                            </p:stCondLst>
                            <p:childTnLst>
                              <p:par>
                                <p:cTn id="26" presetID="2" presetClass="exit" presetSubtype="4" fill="hold" nodeType="clickEffect">
                                  <p:stCondLst>
                                    <p:cond delay="0"/>
                                  </p:stCondLst>
                                  <p:childTnLst>
                                    <p:anim calcmode="lin" valueType="num">
                                      <p:cBhvr additive="base">
                                        <p:cTn id="27" dur="500"/>
                                        <p:tgtEl>
                                          <p:spTgt spid="2059"/>
                                        </p:tgtEl>
                                        <p:attrNameLst>
                                          <p:attrName>ppt_x</p:attrName>
                                        </p:attrNameLst>
                                      </p:cBhvr>
                                      <p:tavLst>
                                        <p:tav tm="0">
                                          <p:val>
                                            <p:strVal val="ppt_x"/>
                                          </p:val>
                                        </p:tav>
                                        <p:tav tm="100000">
                                          <p:val>
                                            <p:strVal val="ppt_x"/>
                                          </p:val>
                                        </p:tav>
                                      </p:tavLst>
                                    </p:anim>
                                    <p:anim calcmode="lin" valueType="num">
                                      <p:cBhvr additive="base">
                                        <p:cTn id="28" dur="500"/>
                                        <p:tgtEl>
                                          <p:spTgt spid="2059"/>
                                        </p:tgtEl>
                                        <p:attrNameLst>
                                          <p:attrName>ppt_y</p:attrName>
                                        </p:attrNameLst>
                                      </p:cBhvr>
                                      <p:tavLst>
                                        <p:tav tm="0">
                                          <p:val>
                                            <p:strVal val="ppt_y"/>
                                          </p:val>
                                        </p:tav>
                                        <p:tav tm="100000">
                                          <p:val>
                                            <p:strVal val="1+ppt_h/2"/>
                                          </p:val>
                                        </p:tav>
                                      </p:tavLst>
                                    </p:anim>
                                    <p:set>
                                      <p:cBhvr>
                                        <p:cTn id="29" dur="1" fill="hold">
                                          <p:stCondLst>
                                            <p:cond delay="499"/>
                                          </p:stCondLst>
                                        </p:cTn>
                                        <p:tgtEl>
                                          <p:spTgt spid="2059"/>
                                        </p:tgtEl>
                                        <p:attrNameLst>
                                          <p:attrName>style.visibility</p:attrName>
                                        </p:attrNameLst>
                                      </p:cBhvr>
                                      <p:to>
                                        <p:strVal val="hidden"/>
                                      </p:to>
                                    </p:set>
                                  </p:childTnLst>
                                </p:cTn>
                              </p:par>
                            </p:childTnLst>
                          </p:cTn>
                        </p:par>
                      </p:childTnLst>
                    </p:cTn>
                  </p:par>
                </p:childTnLst>
              </p:cTn>
              <p:nextCondLst>
                <p:cond evt="onClick" delay="0">
                  <p:tgtEl>
                    <p:spTgt spid="2059"/>
                  </p:tgtEl>
                </p:cond>
              </p:nextCondLst>
            </p:seq>
            <p:seq concurrent="1" nextAc="seek">
              <p:cTn id="30" restart="whenNotActive" fill="hold" evtFilter="cancelBubble" nodeType="interactiveSeq">
                <p:stCondLst>
                  <p:cond evt="onClick" delay="0">
                    <p:tgtEl>
                      <p:spTgt spid="2053"/>
                    </p:tgtEl>
                  </p:cond>
                </p:stCondLst>
                <p:endSync evt="end" delay="0">
                  <p:rtn val="all"/>
                </p:endSync>
                <p:childTnLst>
                  <p:par>
                    <p:cTn id="31" fill="hold">
                      <p:stCondLst>
                        <p:cond delay="0"/>
                      </p:stCondLst>
                      <p:childTnLst>
                        <p:par>
                          <p:cTn id="32" fill="hold">
                            <p:stCondLst>
                              <p:cond delay="0"/>
                            </p:stCondLst>
                            <p:childTnLst>
                              <p:par>
                                <p:cTn id="33" presetID="2" presetClass="exit" presetSubtype="4" fill="hold" nodeType="clickEffect">
                                  <p:stCondLst>
                                    <p:cond delay="0"/>
                                  </p:stCondLst>
                                  <p:childTnLst>
                                    <p:anim calcmode="lin" valueType="num">
                                      <p:cBhvr additive="base">
                                        <p:cTn id="34" dur="500"/>
                                        <p:tgtEl>
                                          <p:spTgt spid="2053"/>
                                        </p:tgtEl>
                                        <p:attrNameLst>
                                          <p:attrName>ppt_x</p:attrName>
                                        </p:attrNameLst>
                                      </p:cBhvr>
                                      <p:tavLst>
                                        <p:tav tm="0">
                                          <p:val>
                                            <p:strVal val="ppt_x"/>
                                          </p:val>
                                        </p:tav>
                                        <p:tav tm="100000">
                                          <p:val>
                                            <p:strVal val="ppt_x"/>
                                          </p:val>
                                        </p:tav>
                                      </p:tavLst>
                                    </p:anim>
                                    <p:anim calcmode="lin" valueType="num">
                                      <p:cBhvr additive="base">
                                        <p:cTn id="35" dur="500"/>
                                        <p:tgtEl>
                                          <p:spTgt spid="2053"/>
                                        </p:tgtEl>
                                        <p:attrNameLst>
                                          <p:attrName>ppt_y</p:attrName>
                                        </p:attrNameLst>
                                      </p:cBhvr>
                                      <p:tavLst>
                                        <p:tav tm="0">
                                          <p:val>
                                            <p:strVal val="ppt_y"/>
                                          </p:val>
                                        </p:tav>
                                        <p:tav tm="100000">
                                          <p:val>
                                            <p:strVal val="1+ppt_h/2"/>
                                          </p:val>
                                        </p:tav>
                                      </p:tavLst>
                                    </p:anim>
                                    <p:set>
                                      <p:cBhvr>
                                        <p:cTn id="36" dur="1" fill="hold">
                                          <p:stCondLst>
                                            <p:cond delay="499"/>
                                          </p:stCondLst>
                                        </p:cTn>
                                        <p:tgtEl>
                                          <p:spTgt spid="2053"/>
                                        </p:tgtEl>
                                        <p:attrNameLst>
                                          <p:attrName>style.visibility</p:attrName>
                                        </p:attrNameLst>
                                      </p:cBhvr>
                                      <p:to>
                                        <p:strVal val="hidden"/>
                                      </p:to>
                                    </p:set>
                                  </p:childTnLst>
                                </p:cTn>
                              </p:par>
                            </p:childTnLst>
                          </p:cTn>
                        </p:par>
                      </p:childTnLst>
                    </p:cTn>
                  </p:par>
                </p:childTnLst>
              </p:cTn>
              <p:nextCondLst>
                <p:cond evt="onClick" delay="0">
                  <p:tgtEl>
                    <p:spTgt spid="2053"/>
                  </p:tgtEl>
                </p:cond>
              </p:nextCondLst>
            </p:seq>
            <p:seq concurrent="1" nextAc="seek">
              <p:cTn id="37" restart="whenNotActive" fill="hold" evtFilter="cancelBubble" nodeType="interactiveSeq">
                <p:stCondLst>
                  <p:cond evt="onClick" delay="0">
                    <p:tgtEl>
                      <p:spTgt spid="2055"/>
                    </p:tgtEl>
                  </p:cond>
                </p:stCondLst>
                <p:endSync evt="end" delay="0">
                  <p:rtn val="all"/>
                </p:endSync>
                <p:childTnLst>
                  <p:par>
                    <p:cTn id="38" fill="hold">
                      <p:stCondLst>
                        <p:cond delay="0"/>
                      </p:stCondLst>
                      <p:childTnLst>
                        <p:par>
                          <p:cTn id="39" fill="hold">
                            <p:stCondLst>
                              <p:cond delay="0"/>
                            </p:stCondLst>
                            <p:childTnLst>
                              <p:par>
                                <p:cTn id="40" presetID="2" presetClass="exit" presetSubtype="4" fill="hold" nodeType="clickEffect">
                                  <p:stCondLst>
                                    <p:cond delay="0"/>
                                  </p:stCondLst>
                                  <p:childTnLst>
                                    <p:anim calcmode="lin" valueType="num">
                                      <p:cBhvr additive="base">
                                        <p:cTn id="41" dur="500"/>
                                        <p:tgtEl>
                                          <p:spTgt spid="2055"/>
                                        </p:tgtEl>
                                        <p:attrNameLst>
                                          <p:attrName>ppt_x</p:attrName>
                                        </p:attrNameLst>
                                      </p:cBhvr>
                                      <p:tavLst>
                                        <p:tav tm="0">
                                          <p:val>
                                            <p:strVal val="ppt_x"/>
                                          </p:val>
                                        </p:tav>
                                        <p:tav tm="100000">
                                          <p:val>
                                            <p:strVal val="ppt_x"/>
                                          </p:val>
                                        </p:tav>
                                      </p:tavLst>
                                    </p:anim>
                                    <p:anim calcmode="lin" valueType="num">
                                      <p:cBhvr additive="base">
                                        <p:cTn id="42" dur="500"/>
                                        <p:tgtEl>
                                          <p:spTgt spid="2055"/>
                                        </p:tgtEl>
                                        <p:attrNameLst>
                                          <p:attrName>ppt_y</p:attrName>
                                        </p:attrNameLst>
                                      </p:cBhvr>
                                      <p:tavLst>
                                        <p:tav tm="0">
                                          <p:val>
                                            <p:strVal val="ppt_y"/>
                                          </p:val>
                                        </p:tav>
                                        <p:tav tm="100000">
                                          <p:val>
                                            <p:strVal val="1+ppt_h/2"/>
                                          </p:val>
                                        </p:tav>
                                      </p:tavLst>
                                    </p:anim>
                                    <p:set>
                                      <p:cBhvr>
                                        <p:cTn id="43" dur="1" fill="hold">
                                          <p:stCondLst>
                                            <p:cond delay="499"/>
                                          </p:stCondLst>
                                        </p:cTn>
                                        <p:tgtEl>
                                          <p:spTgt spid="2055"/>
                                        </p:tgtEl>
                                        <p:attrNameLst>
                                          <p:attrName>style.visibility</p:attrName>
                                        </p:attrNameLst>
                                      </p:cBhvr>
                                      <p:to>
                                        <p:strVal val="hidden"/>
                                      </p:to>
                                    </p:set>
                                  </p:childTnLst>
                                </p:cTn>
                              </p:par>
                            </p:childTnLst>
                          </p:cTn>
                        </p:par>
                      </p:childTnLst>
                    </p:cTn>
                  </p:par>
                </p:childTnLst>
              </p:cTn>
              <p:nextCondLst>
                <p:cond evt="onClick" delay="0">
                  <p:tgtEl>
                    <p:spTgt spid="2055"/>
                  </p:tgtEl>
                </p:cond>
              </p:nextCondLst>
            </p:seq>
            <p:seq concurrent="1" nextAc="seek">
              <p:cTn id="44" restart="whenNotActive" fill="hold" evtFilter="cancelBubble" nodeType="interactiveSeq">
                <p:stCondLst>
                  <p:cond evt="onClick" delay="0">
                    <p:tgtEl>
                      <p:spTgt spid="2050"/>
                    </p:tgtEl>
                  </p:cond>
                </p:stCondLst>
                <p:endSync evt="end" delay="0">
                  <p:rtn val="all"/>
                </p:endSync>
                <p:childTnLst>
                  <p:par>
                    <p:cTn id="45" fill="hold">
                      <p:stCondLst>
                        <p:cond delay="0"/>
                      </p:stCondLst>
                      <p:childTnLst>
                        <p:par>
                          <p:cTn id="46" fill="hold">
                            <p:stCondLst>
                              <p:cond delay="0"/>
                            </p:stCondLst>
                            <p:childTnLst>
                              <p:par>
                                <p:cTn id="47" presetID="8" presetClass="emph" presetSubtype="0" fill="hold" nodeType="clickEffect">
                                  <p:stCondLst>
                                    <p:cond delay="0"/>
                                  </p:stCondLst>
                                  <p:childTnLst>
                                    <p:animRot by="21600000">
                                      <p:cBhvr>
                                        <p:cTn id="48" dur="2000" fill="hold"/>
                                        <p:tgtEl>
                                          <p:spTgt spid="2050"/>
                                        </p:tgtEl>
                                        <p:attrNameLst>
                                          <p:attrName>r</p:attrName>
                                        </p:attrNameLst>
                                      </p:cBhvr>
                                    </p:animRot>
                                  </p:childTnLst>
                                </p:cTn>
                              </p:par>
                            </p:childTnLst>
                          </p:cTn>
                        </p:par>
                      </p:childTnLst>
                    </p:cTn>
                  </p:par>
                </p:childTnLst>
              </p:cTn>
              <p:nextCondLst>
                <p:cond evt="onClick" delay="0">
                  <p:tgtEl>
                    <p:spTgt spid="2050"/>
                  </p:tgtEl>
                </p:cond>
              </p:nextCondLst>
            </p:seq>
            <p:seq concurrent="1" nextAc="seek">
              <p:cTn id="49" restart="whenNotActive" fill="hold" evtFilter="cancelBubble" nodeType="interactiveSeq">
                <p:stCondLst>
                  <p:cond evt="onClick" delay="0">
                    <p:tgtEl>
                      <p:spTgt spid="2063"/>
                    </p:tgtEl>
                  </p:cond>
                </p:stCondLst>
                <p:endSync evt="end" delay="0">
                  <p:rtn val="all"/>
                </p:endSync>
                <p:childTnLst>
                  <p:par>
                    <p:cTn id="50" fill="hold">
                      <p:stCondLst>
                        <p:cond delay="0"/>
                      </p:stCondLst>
                      <p:childTnLst>
                        <p:par>
                          <p:cTn id="51" fill="hold">
                            <p:stCondLst>
                              <p:cond delay="0"/>
                            </p:stCondLst>
                            <p:childTnLst>
                              <p:par>
                                <p:cTn id="52" presetID="8" presetClass="emph" presetSubtype="0" fill="hold" nodeType="clickEffect">
                                  <p:stCondLst>
                                    <p:cond delay="0"/>
                                  </p:stCondLst>
                                  <p:childTnLst>
                                    <p:animRot by="21600000">
                                      <p:cBhvr>
                                        <p:cTn id="53" dur="2000" fill="hold"/>
                                        <p:tgtEl>
                                          <p:spTgt spid="2063"/>
                                        </p:tgtEl>
                                        <p:attrNameLst>
                                          <p:attrName>r</p:attrName>
                                        </p:attrNameLst>
                                      </p:cBhvr>
                                    </p:animRot>
                                  </p:childTnLst>
                                </p:cTn>
                              </p:par>
                            </p:childTnLst>
                          </p:cTn>
                        </p:par>
                      </p:childTnLst>
                    </p:cTn>
                  </p:par>
                </p:childTnLst>
              </p:cTn>
              <p:nextCondLst>
                <p:cond evt="onClick" delay="0">
                  <p:tgtEl>
                    <p:spTgt spid="2063"/>
                  </p:tgtEl>
                </p:cond>
              </p:nextCondLst>
            </p:seq>
            <p:seq concurrent="1" nextAc="seek">
              <p:cTn id="54" restart="whenNotActive" fill="hold" evtFilter="cancelBubble" nodeType="interactiveSeq">
                <p:stCondLst>
                  <p:cond evt="onClick" delay="0">
                    <p:tgtEl>
                      <p:spTgt spid="2064"/>
                    </p:tgtEl>
                  </p:cond>
                </p:stCondLst>
                <p:endSync evt="end" delay="0">
                  <p:rtn val="all"/>
                </p:endSync>
                <p:childTnLst>
                  <p:par>
                    <p:cTn id="55" fill="hold">
                      <p:stCondLst>
                        <p:cond delay="0"/>
                      </p:stCondLst>
                      <p:childTnLst>
                        <p:par>
                          <p:cTn id="56" fill="hold">
                            <p:stCondLst>
                              <p:cond delay="0"/>
                            </p:stCondLst>
                            <p:childTnLst>
                              <p:par>
                                <p:cTn id="57" presetID="8" presetClass="emph" presetSubtype="0" fill="hold" nodeType="clickEffect">
                                  <p:stCondLst>
                                    <p:cond delay="0"/>
                                  </p:stCondLst>
                                  <p:childTnLst>
                                    <p:animRot by="21600000">
                                      <p:cBhvr>
                                        <p:cTn id="58" dur="2000" fill="hold"/>
                                        <p:tgtEl>
                                          <p:spTgt spid="2064"/>
                                        </p:tgtEl>
                                        <p:attrNameLst>
                                          <p:attrName>r</p:attrName>
                                        </p:attrNameLst>
                                      </p:cBhvr>
                                    </p:animRot>
                                  </p:childTnLst>
                                </p:cTn>
                              </p:par>
                            </p:childTnLst>
                          </p:cTn>
                        </p:par>
                      </p:childTnLst>
                    </p:cTn>
                  </p:par>
                </p:childTnLst>
              </p:cTn>
              <p:nextCondLst>
                <p:cond evt="onClick" delay="0">
                  <p:tgtEl>
                    <p:spTgt spid="2064"/>
                  </p:tgtEl>
                </p:cond>
              </p:nextCondLst>
            </p:seq>
            <p:seq concurrent="1" nextAc="seek">
              <p:cTn id="59" restart="whenNotActive" fill="hold" evtFilter="cancelBubble" nodeType="interactiveSeq">
                <p:stCondLst>
                  <p:cond evt="onClick" delay="0">
                    <p:tgtEl>
                      <p:spTgt spid="2061"/>
                    </p:tgtEl>
                  </p:cond>
                </p:stCondLst>
                <p:endSync evt="end" delay="0">
                  <p:rtn val="all"/>
                </p:endSync>
                <p:childTnLst>
                  <p:par>
                    <p:cTn id="60" fill="hold">
                      <p:stCondLst>
                        <p:cond delay="0"/>
                      </p:stCondLst>
                      <p:childTnLst>
                        <p:par>
                          <p:cTn id="61" fill="hold">
                            <p:stCondLst>
                              <p:cond delay="0"/>
                            </p:stCondLst>
                            <p:childTnLst>
                              <p:par>
                                <p:cTn id="62" presetID="8" presetClass="emph" presetSubtype="0" fill="hold" nodeType="clickEffect">
                                  <p:stCondLst>
                                    <p:cond delay="0"/>
                                  </p:stCondLst>
                                  <p:childTnLst>
                                    <p:animRot by="21600000">
                                      <p:cBhvr>
                                        <p:cTn id="63" dur="2000" fill="hold"/>
                                        <p:tgtEl>
                                          <p:spTgt spid="2061"/>
                                        </p:tgtEl>
                                        <p:attrNameLst>
                                          <p:attrName>r</p:attrName>
                                        </p:attrNameLst>
                                      </p:cBhvr>
                                    </p:animRot>
                                  </p:childTnLst>
                                </p:cTn>
                              </p:par>
                            </p:childTnLst>
                          </p:cTn>
                        </p:par>
                      </p:childTnLst>
                    </p:cTn>
                  </p:par>
                </p:childTnLst>
              </p:cTn>
              <p:nextCondLst>
                <p:cond evt="onClick" delay="0">
                  <p:tgtEl>
                    <p:spTgt spid="2061"/>
                  </p:tgtEl>
                </p:cond>
              </p:nextCondLst>
            </p:seq>
            <p:seq concurrent="1" nextAc="seek">
              <p:cTn id="64" restart="whenNotActive" fill="hold" evtFilter="cancelBubble" nodeType="interactiveSeq">
                <p:stCondLst>
                  <p:cond evt="onClick" delay="0">
                    <p:tgtEl>
                      <p:spTgt spid="2062"/>
                    </p:tgtEl>
                  </p:cond>
                </p:stCondLst>
                <p:endSync evt="end" delay="0">
                  <p:rtn val="all"/>
                </p:endSync>
                <p:childTnLst>
                  <p:par>
                    <p:cTn id="65" fill="hold">
                      <p:stCondLst>
                        <p:cond delay="0"/>
                      </p:stCondLst>
                      <p:childTnLst>
                        <p:par>
                          <p:cTn id="66" fill="hold">
                            <p:stCondLst>
                              <p:cond delay="0"/>
                            </p:stCondLst>
                            <p:childTnLst>
                              <p:par>
                                <p:cTn id="67" presetID="8" presetClass="emph" presetSubtype="0" fill="hold" nodeType="clickEffect">
                                  <p:stCondLst>
                                    <p:cond delay="0"/>
                                  </p:stCondLst>
                                  <p:childTnLst>
                                    <p:animRot by="21600000">
                                      <p:cBhvr>
                                        <p:cTn id="68" dur="2000" fill="hold"/>
                                        <p:tgtEl>
                                          <p:spTgt spid="2062"/>
                                        </p:tgtEl>
                                        <p:attrNameLst>
                                          <p:attrName>r</p:attrName>
                                        </p:attrNameLst>
                                      </p:cBhvr>
                                    </p:animRot>
                                  </p:childTnLst>
                                </p:cTn>
                              </p:par>
                            </p:childTnLst>
                          </p:cTn>
                        </p:par>
                      </p:childTnLst>
                    </p:cTn>
                  </p:par>
                </p:childTnLst>
              </p:cTn>
              <p:nextCondLst>
                <p:cond evt="onClick" delay="0">
                  <p:tgtEl>
                    <p:spTgt spid="2062"/>
                  </p:tgtEl>
                </p:cond>
              </p:nextCondLst>
            </p:seq>
            <p:seq concurrent="1" nextAc="seek">
              <p:cTn id="69" restart="whenNotActive" fill="hold" evtFilter="cancelBubble" nodeType="interactiveSeq">
                <p:stCondLst>
                  <p:cond evt="onClick" delay="0">
                    <p:tgtEl>
                      <p:spTgt spid="2065"/>
                    </p:tgtEl>
                  </p:cond>
                </p:stCondLst>
                <p:endSync evt="end" delay="0">
                  <p:rtn val="all"/>
                </p:endSync>
                <p:childTnLst>
                  <p:par>
                    <p:cTn id="70" fill="hold">
                      <p:stCondLst>
                        <p:cond delay="0"/>
                      </p:stCondLst>
                      <p:childTnLst>
                        <p:par>
                          <p:cTn id="71" fill="hold">
                            <p:stCondLst>
                              <p:cond delay="0"/>
                            </p:stCondLst>
                            <p:childTnLst>
                              <p:par>
                                <p:cTn id="72" presetID="8" presetClass="emph" presetSubtype="0" fill="hold" nodeType="clickEffect">
                                  <p:stCondLst>
                                    <p:cond delay="0"/>
                                  </p:stCondLst>
                                  <p:childTnLst>
                                    <p:animRot by="21600000">
                                      <p:cBhvr>
                                        <p:cTn id="73" dur="2000" fill="hold"/>
                                        <p:tgtEl>
                                          <p:spTgt spid="2065"/>
                                        </p:tgtEl>
                                        <p:attrNameLst>
                                          <p:attrName>r</p:attrName>
                                        </p:attrNameLst>
                                      </p:cBhvr>
                                    </p:animRot>
                                  </p:childTnLst>
                                </p:cTn>
                              </p:par>
                            </p:childTnLst>
                          </p:cTn>
                        </p:par>
                      </p:childTnLst>
                    </p:cTn>
                  </p:par>
                </p:childTnLst>
              </p:cTn>
              <p:nextCondLst>
                <p:cond evt="onClick" delay="0">
                  <p:tgtEl>
                    <p:spTgt spid="206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5721499"/>
          </a:xfrm>
        </p:spPr>
        <p:txBody>
          <a:bodyPr/>
          <a:lstStyle/>
          <a:p>
            <a:pPr marL="0" indent="0">
              <a:buNone/>
            </a:pPr>
            <a:r>
              <a:rPr lang="cs-CZ" b="1" dirty="0"/>
              <a:t>Zdroje a citace</a:t>
            </a:r>
            <a:r>
              <a:rPr lang="cs-CZ" b="1" dirty="0" smtClean="0"/>
              <a:t>: </a:t>
            </a:r>
            <a:r>
              <a:rPr lang="cs-CZ" dirty="0"/>
              <a:t>Microsoft Office - Klipart</a:t>
            </a:r>
          </a:p>
          <a:p>
            <a:pPr marL="0" indent="0">
              <a:buNone/>
            </a:pPr>
            <a:endParaRPr lang="cs-CZ" b="1" dirty="0"/>
          </a:p>
          <a:p>
            <a:pPr marL="0" indent="0">
              <a:buNone/>
            </a:pPr>
            <a:endParaRPr lang="cs-CZ" dirty="0"/>
          </a:p>
          <a:p>
            <a:pPr marL="0" indent="0">
              <a:buNone/>
            </a:pPr>
            <a:endParaRPr lang="cs-CZ" dirty="0"/>
          </a:p>
        </p:txBody>
      </p:sp>
    </p:spTree>
    <p:extLst>
      <p:ext uri="{BB962C8B-B14F-4D97-AF65-F5344CB8AC3E}">
        <p14:creationId xmlns:p14="http://schemas.microsoft.com/office/powerpoint/2010/main" val="1056326205"/>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TotalTime>
  <Words>276</Words>
  <Application>Microsoft Office PowerPoint</Application>
  <PresentationFormat>Předvádění na obrazovce (4:3)</PresentationFormat>
  <Paragraphs>34</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systému Office</vt:lpstr>
      <vt:lpstr>Rok - oblečení. VY_32_INOVACE_4A_16 Číslo projektu: CZ.1.07/1.4.00/21.1101</vt:lpstr>
      <vt:lpstr>Prezentace aplikace PowerPoint</vt:lpstr>
      <vt:lpstr>Prezentace aplikace PowerPoint</vt:lpstr>
      <vt:lpstr>Přiřaď oblečení k ročnímu období.</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uzivatel</cp:lastModifiedBy>
  <cp:revision>7</cp:revision>
  <dcterms:created xsi:type="dcterms:W3CDTF">2011-11-07T16:51:29Z</dcterms:created>
  <dcterms:modified xsi:type="dcterms:W3CDTF">2013-02-01T21:47:09Z</dcterms:modified>
</cp:coreProperties>
</file>