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9" r:id="rId3"/>
    <p:sldId id="262" r:id="rId4"/>
    <p:sldId id="263" r:id="rId5"/>
    <p:sldId id="259" r:id="rId6"/>
    <p:sldId id="266" r:id="rId7"/>
    <p:sldId id="264" r:id="rId8"/>
    <p:sldId id="267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883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435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88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728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58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657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4703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991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08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041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06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57000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579B2-14DA-4BC2-808D-20155080BB6A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49B509-4080-42B5-941E-C5EDFBD3A0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06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10.png"/><Relationship Id="rId4" Type="http://schemas.microsoft.com/office/2007/relationships/hdphoto" Target="../media/hdphoto4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audio3.wav"/><Relationship Id="rId7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6.wav"/><Relationship Id="rId11" Type="http://schemas.microsoft.com/office/2007/relationships/hdphoto" Target="../media/hdphoto5.wdp"/><Relationship Id="rId5" Type="http://schemas.openxmlformats.org/officeDocument/2006/relationships/audio" Target="../media/audio5.wav"/><Relationship Id="rId10" Type="http://schemas.openxmlformats.org/officeDocument/2006/relationships/image" Target="../media/image10.png"/><Relationship Id="rId4" Type="http://schemas.openxmlformats.org/officeDocument/2006/relationships/audio" Target="../media/audio4.wav"/><Relationship Id="rId9" Type="http://schemas.microsoft.com/office/2007/relationships/hdphoto" Target="../media/hdphoto4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3776374"/>
              </p:ext>
            </p:extLst>
          </p:nvPr>
        </p:nvGraphicFramePr>
        <p:xfrm>
          <a:off x="827584" y="1412776"/>
          <a:ext cx="7687379" cy="40029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59893"/>
                <a:gridCol w="4927486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Mgr. Marie Hanzlíková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Datum</a:t>
                      </a:r>
                      <a:endParaRPr lang="cs-CZ" sz="2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23.7.2012</a:t>
                      </a:r>
                      <a:endParaRPr lang="cs-CZ" sz="2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332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Název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smtClean="0">
                          <a:effectLst/>
                        </a:rPr>
                        <a:t>VY_32_INOVACE_09_Věta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 smtClean="0">
                          <a:effectLst/>
                        </a:rPr>
                        <a:t>Věta se skládá ze slov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>
                          <a:effectLst/>
                        </a:rPr>
                        <a:t>Číslo projektu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400" kern="1200" dirty="0">
                          <a:effectLst/>
                        </a:rPr>
                        <a:t>CZ.1.07/1.4.00/21.0835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17232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85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sz="6600" b="1" dirty="0" smtClean="0"/>
              <a:t>VĚTA SE SKLÁDÁ </a:t>
            </a:r>
            <a:br>
              <a:rPr lang="cs-CZ" sz="6600" b="1" dirty="0" smtClean="0"/>
            </a:br>
            <a:r>
              <a:rPr lang="cs-CZ" sz="6600" b="1" dirty="0" smtClean="0"/>
              <a:t>ZE SLOV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414762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sz="2000" dirty="0" smtClean="0"/>
              <a:t>Prezentace slouží  ke společnému vyvození nové látky ve 2. ročníku. Žáci se seznamují se základní stavbou věty. Mohou pracovat pod vedením učitele s interaktivní tabulí nebo samostatně na osobním počítači</a:t>
            </a:r>
          </a:p>
          <a:p>
            <a:pPr algn="just"/>
            <a:r>
              <a:rPr lang="cs-CZ" sz="2000" dirty="0" smtClean="0"/>
              <a:t>V úvodní části žáci s pomocí učitele vyvozují stavbu věty a pořádek slov ve větě.</a:t>
            </a:r>
          </a:p>
          <a:p>
            <a:pPr algn="just"/>
            <a:r>
              <a:rPr lang="cs-CZ" sz="2000" dirty="0" smtClean="0"/>
              <a:t>Text je rozdělen na jednotlivé věty. Za každou větou je zařazen snímek k procvičování.</a:t>
            </a:r>
          </a:p>
          <a:p>
            <a:pPr algn="just"/>
            <a:r>
              <a:rPr lang="cs-CZ" sz="2000" dirty="0" smtClean="0"/>
              <a:t>V závěru prezentace je zadání úkolu k samostatné práci s důrazem na porozumění textu a správné psaní.</a:t>
            </a:r>
          </a:p>
          <a:p>
            <a:pPr algn="just"/>
            <a:r>
              <a:rPr lang="cs-CZ" sz="2000" dirty="0" smtClean="0"/>
              <a:t>Přechody mezi jednotlivými snímky provádíme kliknutím</a:t>
            </a:r>
            <a:r>
              <a:rPr lang="cs-CZ" sz="2000" dirty="0" smtClean="0"/>
              <a:t>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92513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Přečti věty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U lesa je malý domek.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Za domem je zelená louka.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Na louce se pase koza Róza.</a:t>
            </a:r>
            <a:endParaRPr lang="cs-CZ" b="1" dirty="0"/>
          </a:p>
        </p:txBody>
      </p:sp>
      <p:pic>
        <p:nvPicPr>
          <p:cNvPr id="4" name="Picture 2" descr="C:\Users\Marie\AppData\Local\Microsoft\Windows\Temporary Internet Files\Content.IE5\44TYM397\MP9001852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40768"/>
            <a:ext cx="2188840" cy="1459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arie\AppData\Local\Microsoft\Windows\Temporary Internet Files\Content.IE5\C2KYZ6KY\MP9004013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235" y="3114626"/>
            <a:ext cx="2188840" cy="134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F58IKF4Y\MP9001806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1133" y="4797152"/>
            <a:ext cx="1426717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81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7488324" y="3645024"/>
            <a:ext cx="5400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063578" y="2938326"/>
            <a:ext cx="158854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lesa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99246" y="5445224"/>
            <a:ext cx="11291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10" y="3230714"/>
            <a:ext cx="16254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malý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10" y="5445224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domek.</a:t>
            </a:r>
            <a:endParaRPr lang="cs-CZ" sz="4400" b="1" dirty="0"/>
          </a:p>
        </p:txBody>
      </p:sp>
      <p:pic>
        <p:nvPicPr>
          <p:cNvPr id="2050" name="Picture 2" descr="C:\Users\Marie\AppData\Local\Microsoft\Windows\Temporary Internet Files\Content.IE5\44TYM397\MP9001852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408" y="402974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Seřaď slova do věty 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524985"/>
              </p:ext>
            </p:extLst>
          </p:nvPr>
        </p:nvGraphicFramePr>
        <p:xfrm>
          <a:off x="395536" y="1700808"/>
          <a:ext cx="7992888" cy="76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370840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892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0 L -0.70278 -0.2763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39" y="-138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7.40741E-7 L -0.26753 -0.17338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8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022E-16 L -0.38698 -0.53889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58" y="-2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333E-6 L 0.41181 -0.21597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590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1022E-16 L 0.56371 -0.5388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177" y="-2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 kolika slov se věta skládá?</a:t>
            </a:r>
            <a:endParaRPr lang="cs-CZ" b="1" dirty="0"/>
          </a:p>
        </p:txBody>
      </p:sp>
      <p:sp>
        <p:nvSpPr>
          <p:cNvPr id="5" name="Ovál 4"/>
          <p:cNvSpPr/>
          <p:nvPr/>
        </p:nvSpPr>
        <p:spPr>
          <a:xfrm>
            <a:off x="1331640" y="1734610"/>
            <a:ext cx="129614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5</a:t>
            </a:r>
            <a:endParaRPr lang="cs-CZ" sz="6600" dirty="0"/>
          </a:p>
        </p:txBody>
      </p:sp>
      <p:sp>
        <p:nvSpPr>
          <p:cNvPr id="6" name="Ovál 5"/>
          <p:cNvSpPr/>
          <p:nvPr/>
        </p:nvSpPr>
        <p:spPr>
          <a:xfrm>
            <a:off x="3707904" y="1772816"/>
            <a:ext cx="129614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6</a:t>
            </a:r>
            <a:endParaRPr lang="cs-CZ" sz="6600" dirty="0"/>
          </a:p>
        </p:txBody>
      </p:sp>
      <p:sp>
        <p:nvSpPr>
          <p:cNvPr id="7" name="Ovál 6"/>
          <p:cNvSpPr/>
          <p:nvPr/>
        </p:nvSpPr>
        <p:spPr>
          <a:xfrm>
            <a:off x="6012160" y="1772816"/>
            <a:ext cx="1296144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7</a:t>
            </a:r>
            <a:endParaRPr lang="cs-CZ" sz="6600" dirty="0"/>
          </a:p>
        </p:txBody>
      </p:sp>
      <p:pic>
        <p:nvPicPr>
          <p:cNvPr id="1026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608" y="3573534"/>
            <a:ext cx="1472208" cy="14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9REBFI0U\MC900433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19932"/>
            <a:ext cx="1400200" cy="14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Marie\AppData\Local\Microsoft\Windows\Temporary Internet Files\Content.IE5\9REBFI0U\MC9004331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0132" y="3579358"/>
            <a:ext cx="1400200" cy="14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173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Seřaď slova do věty 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2268528"/>
              </p:ext>
            </p:extLst>
          </p:nvPr>
        </p:nvGraphicFramePr>
        <p:xfrm>
          <a:off x="539552" y="1772816"/>
          <a:ext cx="7992888" cy="76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370840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1" name="Picture 2" descr="C:\Users\Marie\AppData\Local\Microsoft\Windows\Temporary Internet Files\Content.IE5\C2KYZ6KY\MP9004013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89040"/>
            <a:ext cx="3534896" cy="253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36296" y="3501008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Za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420543"/>
            <a:ext cx="22322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domem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254145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3144" y="3019599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zelená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846970"/>
            <a:ext cx="18722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l</a:t>
            </a:r>
            <a:r>
              <a:rPr lang="cs-CZ" sz="4400" b="1" dirty="0" smtClean="0"/>
              <a:t>ouka.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012553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1481E-6 L -0.68507 -0.24491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53" y="-1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22222E-6 L 0.15347 -0.52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74" y="-2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11111E-6 L 0.31892 -0.35486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937" y="-17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6 L 0.14532 -0.17477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57" y="-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8148E-6 L -1.66667E-6 -0.441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Roztřiď slova 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6886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/>
              <a:t>Za domem je zelená louka.</a:t>
            </a:r>
          </a:p>
          <a:p>
            <a:pPr marL="0" indent="0" algn="ctr">
              <a:buNone/>
            </a:pPr>
            <a:endParaRPr lang="cs-CZ" sz="4400" dirty="0" smtClean="0"/>
          </a:p>
          <a:p>
            <a:pPr marL="0" indent="0" algn="ctr">
              <a:buNone/>
            </a:pPr>
            <a:endParaRPr lang="cs-CZ" sz="4400" dirty="0"/>
          </a:p>
          <a:p>
            <a:pPr marL="0" indent="0" algn="ctr">
              <a:buNone/>
            </a:pPr>
            <a:endParaRPr lang="cs-CZ" sz="44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686311"/>
              </p:ext>
            </p:extLst>
          </p:nvPr>
        </p:nvGraphicFramePr>
        <p:xfrm>
          <a:off x="683568" y="1628800"/>
          <a:ext cx="7848870" cy="18308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290"/>
                <a:gridCol w="2616290"/>
                <a:gridCol w="2616290"/>
              </a:tblGrid>
              <a:tr h="652503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jednoslabičná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dvojslabičná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trojslabičná</a:t>
                      </a:r>
                      <a:endParaRPr lang="cs-CZ" sz="3200" b="1" dirty="0"/>
                    </a:p>
                  </a:txBody>
                  <a:tcPr/>
                </a:tc>
              </a:tr>
              <a:tr h="599239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68773"/>
              </p:ext>
            </p:extLst>
          </p:nvPr>
        </p:nvGraphicFramePr>
        <p:xfrm>
          <a:off x="683568" y="4581128"/>
          <a:ext cx="7848870" cy="17588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16290"/>
                <a:gridCol w="2616290"/>
                <a:gridCol w="2616290"/>
              </a:tblGrid>
              <a:tr h="580495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jednoslabičná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dvojslabičná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trojslabičná</a:t>
                      </a:r>
                      <a:endParaRPr lang="cs-CZ" sz="3200" b="1" dirty="0"/>
                    </a:p>
                  </a:txBody>
                  <a:tcPr/>
                </a:tc>
              </a:tr>
              <a:tr h="599239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za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domem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zelená</a:t>
                      </a:r>
                      <a:endParaRPr lang="cs-CZ" sz="3200" b="0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je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/>
                        <a:t>louka</a:t>
                      </a:r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30286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30286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10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Seřaď slova do věty :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676338"/>
              </p:ext>
            </p:extLst>
          </p:nvPr>
        </p:nvGraphicFramePr>
        <p:xfrm>
          <a:off x="539552" y="1772816"/>
          <a:ext cx="7992888" cy="76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2888"/>
              </a:tblGrid>
              <a:tr h="370840">
                <a:tc>
                  <a:txBody>
                    <a:bodyPr/>
                    <a:lstStyle/>
                    <a:p>
                      <a:endParaRPr lang="cs-CZ" sz="4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5" name="Picture 2" descr="C:\Users\Marie\AppData\Local\Microsoft\Windows\Temporary Internet Files\Content.IE5\F58IKF4Y\MP9001806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7311" y="2894151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20272" y="5517232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Na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3212976"/>
            <a:ext cx="15121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louce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5901952"/>
            <a:ext cx="864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se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4338230"/>
            <a:ext cx="12961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pase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3068960"/>
            <a:ext cx="12961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koza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99592" y="4437112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Róza.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88555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33333E-6 L -0.70087 -0.53889 " pathEditMode="relative" rAng="0" ptsTypes="AA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52" y="-2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96296E-6 L 0.0434 -0.1926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0" y="-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33333E-6 L 0.22066 -0.5847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-292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59259E-6 L -0.33073 -0.35672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17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1481E-6 L -0.10243 -0.1766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22" y="-88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63785 -0.37107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92" y="-1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Věty opiš a nakresli obrázek: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400" b="1" dirty="0" smtClean="0"/>
              <a:t>U lesa je malý domek. Za domem je zelená louka. Na louce se pase koza Róza.</a:t>
            </a:r>
            <a:endParaRPr lang="cs-CZ" sz="4400" b="1" dirty="0"/>
          </a:p>
        </p:txBody>
      </p:sp>
      <p:pic>
        <p:nvPicPr>
          <p:cNvPr id="3074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86" y="4209073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209492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8834" y="4209492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23934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arie\AppData\Local\Microsoft\Windows\Temporary Internet Files\Content.IE5\4II3G4ER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09492"/>
            <a:ext cx="1256184" cy="12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987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6000"/>
                            </p:stCondLst>
                            <p:childTnLst>
                              <p:par>
                                <p:cTn id="8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8000"/>
                            </p:stCondLst>
                            <p:childTnLst>
                              <p:par>
                                <p:cTn id="9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7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259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Věta se skládá ze slov</vt:lpstr>
      <vt:lpstr>VĚTA SE SKLÁDÁ  ZE SLOV</vt:lpstr>
      <vt:lpstr>Anotace:</vt:lpstr>
      <vt:lpstr>Přečti věty :</vt:lpstr>
      <vt:lpstr>Seřaď slova do věty :</vt:lpstr>
      <vt:lpstr>Z kolika slov se věta skládá?</vt:lpstr>
      <vt:lpstr>Seřaď slova do věty :</vt:lpstr>
      <vt:lpstr>Roztřiď slova :</vt:lpstr>
      <vt:lpstr>Seřaď slova do věty :</vt:lpstr>
      <vt:lpstr>Věty opiš a nakresli obrázek: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Věta se skládá ze slov</dc:title>
  <dc:creator>Marie</dc:creator>
  <cp:lastModifiedBy>Marie</cp:lastModifiedBy>
  <cp:revision>24</cp:revision>
  <dcterms:created xsi:type="dcterms:W3CDTF">2012-12-27T11:38:03Z</dcterms:created>
  <dcterms:modified xsi:type="dcterms:W3CDTF">2013-01-30T18:21:24Z</dcterms:modified>
</cp:coreProperties>
</file>