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69" r:id="rId3"/>
    <p:sldId id="262" r:id="rId4"/>
    <p:sldId id="270" r:id="rId5"/>
    <p:sldId id="271" r:id="rId6"/>
    <p:sldId id="272" r:id="rId7"/>
    <p:sldId id="27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579B2-14DA-4BC2-808D-20155080BB6A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B509-4080-42B5-941E-C5EDFBD3A0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7883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579B2-14DA-4BC2-808D-20155080BB6A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B509-4080-42B5-941E-C5EDFBD3A0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6435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579B2-14DA-4BC2-808D-20155080BB6A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B509-4080-42B5-941E-C5EDFBD3A0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885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579B2-14DA-4BC2-808D-20155080BB6A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B509-4080-42B5-941E-C5EDFBD3A0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2728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579B2-14DA-4BC2-808D-20155080BB6A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B509-4080-42B5-941E-C5EDFBD3A0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158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579B2-14DA-4BC2-808D-20155080BB6A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B509-4080-42B5-941E-C5EDFBD3A0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657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579B2-14DA-4BC2-808D-20155080BB6A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B509-4080-42B5-941E-C5EDFBD3A0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470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579B2-14DA-4BC2-808D-20155080BB6A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B509-4080-42B5-941E-C5EDFBD3A0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3991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579B2-14DA-4BC2-808D-20155080BB6A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B509-4080-42B5-941E-C5EDFBD3A0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308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579B2-14DA-4BC2-808D-20155080BB6A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B509-4080-42B5-941E-C5EDFBD3A0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6041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579B2-14DA-4BC2-808D-20155080BB6A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B509-4080-42B5-941E-C5EDFBD3A0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069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57000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579B2-14DA-4BC2-808D-20155080BB6A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49B509-4080-42B5-941E-C5EDFBD3A0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068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Věta se skládá ze slov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087598"/>
              </p:ext>
            </p:extLst>
          </p:nvPr>
        </p:nvGraphicFramePr>
        <p:xfrm>
          <a:off x="755576" y="836712"/>
          <a:ext cx="7687379" cy="4002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59893"/>
                <a:gridCol w="4927486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Název školy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Autor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Mgr. Marie Hanzlíková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Datum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 </a:t>
                      </a:r>
                      <a:r>
                        <a:rPr lang="cs-CZ" sz="2400" dirty="0" smtClean="0">
                          <a:effectLst/>
                        </a:rPr>
                        <a:t>23.7.2012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332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Název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smtClean="0">
                          <a:effectLst/>
                        </a:rPr>
                        <a:t>VY_32_INOVACE_10_Věta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 smtClean="0">
                          <a:effectLst/>
                        </a:rPr>
                        <a:t>Místo vět v textu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Ročník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Číslo projektu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CZ.1.07/1.4.00/21.0835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41377" y="2217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857" y="5157192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985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34482"/>
          </a:xfrm>
        </p:spPr>
        <p:txBody>
          <a:bodyPr>
            <a:normAutofit/>
          </a:bodyPr>
          <a:lstStyle/>
          <a:p>
            <a:r>
              <a:rPr lang="cs-CZ" sz="6600" b="1" dirty="0" smtClean="0"/>
              <a:t>MÍSTO VĚT</a:t>
            </a:r>
            <a:br>
              <a:rPr lang="cs-CZ" sz="6600" b="1" dirty="0" smtClean="0"/>
            </a:br>
            <a:r>
              <a:rPr lang="cs-CZ" sz="6600" b="1" dirty="0" smtClean="0"/>
              <a:t>V TEXTU</a:t>
            </a:r>
            <a:endParaRPr lang="cs-CZ" sz="6600" b="1" dirty="0"/>
          </a:p>
        </p:txBody>
      </p:sp>
    </p:spTree>
    <p:extLst>
      <p:ext uri="{BB962C8B-B14F-4D97-AF65-F5344CB8AC3E}">
        <p14:creationId xmlns:p14="http://schemas.microsoft.com/office/powerpoint/2010/main" val="414762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000" dirty="0" smtClean="0"/>
              <a:t>Prezentace slouží  ke společnému vyvození nové látky ve 2. ročníku. Žáci se seznamují s postavením vět v textu. Mohou pracovat pod vedením učitele s interaktivní tabulí nebo samostatně na osobním počítači</a:t>
            </a:r>
          </a:p>
          <a:p>
            <a:pPr algn="just"/>
            <a:r>
              <a:rPr lang="cs-CZ" sz="2000" dirty="0" smtClean="0"/>
              <a:t>Nejprve žáci s pomocí učitele seřazují věty v textu. Následuje okamžitá kontrola.</a:t>
            </a:r>
          </a:p>
          <a:p>
            <a:pPr algn="just"/>
            <a:r>
              <a:rPr lang="cs-CZ" sz="2000" dirty="0" smtClean="0"/>
              <a:t>V druhé části prezentace pracují samostatně (písemně). Následuje opět kontrola.</a:t>
            </a:r>
          </a:p>
          <a:p>
            <a:pPr algn="just"/>
            <a:r>
              <a:rPr lang="cs-CZ" sz="2000" dirty="0" smtClean="0"/>
              <a:t>Přechody mezi jednotlivými snímky provádíme kliknutím</a:t>
            </a:r>
            <a:r>
              <a:rPr lang="cs-CZ" sz="2000" dirty="0" smtClean="0"/>
              <a:t>.</a:t>
            </a:r>
          </a:p>
          <a:p>
            <a:pPr marL="0" indent="0" algn="ctr">
              <a:buNone/>
            </a:pPr>
            <a:r>
              <a:rPr lang="cs-CZ" dirty="0" smtClean="0"/>
              <a:t>Citace:</a:t>
            </a:r>
            <a:endParaRPr lang="cs-CZ" dirty="0" smtClean="0"/>
          </a:p>
          <a:p>
            <a:pPr algn="just"/>
            <a:r>
              <a:rPr lang="cs-CZ" sz="2000" dirty="0" smtClean="0"/>
              <a:t>V prezentaci byly použity obrázky volně dostupné v galerii Microsoft Office.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19251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>
                <a:solidFill>
                  <a:srgbClr val="FF0000"/>
                </a:solidFill>
              </a:rPr>
              <a:t>Seřaď věty :</a:t>
            </a:r>
            <a:r>
              <a:rPr lang="cs-CZ" b="1" dirty="0">
                <a:solidFill>
                  <a:srgbClr val="FF0000"/>
                </a:solidFill>
              </a:rPr>
              <a:t/>
            </a:r>
            <a:br>
              <a:rPr lang="cs-CZ" b="1" dirty="0">
                <a:solidFill>
                  <a:srgbClr val="FF0000"/>
                </a:solidFill>
              </a:rPr>
            </a:br>
            <a:r>
              <a:rPr lang="cs-CZ" b="1" dirty="0" smtClean="0"/>
              <a:t>Maminka peče ovocný koláč.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19672" y="2420888"/>
            <a:ext cx="6779096" cy="41933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Pak zamíchá těsto.</a:t>
            </a:r>
          </a:p>
          <a:p>
            <a:pPr marL="0" indent="0">
              <a:buNone/>
            </a:pPr>
            <a:r>
              <a:rPr lang="cs-CZ" b="1" dirty="0" smtClean="0"/>
              <a:t>Koláč dá upéct do trouby.</a:t>
            </a:r>
          </a:p>
          <a:p>
            <a:pPr marL="0" indent="0">
              <a:buNone/>
            </a:pPr>
            <a:r>
              <a:rPr lang="cs-CZ" b="1" dirty="0" smtClean="0"/>
              <a:t>Nakonec ho ještě pocukruje.</a:t>
            </a:r>
          </a:p>
          <a:p>
            <a:pPr marL="0" indent="0">
              <a:buNone/>
            </a:pPr>
            <a:r>
              <a:rPr lang="cs-CZ" b="1" dirty="0"/>
              <a:t>Do mísy nasype mouku a další přísady.</a:t>
            </a:r>
          </a:p>
          <a:p>
            <a:pPr marL="0" indent="0">
              <a:buNone/>
            </a:pPr>
            <a:r>
              <a:rPr lang="cs-CZ" b="1" dirty="0"/>
              <a:t>Vloží těsto do pekáče.</a:t>
            </a:r>
          </a:p>
          <a:p>
            <a:pPr marL="0" indent="0">
              <a:buNone/>
            </a:pPr>
            <a:r>
              <a:rPr lang="cs-CZ" b="1" dirty="0"/>
              <a:t>Hotový koláč nechá vychladnout.</a:t>
            </a:r>
          </a:p>
          <a:p>
            <a:pPr marL="0" indent="0">
              <a:buNone/>
            </a:pPr>
            <a:r>
              <a:rPr lang="cs-CZ" b="1" dirty="0"/>
              <a:t>Na těsto poklade ovoce.</a:t>
            </a:r>
          </a:p>
          <a:p>
            <a:pPr marL="0" indent="0">
              <a:buNone/>
            </a:pPr>
            <a:endParaRPr lang="cs-CZ" b="1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492696" y="3626348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7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2696" y="3041573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2696" y="2411842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2696" y="4189431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2696" y="4655288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92696" y="5794571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4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3551" y="5209796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6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38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Výborně!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Marie\AppData\Local\Microsoft\Windows\Temporary Internet Files\Content.IE5\WQ2ZLYAU\MC9002004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268760"/>
            <a:ext cx="4455098" cy="417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483768" y="5984456"/>
            <a:ext cx="4023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 teď to zkusíte sami: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076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solidFill>
                  <a:srgbClr val="FF0000"/>
                </a:solidFill>
              </a:rPr>
              <a:t>Seřaď věty: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/>
              <a:t>Víš, jak se staví dům?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51720" y="3573016"/>
            <a:ext cx="5842992" cy="28803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Pak zedníci postaví základy.</a:t>
            </a:r>
          </a:p>
          <a:p>
            <a:pPr marL="0" indent="0">
              <a:buNone/>
            </a:pPr>
            <a:r>
              <a:rPr lang="cs-CZ" b="1" dirty="0" smtClean="0"/>
              <a:t>Bagrem vyhloubí hlubokou jámu.</a:t>
            </a:r>
          </a:p>
          <a:p>
            <a:pPr marL="0" indent="0">
              <a:buNone/>
            </a:pPr>
            <a:r>
              <a:rPr lang="cs-CZ" b="1" dirty="0" smtClean="0"/>
              <a:t>Z trámů udělají tesaři střechu.</a:t>
            </a:r>
          </a:p>
          <a:p>
            <a:pPr marL="0" indent="0">
              <a:buNone/>
            </a:pPr>
            <a:r>
              <a:rPr lang="cs-CZ" b="1" dirty="0" smtClean="0"/>
              <a:t>Dům </a:t>
            </a:r>
            <a:r>
              <a:rPr lang="cs-CZ" b="1" dirty="0"/>
              <a:t>postaví z cihel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b="1" dirty="0"/>
              <a:t>Tu pokrývači pokryjí taškami</a:t>
            </a:r>
            <a:r>
              <a:rPr lang="cs-CZ" b="1" dirty="0" smtClean="0"/>
              <a:t>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 descr="C:\Users\Marie\AppData\Local\Microsoft\Windows\Temporary Internet Files\Content.IE5\KAZF3G12\MP90043312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772814"/>
            <a:ext cx="2480320" cy="1646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6457" y="5598047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6457" y="5107146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6457" y="4573400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4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6457" y="3573454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76457" y="4032423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52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VÝBORNĚ!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DŮM JE POSTAVEN: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Marie\AppData\Local\Microsoft\Windows\Temporary Internet Files\Content.IE5\WQ2ZLYAU\MP90044827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397" y="1785412"/>
            <a:ext cx="5958183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647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</TotalTime>
  <Words>208</Words>
  <Application>Microsoft Office PowerPoint</Application>
  <PresentationFormat>Předvádění na obrazovce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Věta se skládá ze slov</vt:lpstr>
      <vt:lpstr>MÍSTO VĚT V TEXTU</vt:lpstr>
      <vt:lpstr>Anotace:</vt:lpstr>
      <vt:lpstr> Seřaď věty : Maminka peče ovocný koláč.</vt:lpstr>
      <vt:lpstr>Výborně!</vt:lpstr>
      <vt:lpstr> Seřaď věty: Víš, jak se staví dům? </vt:lpstr>
      <vt:lpstr>VÝBORNĚ! DŮM JE POSTAVEN: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Věta se skládá ze slov</dc:title>
  <dc:creator>Marie</dc:creator>
  <cp:lastModifiedBy>Marie</cp:lastModifiedBy>
  <cp:revision>31</cp:revision>
  <dcterms:created xsi:type="dcterms:W3CDTF">2012-12-27T11:38:03Z</dcterms:created>
  <dcterms:modified xsi:type="dcterms:W3CDTF">2013-01-30T18:22:22Z</dcterms:modified>
</cp:coreProperties>
</file>