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9" r:id="rId3"/>
    <p:sldId id="262" r:id="rId4"/>
    <p:sldId id="274" r:id="rId5"/>
    <p:sldId id="275" r:id="rId6"/>
    <p:sldId id="277" r:id="rId7"/>
    <p:sldId id="276" r:id="rId8"/>
    <p:sldId id="278" r:id="rId9"/>
    <p:sldId id="279" r:id="rId10"/>
    <p:sldId id="280" r:id="rId11"/>
    <p:sldId id="281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80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883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43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88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728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58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57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70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991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08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041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06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57000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06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462914"/>
              </p:ext>
            </p:extLst>
          </p:nvPr>
        </p:nvGraphicFramePr>
        <p:xfrm>
          <a:off x="827584" y="673478"/>
          <a:ext cx="7687379" cy="4002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59893"/>
                <a:gridCol w="4927486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Mgr. Marie Hanzlíková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Datum</a:t>
                      </a:r>
                      <a:endParaRPr lang="cs-CZ" sz="2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23.7.2012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32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VY_32_INOVACE_11_Věta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 smtClean="0">
                          <a:effectLst/>
                        </a:rPr>
                        <a:t>Druhy vět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013176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85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DRUHY VĚT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14762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 smtClean="0"/>
              <a:t>Prezentace slouží  ke společnému vyvození nové látky ve 2. ročníku. Žáci se seznamují s druhy vět podle postoje mluvčího. 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Nejprve žáci s pomocí učitele vyvozují druhy vět podle postoje mluvčího a sledují, jak je v textu rozeznáme. </a:t>
            </a:r>
          </a:p>
          <a:p>
            <a:pPr algn="just"/>
            <a:r>
              <a:rPr lang="cs-CZ" sz="2000" dirty="0" smtClean="0"/>
              <a:t>V druhé části prezentace mohou pracovat samostatně nebo s učitelem. Za každým úkolem následuje kontrola.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9251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Přečti: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784976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900" b="1" dirty="0" smtClean="0"/>
              <a:t>V sobotu jsme jeli na výlet.</a:t>
            </a:r>
          </a:p>
          <a:p>
            <a:pPr marL="0" indent="0">
              <a:buNone/>
            </a:pPr>
            <a:r>
              <a:rPr lang="cs-CZ" sz="3900" b="1" dirty="0" smtClean="0"/>
              <a:t>Ráno jsme šli na nádraží.</a:t>
            </a:r>
          </a:p>
          <a:p>
            <a:pPr marL="0" indent="0">
              <a:buNone/>
            </a:pPr>
            <a:r>
              <a:rPr lang="cs-CZ" sz="3900" b="1" dirty="0" smtClean="0"/>
              <a:t>V kolik hodin jede vlak?</a:t>
            </a:r>
          </a:p>
          <a:p>
            <a:pPr marL="0" indent="0">
              <a:buNone/>
            </a:pPr>
            <a:r>
              <a:rPr lang="cs-CZ" sz="3900" b="1" dirty="0" smtClean="0"/>
              <a:t>Tatínek u pokladny koupil jízdenky.</a:t>
            </a:r>
          </a:p>
          <a:p>
            <a:pPr marL="0" indent="0">
              <a:buNone/>
            </a:pPr>
            <a:r>
              <a:rPr lang="cs-CZ" sz="3900" b="1" dirty="0" smtClean="0"/>
              <a:t>„Pospíchejme, vlak už přijíždí!“</a:t>
            </a:r>
          </a:p>
          <a:p>
            <a:pPr marL="0" indent="0">
              <a:buNone/>
            </a:pPr>
            <a:r>
              <a:rPr lang="cs-CZ" sz="3900" b="1" dirty="0" smtClean="0"/>
              <a:t>„Nastupte do vlaku!“</a:t>
            </a:r>
          </a:p>
          <a:p>
            <a:pPr marL="0" indent="0">
              <a:buNone/>
            </a:pPr>
            <a:r>
              <a:rPr lang="cs-CZ" sz="3900" b="1" dirty="0" smtClean="0"/>
              <a:t>Kam se posadíme?</a:t>
            </a:r>
          </a:p>
          <a:p>
            <a:pPr marL="0" indent="0">
              <a:buNone/>
            </a:pPr>
            <a:r>
              <a:rPr lang="cs-CZ" sz="3900" b="1" dirty="0" smtClean="0"/>
              <a:t>Našli jsme volná místa.</a:t>
            </a:r>
          </a:p>
          <a:p>
            <a:pPr marL="0" indent="0">
              <a:buNone/>
            </a:pPr>
            <a:r>
              <a:rPr lang="cs-CZ" sz="3900" b="1" dirty="0" smtClean="0"/>
              <a:t>Ať cesta vesele ubíhá!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Marie\AppData\Local\Microsoft\Windows\Temporary Internet Files\Content.IE5\9REBFI0U\MC9002311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68960"/>
            <a:ext cx="242840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WQ2ZLYAU\MC900344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690" y="548680"/>
            <a:ext cx="2908373" cy="180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4II3G4ER\MC9002339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457" y="4917351"/>
            <a:ext cx="259296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45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45422"/>
            <a:ext cx="8245424" cy="438377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b="1" dirty="0" smtClean="0"/>
              <a:t>V sobotu jsme jeli na výlet. </a:t>
            </a:r>
          </a:p>
          <a:p>
            <a:pPr marL="0" indent="0">
              <a:buNone/>
            </a:pPr>
            <a:r>
              <a:rPr lang="cs-CZ" sz="3800" b="1" dirty="0" smtClean="0"/>
              <a:t>Ráno jsme šli na nádraží. </a:t>
            </a:r>
          </a:p>
          <a:p>
            <a:pPr marL="0" indent="0">
              <a:buNone/>
            </a:pPr>
            <a:r>
              <a:rPr lang="cs-CZ" sz="3800" b="1" dirty="0" smtClean="0"/>
              <a:t>V kolik hodin jede vlak? </a:t>
            </a:r>
          </a:p>
          <a:p>
            <a:pPr marL="0" indent="0">
              <a:buNone/>
            </a:pPr>
            <a:r>
              <a:rPr lang="cs-CZ" sz="3800" b="1" dirty="0" smtClean="0"/>
              <a:t>Tatínek u pokladny koupil jízdenky. </a:t>
            </a:r>
          </a:p>
          <a:p>
            <a:pPr marL="0" indent="0">
              <a:buNone/>
            </a:pPr>
            <a:r>
              <a:rPr lang="cs-CZ" sz="3800" b="1" dirty="0" smtClean="0"/>
              <a:t>„Pospíchejme, vlak už přijíždí!“ </a:t>
            </a:r>
          </a:p>
          <a:p>
            <a:pPr marL="0" indent="0">
              <a:buNone/>
            </a:pPr>
            <a:r>
              <a:rPr lang="cs-CZ" sz="3800" b="1" dirty="0" smtClean="0"/>
              <a:t>„Nastupte do vlaku!“ </a:t>
            </a:r>
          </a:p>
          <a:p>
            <a:pPr marL="0" indent="0">
              <a:buNone/>
            </a:pPr>
            <a:r>
              <a:rPr lang="cs-CZ" sz="3800" b="1" dirty="0" smtClean="0"/>
              <a:t>Kam se posadíme? </a:t>
            </a:r>
          </a:p>
          <a:p>
            <a:pPr marL="0" indent="0">
              <a:buNone/>
            </a:pPr>
            <a:r>
              <a:rPr lang="cs-CZ" sz="3800" b="1" dirty="0" smtClean="0"/>
              <a:t>Našli jsme volná místa. </a:t>
            </a:r>
          </a:p>
          <a:p>
            <a:pPr marL="0" indent="0">
              <a:buNone/>
            </a:pPr>
            <a:r>
              <a:rPr lang="cs-CZ" sz="3800" b="1" dirty="0" smtClean="0"/>
              <a:t>Ať cesta vesele ubíhá!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6064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PRACUJ S TEXTEM: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196439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Červeně podtrhni věty, které něco oznamují.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476040"/>
            <a:ext cx="7524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  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Modře podtrhni věty, kterými se ptáme.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634" y="5897393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Zeleně podtrhni věty, kterými přikazujeme.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471" y="6222839"/>
            <a:ext cx="7358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3300"/>
                </a:solidFill>
              </a:rPr>
              <a:t>Oranžově podtrhni věty, které vyjadřují přání.</a:t>
            </a:r>
            <a:endParaRPr lang="cs-CZ" sz="2800" b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06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411760" y="26064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ŘEŠENÍ :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8984" y="907283"/>
            <a:ext cx="77968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sobotu jsme jeli na výlet.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961" y="1336817"/>
            <a:ext cx="7175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Ráno jsme šli na nádraží.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0393" y="1908565"/>
            <a:ext cx="6455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V kolik hodin jede vlak?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343" y="2357590"/>
            <a:ext cx="60621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Tatínek u pokladny koupil jízdenky.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70344" y="2861647"/>
            <a:ext cx="8386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8000"/>
                </a:solidFill>
              </a:rPr>
              <a:t>„Pospíchejme, vlak už přijíždí!“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0343" y="3293695"/>
            <a:ext cx="8386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8000"/>
                </a:solidFill>
              </a:rPr>
              <a:t>„Nastupte do vlaku!“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496" y="3725743"/>
            <a:ext cx="7947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Kam se posadíme?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50393" y="4197791"/>
            <a:ext cx="7247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Našli jsme volná místa.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344" y="4661846"/>
            <a:ext cx="7150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3300"/>
                </a:solidFill>
              </a:rPr>
              <a:t>Ať cesta </a:t>
            </a:r>
            <a:r>
              <a:rPr lang="cs-CZ" sz="3200" b="1" dirty="0">
                <a:solidFill>
                  <a:srgbClr val="FF3300"/>
                </a:solidFill>
              </a:rPr>
              <a:t>vesele </a:t>
            </a:r>
            <a:r>
              <a:rPr lang="cs-CZ" sz="3200" b="1" dirty="0" smtClean="0">
                <a:solidFill>
                  <a:srgbClr val="FF3300"/>
                </a:solidFill>
              </a:rPr>
              <a:t>ubíhá!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90172" y="5445224"/>
            <a:ext cx="257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VÝBORNĚ !</a:t>
            </a:r>
            <a:endParaRPr lang="cs-CZ" sz="4000" b="1" dirty="0"/>
          </a:p>
        </p:txBody>
      </p:sp>
      <p:pic>
        <p:nvPicPr>
          <p:cNvPr id="2050" name="Picture 2" descr="C:\Users\Marie\AppData\Local\Microsoft\Windows\Temporary Internet Files\Content.IE5\KAZF3G12\MC90044045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028" y="3878470"/>
            <a:ext cx="2814332" cy="262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37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597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POZORUJ :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(Vyber ukázáním.)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Co píšeme za větou oznamovací?</a:t>
            </a:r>
          </a:p>
          <a:p>
            <a:pPr marL="0" indent="0" algn="ctr">
              <a:buNone/>
            </a:pP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7964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!</a:t>
            </a:r>
            <a:endParaRPr lang="cs-CZ" sz="9600" b="1" dirty="0"/>
          </a:p>
        </p:txBody>
      </p:sp>
      <p:pic>
        <p:nvPicPr>
          <p:cNvPr id="3074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656" y="4117032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908" y="4117032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3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18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597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POZORUJ 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Co píšeme za větou tázací?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7964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!</a:t>
            </a:r>
            <a:endParaRPr lang="cs-CZ" sz="9600" b="1" dirty="0"/>
          </a:p>
        </p:txBody>
      </p:sp>
      <p:pic>
        <p:nvPicPr>
          <p:cNvPr id="3074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908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65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3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97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597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POZORUJ 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Co píšeme za větou rozkazovací?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7964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!</a:t>
            </a:r>
            <a:endParaRPr lang="cs-CZ" sz="9600" b="1" dirty="0"/>
          </a:p>
        </p:txBody>
      </p:sp>
      <p:pic>
        <p:nvPicPr>
          <p:cNvPr id="3074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65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908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3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32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597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POZORUJ 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Co píšeme za větou přací?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47964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132856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!</a:t>
            </a:r>
            <a:endParaRPr lang="cs-CZ" sz="9600" b="1" dirty="0"/>
          </a:p>
        </p:txBody>
      </p:sp>
      <p:pic>
        <p:nvPicPr>
          <p:cNvPr id="3074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65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Marie\AppData\Local\Microsoft\Windows\Temporary Internet Files\Content.IE5\9REBFI0U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908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arie\AppData\Local\Microsoft\Windows\Temporary Internet Files\Content.IE5\4II3G4ER\MC90043316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36" y="4029601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75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Rozděl věty podle druhu: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5"/>
            <a:ext cx="8229600" cy="2448271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Dnes má Jitka svátek. Jaký dárek jí donesu? Maminka mi poradila. „Natrhej jí kytici kopretin!“ „Bude to stačit?“ „V cukrárně kup čokoládu!“ A ještě jí nakreslím obrázek. Ať žije naše Jitka!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010358"/>
              </p:ext>
            </p:extLst>
          </p:nvPr>
        </p:nvGraphicFramePr>
        <p:xfrm>
          <a:off x="395536" y="3573016"/>
          <a:ext cx="8208912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2271"/>
                <a:gridCol w="1972271"/>
                <a:gridCol w="2132185"/>
                <a:gridCol w="2132185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OZNAMOVACÍ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TÁZACÍ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ROZKAZOVACÍ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PŘACÍ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34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Řešení :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5"/>
            <a:ext cx="8229600" cy="2448271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Dnes má Jitka svátek. Jaký dárek jí donesu? Maminka mi poradila. „Natrhej jí kytici kopretin!“ „Bude to stačit?“ „V cukrárně kup čokoládu!“ A ještě jí nakreslím obrázek. Ať žije naše Jitka!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156193"/>
              </p:ext>
            </p:extLst>
          </p:nvPr>
        </p:nvGraphicFramePr>
        <p:xfrm>
          <a:off x="297500" y="3573016"/>
          <a:ext cx="8424936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8295"/>
                <a:gridCol w="1972271"/>
                <a:gridCol w="2132185"/>
                <a:gridCol w="2132185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OZNAMOVACÍ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TÁZACÍ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ROZKAZOVACÍ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3300"/>
                          </a:solidFill>
                        </a:rPr>
                        <a:t>PŘACÍ</a:t>
                      </a:r>
                      <a:endParaRPr lang="cs-CZ" sz="2400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Dnes má Jitka svátek.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Jaký dárek jí donesu?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Natrhej jí kytici kopretin!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Ať žije naše Jitka!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Maminka mi poradila.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Bude to stačit?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 cukrárně kup čokoládu!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 ještě jí nakreslím obrázek.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4098" name="Picture 2" descr="C:\Users\Marie\AppData\Local\Microsoft\Windows\Temporary Internet Files\Content.IE5\WQ2ZLYAU\MC900440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4565532"/>
            <a:ext cx="1512168" cy="201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2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</TotalTime>
  <Words>512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Věta se skládá ze slov</vt:lpstr>
      <vt:lpstr>DRUHY VĚT</vt:lpstr>
      <vt:lpstr>Anotace:</vt:lpstr>
      <vt:lpstr>Přečti: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Rozděl věty podle druhu:</vt:lpstr>
      <vt:lpstr>Řešení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se skládá ze slov</dc:title>
  <dc:creator>Marie</dc:creator>
  <cp:lastModifiedBy>Marie</cp:lastModifiedBy>
  <cp:revision>43</cp:revision>
  <dcterms:created xsi:type="dcterms:W3CDTF">2012-12-27T11:38:03Z</dcterms:created>
  <dcterms:modified xsi:type="dcterms:W3CDTF">2013-01-30T18:23:08Z</dcterms:modified>
</cp:coreProperties>
</file>