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5" r:id="rId11"/>
    <p:sldId id="264" r:id="rId12"/>
    <p:sldId id="266" r:id="rId13"/>
    <p:sldId id="267" r:id="rId14"/>
    <p:sldId id="269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2EA1"/>
    <a:srgbClr val="078B99"/>
    <a:srgbClr val="C12D77"/>
    <a:srgbClr val="2789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9784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9503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120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961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75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793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6386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4069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8839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0249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4385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1147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se skládá ze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635959"/>
              </p:ext>
            </p:extLst>
          </p:nvPr>
        </p:nvGraphicFramePr>
        <p:xfrm>
          <a:off x="395536" y="692696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</a:rPr>
                        <a:t>10.7.2012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VY_32_INOVACE_12_Slovní druhy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Slovní druhy – podstatná jména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2.,3.,4.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60450" y="2217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373216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449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sz="2000" dirty="0" smtClean="0"/>
              <a:t>Prezentace slouží jak ke společnému vyvození nové látky ve 2. a 3. ročníku, tak k pozdějšímu  </a:t>
            </a:r>
            <a:r>
              <a:rPr lang="cs-CZ" sz="2000" dirty="0" smtClean="0"/>
              <a:t>opakování. </a:t>
            </a:r>
            <a:r>
              <a:rPr lang="cs-CZ" sz="2000" dirty="0" smtClean="0"/>
              <a:t>Žáci mohou pracovat pod vedením učitele </a:t>
            </a:r>
            <a:r>
              <a:rPr lang="cs-CZ" sz="2000" dirty="0" smtClean="0"/>
              <a:t>                           s </a:t>
            </a:r>
            <a:r>
              <a:rPr lang="cs-CZ" sz="2000" dirty="0" smtClean="0"/>
              <a:t>interaktivní tabulí nebo samostatně na osobním počítači.</a:t>
            </a:r>
          </a:p>
          <a:p>
            <a:pPr algn="just"/>
            <a:r>
              <a:rPr lang="cs-CZ" sz="2000" dirty="0" smtClean="0"/>
              <a:t>V úvodních snímcích je stručná charakteristika podstatných jmen, podpořená vizuálním vjemem z obrázků. Žáci s pomocí učitele vyvozují další podstatná jména.</a:t>
            </a:r>
          </a:p>
          <a:p>
            <a:pPr algn="just"/>
            <a:r>
              <a:rPr lang="cs-CZ" sz="2000" dirty="0" smtClean="0"/>
              <a:t>Následující snímky slouží k  procvičování s okamžitou kontrolou (posun nebo výběr provádíme kliknutím ).</a:t>
            </a:r>
          </a:p>
          <a:p>
            <a:pPr algn="just"/>
            <a:r>
              <a:rPr lang="cs-CZ" sz="2000" dirty="0" smtClean="0"/>
              <a:t>V další části žáci ověřují své znalosti samostatně (např. písemně). </a:t>
            </a:r>
          </a:p>
          <a:p>
            <a:pPr algn="just"/>
            <a:r>
              <a:rPr lang="cs-CZ" sz="2000" dirty="0" smtClean="0"/>
              <a:t>V závěru prezentace je hodnocení předchozího cvičení, které si mohou žáci provést sami v rámci sebehodnocení.</a:t>
            </a:r>
          </a:p>
          <a:p>
            <a:pPr algn="just"/>
            <a:r>
              <a:rPr lang="cs-CZ" sz="2000" dirty="0" smtClean="0"/>
              <a:t>Přechody mezi jednotlivými snímky provádíme kliknutím.</a:t>
            </a:r>
          </a:p>
          <a:p>
            <a:pPr marL="0" indent="0" algn="ctr">
              <a:buNone/>
            </a:pPr>
            <a:r>
              <a:rPr lang="cs-CZ" dirty="0" smtClean="0"/>
              <a:t>Citace:</a:t>
            </a:r>
            <a:endParaRPr lang="cs-CZ" sz="3500" dirty="0" smtClean="0"/>
          </a:p>
          <a:p>
            <a:pPr algn="just"/>
            <a:r>
              <a:rPr lang="cs-CZ" sz="2000" dirty="0" smtClean="0"/>
              <a:t>V prezentaci byly použity obrázky volně dostupné v galerii Microsoft Office.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8924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SLOVNÍ DRUHY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PODSTATNÁ JMÉNA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7659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FF0000"/>
                </a:solidFill>
              </a:rPr>
              <a:t>Podstatná jména</a:t>
            </a:r>
            <a:r>
              <a:rPr lang="cs-CZ" sz="5400" dirty="0" smtClean="0"/>
              <a:t> </a:t>
            </a:r>
            <a:r>
              <a:rPr lang="cs-CZ" sz="5400" b="1" dirty="0" smtClean="0">
                <a:solidFill>
                  <a:srgbClr val="FF0000"/>
                </a:solidFill>
              </a:rPr>
              <a:t>jsou</a:t>
            </a:r>
            <a:r>
              <a:rPr lang="cs-CZ" sz="5400" dirty="0" smtClean="0"/>
              <a:t> </a:t>
            </a:r>
            <a:r>
              <a:rPr lang="cs-CZ" sz="5400" b="1" dirty="0" smtClean="0">
                <a:solidFill>
                  <a:srgbClr val="FF0000"/>
                </a:solidFill>
              </a:rPr>
              <a:t>názvy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osob:   </a:t>
            </a:r>
            <a:r>
              <a:rPr lang="cs-CZ" sz="5400" dirty="0" smtClean="0">
                <a:solidFill>
                  <a:srgbClr val="002060"/>
                </a:solidFill>
              </a:rPr>
              <a:t>máma, Tom, lidé</a:t>
            </a:r>
          </a:p>
          <a:p>
            <a:r>
              <a:rPr lang="cs-CZ" sz="5400" b="1" dirty="0" smtClean="0">
                <a:solidFill>
                  <a:srgbClr val="002060"/>
                </a:solidFill>
              </a:rPr>
              <a:t>zvířat:   </a:t>
            </a:r>
            <a:r>
              <a:rPr lang="cs-CZ" sz="5400" dirty="0" smtClean="0">
                <a:solidFill>
                  <a:srgbClr val="002060"/>
                </a:solidFill>
              </a:rPr>
              <a:t>kuře, myš, slon</a:t>
            </a:r>
          </a:p>
          <a:p>
            <a:r>
              <a:rPr lang="cs-CZ" sz="5400" b="1" dirty="0" smtClean="0">
                <a:solidFill>
                  <a:srgbClr val="002060"/>
                </a:solidFill>
              </a:rPr>
              <a:t>věcí:    </a:t>
            </a:r>
            <a:r>
              <a:rPr lang="cs-CZ" sz="5400" dirty="0" smtClean="0">
                <a:solidFill>
                  <a:srgbClr val="002060"/>
                </a:solidFill>
              </a:rPr>
              <a:t>lampa, </a:t>
            </a:r>
            <a:r>
              <a:rPr lang="cs-CZ" sz="5400" dirty="0" err="1" smtClean="0">
                <a:solidFill>
                  <a:srgbClr val="002060"/>
                </a:solidFill>
              </a:rPr>
              <a:t>židle,stůl</a:t>
            </a:r>
            <a:endParaRPr lang="cs-CZ" sz="5400" dirty="0" smtClean="0">
              <a:solidFill>
                <a:srgbClr val="002060"/>
              </a:solidFill>
            </a:endParaRPr>
          </a:p>
          <a:p>
            <a:r>
              <a:rPr lang="cs-CZ" sz="5400" b="1" dirty="0" smtClean="0">
                <a:solidFill>
                  <a:srgbClr val="002060"/>
                </a:solidFill>
              </a:rPr>
              <a:t>vlastností:  </a:t>
            </a:r>
            <a:r>
              <a:rPr lang="cs-CZ" sz="5400" dirty="0" smtClean="0">
                <a:solidFill>
                  <a:srgbClr val="002060"/>
                </a:solidFill>
              </a:rPr>
              <a:t>krása, radost</a:t>
            </a:r>
          </a:p>
          <a:p>
            <a:r>
              <a:rPr lang="cs-CZ" sz="5400" b="1" dirty="0" smtClean="0">
                <a:solidFill>
                  <a:srgbClr val="002060"/>
                </a:solidFill>
              </a:rPr>
              <a:t>dějů:    </a:t>
            </a:r>
            <a:r>
              <a:rPr lang="cs-CZ" sz="5400" dirty="0" err="1" smtClean="0">
                <a:solidFill>
                  <a:srgbClr val="002060"/>
                </a:solidFill>
              </a:rPr>
              <a:t>skok,vaření,běh</a:t>
            </a:r>
            <a:endParaRPr lang="cs-CZ" sz="5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Marie\AppData\Local\Microsoft\Windows\Temporary Internet Files\Content.IE5\679RCO84\MC9004331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89464" y="1268760"/>
            <a:ext cx="1315680" cy="873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6M7UTJ8I\MP9001490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12942" y="2348880"/>
            <a:ext cx="1296144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SS3FYAP8\MP9001490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6035" y="4395589"/>
            <a:ext cx="1189109" cy="792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6M7UTJ8I\MP9001825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92269" y="5322318"/>
            <a:ext cx="1236640" cy="816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ie\AppData\Local\Microsoft\Windows\Temporary Internet Files\Content.IE5\6M7UTJ8I\MP9004482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68343" y="3316353"/>
            <a:ext cx="1240743" cy="824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29171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Ptáme se na ně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KDO?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CO?</a:t>
            </a:r>
            <a:r>
              <a:rPr lang="cs-CZ" dirty="0" smtClean="0"/>
              <a:t>                              </a:t>
            </a:r>
            <a:endParaRPr lang="cs-CZ" dirty="0"/>
          </a:p>
        </p:txBody>
      </p:sp>
      <p:pic>
        <p:nvPicPr>
          <p:cNvPr id="2050" name="Picture 2" descr="C:\Users\Marie\AppData\Local\Microsoft\Windows\Temporary Internet Files\Content.IE5\679RCO84\MC9000197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4368" y="2067944"/>
            <a:ext cx="1047939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ie\AppData\Local\Microsoft\Windows\Temporary Internet Files\Content.IE5\SS3FYAP8\MC9003340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2356" y="1989182"/>
            <a:ext cx="1143914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ie\AppData\Local\Microsoft\Windows\Temporary Internet Files\Content.IE5\679RCO84\MC9003558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0319" y="2268349"/>
            <a:ext cx="1021063" cy="153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ie\AppData\Local\Microsoft\Windows\Temporary Internet Files\Content.IE5\SS3FYAP8\MC9004361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0626" y="2593085"/>
            <a:ext cx="1340459" cy="1209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ie\AppData\Local\Microsoft\Windows\Temporary Internet Files\Content.IE5\679RCO84\MC9003985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30582"/>
            <a:ext cx="1020362" cy="139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ie\AppData\Local\Microsoft\Windows\Temporary Internet Files\Content.IE5\6M7UTJ8I\MC900437097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0856" y="4445006"/>
            <a:ext cx="1967222" cy="1967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rie\AppData\Local\Microsoft\Windows\Temporary Internet Files\Content.IE5\SS3FYAP8\MC900441796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4313" y="4525313"/>
            <a:ext cx="1654068" cy="1654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arie\AppData\Local\Microsoft\Windows\Temporary Internet Files\Content.IE5\679RCO84\MC9001008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2307" y="4994561"/>
            <a:ext cx="1729468" cy="1184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39211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Ukazujeme na ně 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TEN: </a:t>
            </a:r>
            <a:r>
              <a:rPr lang="cs-CZ" sz="4800" dirty="0" smtClean="0">
                <a:solidFill>
                  <a:srgbClr val="002060"/>
                </a:solidFill>
              </a:rPr>
              <a:t>muž, vlak, cíl, pes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r>
              <a:rPr lang="cs-CZ" sz="4800" b="1" dirty="0" smtClean="0">
                <a:solidFill>
                  <a:srgbClr val="002060"/>
                </a:solidFill>
              </a:rPr>
              <a:t>TA: </a:t>
            </a:r>
            <a:r>
              <a:rPr lang="cs-CZ" sz="4800" dirty="0" smtClean="0">
                <a:solidFill>
                  <a:srgbClr val="002060"/>
                </a:solidFill>
              </a:rPr>
              <a:t>žena, radost, růže</a:t>
            </a:r>
          </a:p>
          <a:p>
            <a:r>
              <a:rPr lang="cs-CZ" sz="4800" b="1" dirty="0" smtClean="0">
                <a:solidFill>
                  <a:srgbClr val="002060"/>
                </a:solidFill>
              </a:rPr>
              <a:t>TO: </a:t>
            </a:r>
            <a:r>
              <a:rPr lang="cs-CZ" sz="4800" dirty="0" smtClean="0">
                <a:solidFill>
                  <a:srgbClr val="002060"/>
                </a:solidFill>
              </a:rPr>
              <a:t>dítě, kuře, město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r>
              <a:rPr lang="cs-CZ" sz="4800" b="1" dirty="0" smtClean="0">
                <a:solidFill>
                  <a:srgbClr val="002060"/>
                </a:solidFill>
              </a:rPr>
              <a:t>TI : </a:t>
            </a:r>
            <a:r>
              <a:rPr lang="cs-CZ" sz="4800" dirty="0" smtClean="0">
                <a:solidFill>
                  <a:srgbClr val="002060"/>
                </a:solidFill>
              </a:rPr>
              <a:t>hoši, sloni, žáci, lvi</a:t>
            </a:r>
          </a:p>
          <a:p>
            <a:r>
              <a:rPr lang="cs-CZ" sz="4800" b="1" dirty="0" smtClean="0">
                <a:solidFill>
                  <a:srgbClr val="002060"/>
                </a:solidFill>
              </a:rPr>
              <a:t>TY: </a:t>
            </a:r>
            <a:r>
              <a:rPr lang="cs-CZ" sz="4800" dirty="0" smtClean="0">
                <a:solidFill>
                  <a:srgbClr val="002060"/>
                </a:solidFill>
              </a:rPr>
              <a:t>koně, domy, stoly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r>
              <a:rPr lang="cs-CZ" sz="4800" b="1" dirty="0" smtClean="0">
                <a:solidFill>
                  <a:srgbClr val="002060"/>
                </a:solidFill>
              </a:rPr>
              <a:t>TA: </a:t>
            </a:r>
            <a:r>
              <a:rPr lang="cs-CZ" sz="4800" dirty="0" smtClean="0">
                <a:solidFill>
                  <a:srgbClr val="002060"/>
                </a:solidFill>
              </a:rPr>
              <a:t>koťata, </a:t>
            </a:r>
            <a:r>
              <a:rPr lang="cs-CZ" sz="4800" dirty="0" err="1" smtClean="0">
                <a:solidFill>
                  <a:srgbClr val="002060"/>
                </a:solidFill>
              </a:rPr>
              <a:t>přání,děvčata</a:t>
            </a:r>
            <a:endParaRPr lang="cs-CZ" sz="4800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Marie\AppData\Local\Microsoft\Windows\Temporary Internet Files\Content.IE5\SS3FYAP8\MP9004486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81423" y="1294613"/>
            <a:ext cx="1123025" cy="749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ie\AppData\Local\Microsoft\Windows\Temporary Internet Files\Content.IE5\SS3FYAP8\MP9004402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76284" y="2304895"/>
            <a:ext cx="1101445" cy="730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ie\AppData\Local\Microsoft\Windows\Temporary Internet Files\Content.IE5\SS3FYAP8\MP9004014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95577" y="3284984"/>
            <a:ext cx="1113935" cy="742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ie\AppData\Local\Microsoft\Windows\Temporary Internet Files\Content.IE5\X1K22ZNP\MP9001803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7055" y="4221088"/>
            <a:ext cx="1113935" cy="69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ie\AppData\Local\Microsoft\Windows\Temporary Internet Files\Content.IE5\6M7UTJ8I\MP90030902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15784" y="5085184"/>
            <a:ext cx="1120931" cy="74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arie\AppData\Local\Microsoft\Windows\Temporary Internet Files\Content.IE5\679RCO84\MP90044848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15784" y="5984078"/>
            <a:ext cx="1088664" cy="870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9056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 řádcích najdi podstatná </a:t>
            </a:r>
            <a:r>
              <a:rPr lang="cs-CZ" b="1" dirty="0" smtClean="0"/>
              <a:t>jména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les, růžová, mlynář, nese, mládí</a:t>
            </a:r>
          </a:p>
          <a:p>
            <a:r>
              <a:rPr lang="cs-CZ" dirty="0">
                <a:solidFill>
                  <a:srgbClr val="FF0000"/>
                </a:solidFill>
              </a:rPr>
              <a:t>les</a:t>
            </a:r>
            <a:r>
              <a:rPr lang="cs-CZ" dirty="0"/>
              <a:t>, růžová, </a:t>
            </a:r>
            <a:r>
              <a:rPr lang="cs-CZ" dirty="0">
                <a:solidFill>
                  <a:srgbClr val="FF0000"/>
                </a:solidFill>
              </a:rPr>
              <a:t>mlynář</a:t>
            </a:r>
            <a:r>
              <a:rPr lang="cs-CZ" dirty="0"/>
              <a:t>, nese, </a:t>
            </a:r>
            <a:r>
              <a:rPr lang="cs-CZ" dirty="0" smtClean="0">
                <a:solidFill>
                  <a:srgbClr val="FF0000"/>
                </a:solidFill>
              </a:rPr>
              <a:t>mládí</a:t>
            </a:r>
            <a:endParaRPr lang="cs-CZ" dirty="0" smtClean="0"/>
          </a:p>
          <a:p>
            <a:r>
              <a:rPr lang="cs-CZ" dirty="0" smtClean="0"/>
              <a:t>domek, dcera, létám, oči, smutek</a:t>
            </a:r>
          </a:p>
          <a:p>
            <a:r>
              <a:rPr lang="cs-CZ" dirty="0">
                <a:solidFill>
                  <a:srgbClr val="FF0000"/>
                </a:solidFill>
              </a:rPr>
              <a:t>domek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dcera</a:t>
            </a:r>
            <a:r>
              <a:rPr lang="cs-CZ" dirty="0"/>
              <a:t>, létám, </a:t>
            </a:r>
            <a:r>
              <a:rPr lang="cs-CZ" dirty="0">
                <a:solidFill>
                  <a:srgbClr val="FF0000"/>
                </a:solidFill>
              </a:rPr>
              <a:t>oči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smutek</a:t>
            </a:r>
          </a:p>
          <a:p>
            <a:r>
              <a:rPr lang="cs-CZ" dirty="0" smtClean="0"/>
              <a:t>los, starý, lenost, krása, učitelka</a:t>
            </a:r>
          </a:p>
          <a:p>
            <a:r>
              <a:rPr lang="cs-CZ" dirty="0">
                <a:solidFill>
                  <a:srgbClr val="FF0000"/>
                </a:solidFill>
              </a:rPr>
              <a:t>los</a:t>
            </a:r>
            <a:r>
              <a:rPr lang="cs-CZ" dirty="0"/>
              <a:t>, starý, </a:t>
            </a:r>
            <a:r>
              <a:rPr lang="cs-CZ" dirty="0">
                <a:solidFill>
                  <a:srgbClr val="FF0000"/>
                </a:solidFill>
              </a:rPr>
              <a:t>lenost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krása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učitelka</a:t>
            </a:r>
          </a:p>
          <a:p>
            <a:r>
              <a:rPr lang="cs-CZ" dirty="0" smtClean="0"/>
              <a:t>postel, čtyři, nebe, pán, chválí</a:t>
            </a:r>
          </a:p>
          <a:p>
            <a:r>
              <a:rPr lang="cs-CZ" dirty="0">
                <a:solidFill>
                  <a:srgbClr val="FF0000"/>
                </a:solidFill>
              </a:rPr>
              <a:t>postel</a:t>
            </a:r>
            <a:r>
              <a:rPr lang="cs-CZ" dirty="0"/>
              <a:t>, čtyři, </a:t>
            </a:r>
            <a:r>
              <a:rPr lang="cs-CZ" dirty="0">
                <a:solidFill>
                  <a:srgbClr val="FF0000"/>
                </a:solidFill>
              </a:rPr>
              <a:t>nebe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pán</a:t>
            </a:r>
            <a:r>
              <a:rPr lang="cs-CZ" dirty="0"/>
              <a:t>, chválí</a:t>
            </a:r>
          </a:p>
          <a:p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</p:txBody>
      </p:sp>
      <p:pic>
        <p:nvPicPr>
          <p:cNvPr id="5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4084" y="213285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5385" y="321297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4084" y="4221088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229200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60323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9831" y="279701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vetřelce </a:t>
            </a:r>
            <a:r>
              <a:rPr lang="cs-CZ" sz="2000" b="1" dirty="0" smtClean="0">
                <a:solidFill>
                  <a:srgbClr val="FF0000"/>
                </a:solidFill>
              </a:rPr>
              <a:t/>
            </a:r>
            <a:br>
              <a:rPr lang="cs-CZ" sz="2000" b="1" dirty="0" smtClean="0">
                <a:solidFill>
                  <a:srgbClr val="FF0000"/>
                </a:solidFill>
              </a:rPr>
            </a:br>
            <a:r>
              <a:rPr lang="cs-CZ" sz="2000" b="1" dirty="0" smtClean="0">
                <a:solidFill>
                  <a:srgbClr val="FF0000"/>
                </a:solidFill>
              </a:rPr>
              <a:t>v každém řádku se schovalo jedno slovo, které není podstatným jménem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les, lesník, lesík, lesní, polesí, lesíček</a:t>
            </a:r>
          </a:p>
          <a:p>
            <a:r>
              <a:rPr lang="cs-CZ" dirty="0"/>
              <a:t>les, lesník, lesík, </a:t>
            </a:r>
            <a:r>
              <a:rPr lang="cs-CZ" b="1" dirty="0">
                <a:solidFill>
                  <a:srgbClr val="FF0000"/>
                </a:solidFill>
              </a:rPr>
              <a:t>lesní</a:t>
            </a:r>
            <a:r>
              <a:rPr lang="cs-CZ" dirty="0"/>
              <a:t>, polesí, lesíček</a:t>
            </a:r>
          </a:p>
          <a:p>
            <a:r>
              <a:rPr lang="cs-CZ" dirty="0" smtClean="0"/>
              <a:t>domek, domovník, doma, domeček</a:t>
            </a:r>
          </a:p>
          <a:p>
            <a:r>
              <a:rPr lang="cs-CZ" dirty="0"/>
              <a:t>domek, domovník, </a:t>
            </a:r>
            <a:r>
              <a:rPr lang="cs-CZ" b="1" dirty="0">
                <a:solidFill>
                  <a:srgbClr val="FF0000"/>
                </a:solidFill>
              </a:rPr>
              <a:t>doma</a:t>
            </a:r>
            <a:r>
              <a:rPr lang="cs-CZ" dirty="0"/>
              <a:t>, domeček</a:t>
            </a:r>
          </a:p>
          <a:p>
            <a:r>
              <a:rPr lang="cs-CZ" dirty="0" smtClean="0"/>
              <a:t>krása, krasavec, krásné, krasotinka</a:t>
            </a:r>
          </a:p>
          <a:p>
            <a:r>
              <a:rPr lang="cs-CZ" dirty="0"/>
              <a:t>krása, krasavec, </a:t>
            </a:r>
            <a:r>
              <a:rPr lang="cs-CZ" b="1" dirty="0">
                <a:solidFill>
                  <a:srgbClr val="FF0000"/>
                </a:solidFill>
              </a:rPr>
              <a:t>krásné</a:t>
            </a:r>
            <a:r>
              <a:rPr lang="cs-CZ" dirty="0"/>
              <a:t>, </a:t>
            </a:r>
            <a:r>
              <a:rPr lang="cs-CZ" dirty="0" smtClean="0"/>
              <a:t>krasotinka</a:t>
            </a:r>
          </a:p>
          <a:p>
            <a:r>
              <a:rPr lang="cs-CZ" dirty="0"/>
              <a:t>pán, paní, panáček, panský, panna </a:t>
            </a:r>
          </a:p>
          <a:p>
            <a:r>
              <a:rPr lang="cs-CZ" dirty="0" smtClean="0"/>
              <a:t>pán, paní, panáček, </a:t>
            </a:r>
            <a:r>
              <a:rPr lang="cs-CZ" b="1" dirty="0" smtClean="0">
                <a:solidFill>
                  <a:srgbClr val="FF0000"/>
                </a:solidFill>
              </a:rPr>
              <a:t>panský</a:t>
            </a:r>
            <a:r>
              <a:rPr lang="cs-CZ" dirty="0" smtClean="0"/>
              <a:t>, panna </a:t>
            </a:r>
          </a:p>
          <a:p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</p:txBody>
      </p:sp>
      <p:pic>
        <p:nvPicPr>
          <p:cNvPr id="5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9271" y="213285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9271" y="321297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9271" y="4274461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9271" y="5301208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119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Rozděl podstatná jména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491880" y="1501685"/>
            <a:ext cx="18722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TEN</a:t>
            </a:r>
            <a:endParaRPr lang="cs-CZ" sz="5400" dirty="0"/>
          </a:p>
        </p:txBody>
      </p:sp>
      <p:sp>
        <p:nvSpPr>
          <p:cNvPr id="5" name="Ovál 4"/>
          <p:cNvSpPr/>
          <p:nvPr/>
        </p:nvSpPr>
        <p:spPr>
          <a:xfrm>
            <a:off x="3457142" y="3284984"/>
            <a:ext cx="18722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TA</a:t>
            </a:r>
            <a:endParaRPr lang="cs-CZ" sz="5400" dirty="0"/>
          </a:p>
        </p:txBody>
      </p:sp>
      <p:sp>
        <p:nvSpPr>
          <p:cNvPr id="6" name="Ovál 5"/>
          <p:cNvSpPr/>
          <p:nvPr/>
        </p:nvSpPr>
        <p:spPr>
          <a:xfrm>
            <a:off x="3476255" y="4873515"/>
            <a:ext cx="18722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TO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6805" y="1329305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auto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6805" y="1987822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otec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9793" y="2711051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sova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4667" y="3366871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léto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00894" y="4166031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pole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5066" y="4873515"/>
            <a:ext cx="1431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příklad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5025" y="5004965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kopretina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11069" y="4166031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lékař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11069" y="3366871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dívka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12828" y="2553484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stůl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11069" y="1914080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péče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41039" y="1313926"/>
            <a:ext cx="16201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stavení</a:t>
            </a:r>
            <a:endParaRPr lang="cs-CZ" sz="32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625066" y="6301109"/>
            <a:ext cx="7907374" cy="44025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Toto jsou podstatná jména čísla jednotného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6139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3.7037E-6 C 0.00608 0.00579 0.01372 0.01389 0.02101 0.01713 C 0.03716 0.0243 0.05435 0.02546 0.07101 0.03009 C 0.07848 0.03217 0.08855 0.03588 0.09532 0.04097 C 0.09862 0.04352 0.10487 0.04954 0.10487 0.04954 C 0.1073 0.05417 0.11094 0.05764 0.11303 0.0625 C 0.11459 0.06643 0.11615 0.07523 0.11615 0.07523 C 0.11563 0.08102 0.11598 0.08704 0.11459 0.09259 C 0.11303 0.09838 0.10522 0.11366 0.10174 0.11829 C 0.0974 0.13426 0.09619 0.14005 0.10001 0.16134 C 0.1014 0.16898 0.1139 0.17407 0.11789 0.17639 C 0.14115 0.19005 0.16702 0.19005 0.19202 0.19143 C 0.20817 0.19074 0.22431 0.1912 0.24046 0.18935 C 0.24376 0.18889 0.24671 0.18611 0.25001 0.18495 C 0.26442 0.17963 0.27883 0.17384 0.29358 0.16991 C 0.30244 0.16389 0.3099 0.1618 0.31945 0.15926 C 0.32692 0.15717 0.33456 0.15185 0.34202 0.15046 C 0.34792 0.1493 0.35383 0.14907 0.35973 0.14838 C 0.38369 0.14236 0.40799 0.13611 0.4323 0.13333 C 0.44515 0.13403 0.45817 0.1338 0.47101 0.13542 C 0.47449 0.13588 0.48074 0.13981 0.48074 0.13981 C 0.48403 0.14259 0.48837 0.14398 0.49046 0.14838 C 0.49515 0.15787 0.49636 0.16829 0.50001 0.17847 C 0.50278 0.22384 0.50678 0.27106 0.48716 0.30972 C 0.48508 0.31782 0.48334 0.3287 0.47917 0.33542 C 0.47778 0.33773 0.4757 0.33935 0.47431 0.3419 C 0.46754 0.3544 0.46442 0.36481 0.45331 0.37199 C 0.44567 0.38217 0.43647 0.38472 0.42744 0.39143 C 0.42518 0.39329 0.42344 0.3963 0.42101 0.39792 C 0.41789 0.4 0.41442 0.40046 0.41129 0.40208 C 0.39358 0.41157 0.37553 0.41944 0.3566 0.42361 C 0.34862 0.42731 0.34202 0.43009 0.33386 0.43217 C 0.31685 0.44143 0.33594 0.43217 0.31459 0.43866 C 0.30452 0.44167 0.29897 0.44537 0.28872 0.44722 C 0.26008 0.46296 0.2264 0.45208 0.20174 0.43009 C 0.19966 0.42824 0.19185 0.4125 0.18872 0.40648 C 0.18282 0.38217 0.19549 0.3787 0.20973 0.3743 C 0.23108 0.36759 0.25278 0.36319 0.27431 0.35926 C 0.31615 0.36065 0.32813 0.3625 0.36129 0.36782 C 0.37692 0.37454 0.39306 0.37778 0.40817 0.38704 C 0.41511 0.3912 0.4198 0.39745 0.42744 0.4 C 0.43386 0.40856 0.44185 0.41342 0.44844 0.42153 C 0.45244 0.42639 0.45973 0.43657 0.45973 0.43657 C 0.46285 0.44954 0.47032 0.46018 0.47431 0.47315 C 0.47622 0.48611 0.47952 0.5 0.48386 0.5118 C 0.48803 0.5375 0.48612 0.52176 0.48386 0.56991 C 0.48282 0.59167 0.47917 0.61111 0.47587 0.63217 C 0.47414 0.64282 0.47292 0.65185 0.46615 0.6581 C 0.4639 0.66759 0.45469 0.68194 0.44688 0.6838 C 0.43629 0.68634 0.41459 0.68819 0.41459 0.68819 C 0.40383 0.68611 0.39393 0.68264 0.38386 0.67755 C 0.37917 0.67523 0.36945 0.67106 0.36945 0.67106 C 0.36789 0.66967 0.3665 0.66736 0.36459 0.66667 C 0.35938 0.66458 0.34844 0.6625 0.34844 0.6625 " pathEditMode="relative" ptsTypes="fffffffffffffffffffffffffffffffffffffffffffffffffffffA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7037E-7 C -0.00416 0.01551 -0.00642 0.02893 -0.00816 0.04537 C -0.00764 0.05764 -0.00729 0.06991 -0.00642 0.08194 C -0.00486 0.10139 0.01163 0.11296 0.02413 0.1162 C 0.03507 0.12384 0.04757 0.12731 0.05955 0.13125 C 0.09202 0.12986 0.12795 0.13078 0.15643 0.10555 C 0.16459 0.09838 0.16893 0.08866 0.1757 0.0794 C 0.18038 0.05625 0.17413 0.08426 0.18056 0.06458 C 0.18386 0.05486 0.18542 0.04491 0.18698 0.03449 C 0.18525 -0.02384 0.18976 -0.00232 0.18212 -0.03218 C 0.18091 -0.03681 0.18038 -0.04167 0.17743 -0.04514 C 0.17448 -0.04861 0.16771 -0.05371 0.16771 -0.05371 C 0.16025 -0.05301 0.15261 -0.05255 0.14514 -0.05139 C 0.14045 -0.0507 0.13941 -0.04815 0.13542 -0.04514 C 0.12309 -0.03588 0.11702 -0.02361 0.11285 -0.00625 C 0.11337 0.00162 0.11285 0.00972 0.11441 0.01736 C 0.11511 0.02083 0.11771 0.02291 0.11927 0.02592 C 0.12101 0.0294 0.12188 0.03379 0.12413 0.03657 C 0.12622 0.03912 0.12969 0.03912 0.13212 0.04074 C 0.14966 0.05393 0.16528 0.06481 0.18542 0.06898 C 0.19566 0.07315 0.20348 0.07569 0.21441 0.07731 C 0.22032 0.08009 0.23212 0.08403 0.23212 0.08403 C 0.26684 0.08148 0.3007 0.07222 0.33542 0.06898 C 0.34462 0.06481 0.35348 0.06088 0.36285 0.0581 C 0.37431 0.05069 0.36389 0.05648 0.37743 0.05162 C 0.38073 0.05046 0.38698 0.04745 0.38698 0.04745 C 0.39202 0.04259 0.39809 0.03958 0.40313 0.03449 C 0.40469 0.03287 0.40486 0.02963 0.40643 0.02801 C 0.41563 0.01736 0.42604 0.00833 0.43542 -0.00209 C 0.43802 -0.00509 0.43941 -0.00949 0.44184 -0.01273 C 0.44323 -0.01459 0.44532 -0.01528 0.4467 -0.01713 C 0.45087 -0.02315 0.45799 -0.03634 0.45799 -0.03634 C 0.45851 -0.03843 0.45886 -0.04074 0.45955 -0.04283 C 0.46042 -0.04584 0.46216 -0.04838 0.46285 -0.05139 C 0.4691 -0.07639 0.45938 -0.04931 0.46771 -0.07084 C 0.46927 -0.08125 0.47118 -0.08889 0.47413 -0.09884 C 0.47622 -0.11806 0.47952 -0.13982 0.47084 -0.15695 C 0.46788 -0.16945 0.47066 -0.16134 0.45955 -0.17616 C 0.45157 -0.18681 0.44514 -0.19584 0.43386 -0.2 C 0.41389 -0.19931 0.39393 -0.19954 0.37413 -0.19769 C 0.37066 -0.19746 0.36441 -0.19352 0.36441 -0.19352 C 0.35434 -0.18426 0.34566 -0.17222 0.33542 -0.16343 C 0.33177 -0.15625 0.32466 -0.14653 0.31927 -0.1419 C 0.31632 -0.13565 0.31216 -0.13102 0.30955 -0.12454 " pathEditMode="relative" ptsTypes="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96296E-6 C -0.00399 0.01458 -0.0026 0.00694 -3.61111E-6 0.03449 C 0.00087 0.04421 0.00938 0.05556 0.01441 0.06019 C 0.02882 0.07315 0.04757 0.07731 0.06441 0.08171 C 0.079 0.08079 0.09479 0.08542 0.10799 0.07755 C 0.11146 0.07546 0.11441 0.07176 0.11771 0.06898 C 0.11927 0.06759 0.12257 0.06458 0.12257 0.06458 C 0.12604 0.05741 0.13021 0.0544 0.13386 0.04745 C 0.12934 0.01644 0.10938 0.03333 0.08386 0.03449 C 0.07917 0.04074 0.07639 0.04676 0.07101 0.05162 C 0.06285 0.06759 0.06684 0.06042 0.05955 0.07315 C 0.05556 0.10116 0.05938 0.14028 0.079 0.15694 C 0.08108 0.16111 0.09427 0.17755 0.09827 0.18079 C 0.10018 0.18241 0.10261 0.18218 0.10486 0.18287 C 0.11979 0.19792 0.1382 0.20463 0.15643 0.20856 C 0.16545 0.21366 0.17431 0.21898 0.18386 0.22153 C 0.19254 0.22755 0.20191 0.22894 0.21129 0.23241 C 0.21563 0.23171 0.21997 0.23125 0.22413 0.23009 C 0.22587 0.22963 0.22795 0.22986 0.229 0.22801 C 0.23195 0.22292 0.23334 0.21667 0.23542 0.21088 C 0.23716 0.20625 0.24184 0.19792 0.24184 0.19792 C 0.23941 0.16042 0.24097 0.16944 0.20955 0.17222 C 0.20382 0.17477 0.19184 0.17847 0.19184 0.17847 C 0.18299 0.1875 0.17361 0.19213 0.16441 0.2 C 0.15417 0.22106 0.16962 0.19028 0.15643 0.21296 C 0.15122 0.22199 0.14948 0.22986 0.14514 0.23889 C 0.14271 0.25602 0.14045 0.27431 0.13542 0.29028 C 0.13629 0.31227 0.13264 0.34606 0.15313 0.35486 C 0.15868 0.36227 0.16198 0.36667 0.16927 0.36991 C 0.18212 0.38727 0.20226 0.39236 0.21927 0.4 C 0.22813 0.40394 0.2342 0.41065 0.24358 0.41296 C 0.25452 0.41898 0.2658 0.42037 0.27743 0.42361 C 0.29601 0.42894 0.3132 0.43426 0.33229 0.43657 C 0.35521 0.44213 0.37847 0.43773 0.40139 0.43449 C 0.41493 0.43009 0.42847 0.42593 0.44184 0.42153 C 0.45104 0.41412 0.47882 0.39444 0.48542 0.38287 C 0.49045 0.37407 0.49497 0.36806 0.50156 0.36134 C 0.50504 0.35208 0.51059 0.34676 0.51441 0.33773 C 0.5158 0.33426 0.51632 0.33032 0.51771 0.32685 C 0.52361 0.31273 0.53247 0.30139 0.53681 0.28611 C 0.5441 0.26134 0.54653 0.23681 0.55 0.21088 C 0.55243 0.16088 0.55278 0.16991 0.55 0.10116 C 0.54948 0.09444 0.54653 0.08819 0.54514 0.08171 C 0.54462 0.07963 0.54341 0.07523 0.54341 0.07523 C 0.54202 0.06134 0.53802 0.04259 0.53056 0.03241 C 0.52483 0.01644 0.51771 -0.00093 0.50625 -0.01065 C 0.50538 -0.01343 0.50486 -0.0169 0.50313 -0.01921 C 0.49913 -0.02431 0.4941 -0.02708 0.49011 -0.03218 C 0.48403 -0.04051 0.47778 -0.04861 0.4691 -0.05162 C 0.46233 -0.06088 0.454 -0.0669 0.4467 -0.07523 C 0.44497 -0.07731 0.44393 -0.08032 0.44184 -0.08171 C 0.42535 -0.09375 0.40504 -0.09838 0.38698 -0.10093 C 0.37188 -0.10023 0.35677 -0.10069 0.34184 -0.09884 C 0.33438 -0.09792 0.31788 -0.08611 0.31129 -0.08171 C 0.30261 -0.07593 0.29375 -0.0706 0.28542 -0.06435 C 0.28195 -0.06181 0.2757 -0.05579 0.2757 -0.05579 C 0.27118 -0.04653 0.26389 -0.04005 0.25799 -0.03218 C 0.25313 -0.02569 0.24931 -0.01597 0.24514 -0.00856 C 0.24202 0.00417 0.23403 0.01111 0.23056 0.02361 C 0.23108 0.03079 0.23073 0.03819 0.23229 0.04514 C 0.23403 0.05301 0.2467 0.06019 0.2467 0.06019 C 0.24775 0.06227 0.24861 0.06481 0.25 0.06667 C 0.25139 0.06852 0.25486 0.07106 0.25486 0.07106 " pathEditMode="relative" ptsTypes="ffffffffffffffffffffffffffffffffffffffffffffffffffffffffffffffA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22222E-6 C 0.00503 0.01019 0.01024 0.02431 0.01771 0.03218 C 0.02083 0.03542 0.02743 0.04074 0.02743 0.04074 C 0.04496 0.03982 0.06545 0.04607 0.08073 0.03218 C 0.08177 0.0301 0.08264 0.02778 0.08385 0.0257 C 0.08524 0.02338 0.0875 0.02176 0.08871 0.01922 C 0.08958 0.01736 0.08958 0.01482 0.09028 0.01297 C 0.09114 0.01065 0.09253 0.00857 0.09357 0.00648 C 0.09514 -0.00185 0.09826 -0.00694 0.1 -0.01504 C 0.10121 -0.02083 0.10226 -0.02662 0.1033 -0.0324 C 0.10382 -0.03518 0.10486 -0.04097 0.10486 -0.04097 C 0.10573 -0.10578 0.08333 -0.14861 0.11944 -0.16574 C 0.12378 -0.16504 0.1283 -0.16551 0.13229 -0.16342 C 0.14236 -0.15856 0.14028 -0.13842 0.14844 -0.13125 C 0.15816 -0.12268 0.17569 -0.11898 0.18715 -0.11412 C 0.19792 -0.11504 0.20955 -0.1125 0.21944 -0.11828 C 0.22604 -0.12222 0.23559 -0.13773 0.23559 -0.13773 C 0.23906 -0.15671 0.24548 -0.175 0.25 -0.19352 C 0.25278 -0.20532 0.25451 -0.21782 0.25972 -0.22801 C 0.26128 -0.23449 0.2618 -0.24166 0.26458 -0.24745 C 0.2717 -0.26157 0.27361 -0.26365 0.28073 -0.27315 C 0.28368 -0.28912 0.28003 -0.27477 0.28715 -0.29028 C 0.29236 -0.30162 0.29444 -0.31134 0.3 -0.32268 C 0.30521 -0.3331 0.29705 -0.32546 0.30486 -0.33565 C 0.30798 -0.33958 0.31076 -0.34028 0.31458 -0.3419 C 0.34548 -0.34004 0.37344 -0.3368 0.4033 -0.32916 C 0.41406 -0.31828 0.41701 -0.30578 0.42257 -0.29028 C 0.42118 -0.26435 0.41962 -0.24375 0.40972 -0.22153 C 0.4092 -0.21875 0.40885 -0.21574 0.40816 -0.21296 C 0.40729 -0.20926 0.40573 -0.20602 0.40486 -0.20231 C 0.40347 -0.19583 0.40156 -0.18287 0.40156 -0.18287 C 0.40243 -0.17268 0.40121 -0.16157 0.40486 -0.15278 C 0.4118 -0.13611 0.43923 -0.1037 0.45486 -0.09676 C 0.46805 -0.09097 0.48316 -0.08958 0.49687 -0.08611 C 0.49878 -0.08634 0.51059 -0.08727 0.51458 -0.09051 C 0.52205 -0.09606 0.52847 -0.10301 0.53715 -0.10532 C 0.55972 -0.11203 0.58576 -0.11065 0.60816 -0.1118 C 0.6375 -0.12037 0.66493 -0.10856 0.69357 -0.10324 C 0.70312 -0.09907 0.7059 -0.09768 0.71302 -0.08819 C 0.71632 -0.07893 0.71753 -0.07014 0.71944 -0.06018 C 0.71805 -0.03148 0.71649 -0.00185 0.7 0.01922 C 0.69618 0.03472 0.68628 0.04352 0.67743 0.05371 C 0.67222 0.05972 0.66701 0.06806 0.66128 0.07315 C 0.65989 0.07431 0.65798 0.07431 0.65642 0.07523 C 0.65069 0.07847 0.64618 0.08334 0.64028 0.08588 C 0.63646 0.08959 0.63316 0.09398 0.62899 0.09676 C 0.62465 0.09954 0.61962 0.1007 0.61614 0.10533 C 0.60989 0.11366 0.61319 0.11019 0.60642 0.11597 C 0.60139 0.12616 0.59739 0.13658 0.59201 0.1463 C 0.58993 0.15949 0.58646 0.17176 0.58385 0.18496 C 0.58472 0.20255 0.58316 0.23287 0.59514 0.24699 C 0.60851 0.26343 0.60469 0.25579 0.61614 0.26644 C 0.63264 0.28195 0.62309 0.27755 0.63559 0.28172 C 0.6408 0.28611 0.64635 0.28982 0.65156 0.29445 C 0.65469 0.30255 0.6559 0.30972 0.65816 0.31829 C 0.65972 0.32408 0.66302 0.33542 0.66302 0.33542 C 0.6618 0.35463 0.66215 0.37176 0.64687 0.37824 C 0.6408 0.38611 0.6368 0.39005 0.62899 0.39352 C 0.61146 0.40903 0.58663 0.41297 0.56614 0.41505 C 0.54132 0.41366 0.51927 0.41088 0.49514 0.40648 C 0.48559 0.40185 0.47587 0.39769 0.46614 0.39352 C 0.46406 0.39074 0.46215 0.3875 0.45972 0.38496 C 0.45729 0.38241 0.45399 0.38102 0.45156 0.37824 C 0.45017 0.37685 0.44982 0.37361 0.44844 0.37199 C 0.44045 0.36227 0.43212 0.35463 0.42257 0.34838 C 0.41597 0.33472 0.41059 0.32014 0.4033 0.30741 C 0.39514 0.27547 0.40434 0.30787 0.39687 0.2882 C 0.3934 0.27871 0.39323 0.26922 0.38871 0.26019 C 0.3868 0.25232 0.38403 0.2456 0.38073 0.23866 C 0.37726 0.22176 0.36701 0.21898 0.36128 0.20648 C 0.35364 0.18959 0.34271 0.1706 0.32743 0.16551 C 0.32101 0.16343 0.31441 0.16204 0.30816 0.15903 C 0.28993 0.16065 0.28489 0.16343 0.26944 0.1676 C 0.26042 0.17361 0.25087 0.17662 0.24201 0.18264 C 0.22951 0.19097 0.24444 0.1838 0.23229 0.18889 C 0.22656 0.19422 0.2217 0.20093 0.21614 0.20648 C 0.20868 0.2213 0.21285 0.21621 0.20486 0.22361 C 0.20121 0.23889 0.20642 0.22037 0.19844 0.23635 C 0.19653 0.24028 0.19635 0.24514 0.19514 0.24931 C 0.19566 0.25371 0.19548 0.2581 0.19687 0.26227 C 0.19878 0.26713 0.21423 0.27199 0.21944 0.275 " pathEditMode="relative" ptsTypes="ffffffffffffffffffffffffffffffffffffffffffffffffffffffffffffffffffffffffffffffffA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11111E-6 C 0.00243 0.0132 0.00348 0.00787 0.01129 0.01505 C 0.01563 0.01435 0.01997 0.01435 0.02414 0.01273 C 0.03004 0.01065 0.0323 0.00116 0.03542 -0.0044 C 0.04323 -0.01805 0.03907 -0.00972 0.04688 -0.03009 C 0.04844 -0.03403 0.04914 -0.03866 0.05 -0.04305 C 0.05053 -0.04583 0.05053 -0.04907 0.05157 -0.05162 C 0.05278 -0.05486 0.05504 -0.05717 0.05643 -0.06042 C 0.06181 -0.07268 0.06528 -0.08819 0.06945 -0.10116 C 0.07483 -0.11782 0.07813 -0.12731 0.09202 -0.13333 C 0.09827 -0.12523 0.10018 -0.1169 0.10487 -0.10764 C 0.10903 -0.09028 0.10035 -0.07546 0.09514 -0.06042 C 0.09306 -0.05463 0.08872 -0.04305 0.08872 -0.04305 C 0.08594 -0.0243 0.07344 0.01019 0.06459 0.0257 C 0.06216 0.03449 0.05886 0.04375 0.05487 0.05162 C 0.05313 0.06389 0.04948 0.07917 0.04514 0.09028 C 0.04341 0.10625 0.04046 0.12153 0.03872 0.1375 C 0.03993 0.16134 0.03837 0.18495 0.05816 0.1912 C 0.07761 0.20949 0.08056 0.19884 0.11459 0.1956 C 0.11615 0.19421 0.11771 0.19236 0.11945 0.1912 C 0.12153 0.18958 0.12379 0.18866 0.12587 0.18704 C 0.13264 0.18148 0.13646 0.17454 0.14358 0.16991 C 0.15053 0.15741 0.15851 0.14468 0.16771 0.13542 C 0.17691 0.11343 0.18525 0.0912 0.19358 0.06875 C 0.19723 0.0588 0.19792 0.04722 0.2 0.03658 C 0.20122 0.03056 0.20348 0.025 0.20487 0.01921 C 0.20955 -0.00046 0.21268 -0.01921 0.21615 -0.03889 C 0.22049 -0.06366 0.22778 -0.08773 0.23386 -0.1118 C 0.2408 -0.13958 0.23299 -0.10717 0.24202 -0.13125 C 0.24844 -0.14815 0.24601 -0.15069 0.2533 -0.16342 C 0.26424 -0.18264 0.27726 -0.20208 0.28542 -0.22384 C 0.29983 -0.26296 0.31754 -0.30046 0.34028 -0.33125 C 0.34827 -0.34213 0.35469 -0.35648 0.36615 -0.36134 C 0.36737 -0.3625 0.37535 -0.37083 0.37743 -0.37222 C 0.38178 -0.37523 0.38976 -0.37546 0.39358 -0.37639 C 0.40868 -0.37963 0.42362 -0.3838 0.43872 -0.38727 C 0.48386 -0.38542 0.52969 -0.3875 0.57414 -0.37847 C 0.58577 -0.36829 0.58004 -0.37106 0.59028 -0.36782 C 0.59306 -0.36505 0.59549 -0.36157 0.59844 -0.35926 C 0.59983 -0.3581 0.60191 -0.35856 0.6033 -0.35717 C 0.60573 -0.35486 0.60747 -0.35116 0.60973 -0.34838 C 0.61112 -0.34676 0.61303 -0.3456 0.61459 -0.34421 C 0.61667 -0.33981 0.61893 -0.33565 0.62101 -0.33125 C 0.62205 -0.32917 0.62414 -0.32477 0.62414 -0.32477 C 0.62622 -0.31227 0.62969 -0.29977 0.63386 -0.28819 C 0.63559 -0.27407 0.63959 -0.25625 0.64358 -0.24305 C 0.64723 -0.21875 0.64254 -0.24491 0.64844 -0.22384 C 0.65157 -0.21296 0.65209 -0.20046 0.65487 -0.18935 C 0.654 -0.12245 0.66094 -0.0794 0.64028 -0.02592 C 0.63473 0.0044 0.62153 0.01921 0.60157 0.03426 C 0.59549 0.03889 0.59289 0.03773 0.58716 0.04283 C 0.58264 0.04676 0.57934 0.05347 0.57414 0.05579 C 0.56858 0.05833 0.56875 0.05787 0.56285 0.06227 C 0.55782 0.06597 0.55365 0.07176 0.54844 0.07523 C 0.5415 0.07986 0.53629 0.0794 0.529 0.08171 C 0.51268 0.08658 0.49497 0.0875 0.479 0.09445 C 0.43716 0.09259 0.43646 0.09097 0.40487 0.08588 C 0.39254 0.08195 0.38004 0.07917 0.36771 0.07523 C 0.35955 0.06968 0.3507 0.06597 0.34202 0.06227 C 0.33646 0.05718 0.3323 0.05579 0.32587 0.0537 C 0.31511 0.04398 0.30053 0.05417 0.28872 0.05787 C 0.28334 0.06158 0.27726 0.06366 0.27257 0.06875 C 0.27084 0.0706 0.26771 0.07523 0.26771 0.07523 " pathEditMode="relative" ptsTypes="ffffffffffffffffffffffffffffffffffffffffffffffffffffffffffffffA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3889E-18 3.7037E-7 C 0.00504 0.01852 0.01007 0.01736 0.01788 0.03009 C 0.02674 0.04468 0.03611 0.0581 0.05 0.06435 C 0.0599 0.07338 0.07274 0.07662 0.08403 0.08171 C 0.10573 0.09144 0.12743 0.10347 0.15 0.10949 C 0.16302 0.11806 0.17761 0.12176 0.19202 0.12477 C 0.20139 0.13079 0.21233 0.13519 0.22257 0.1375 C 0.23021 0.14259 0.2349 0.14421 0.24358 0.14607 C 0.25174 0.15046 0.25955 0.15162 0.26788 0.15486 C 0.2875 0.16273 0.30122 0.16736 0.32257 0.16991 C 0.35 0.16921 0.37743 0.16944 0.40486 0.16759 C 0.41354 0.1669 0.41268 0.16273 0.41945 0.16111 C 0.4434 0.15509 0.46771 0.14792 0.49202 0.14398 C 0.50243 0.13935 0.51337 0.13565 0.52431 0.13333 C 0.53316 0.1294 0.54063 0.12685 0.55 0.12477 C 0.55972 0.12037 0.5658 0.11806 0.57587 0.11597 C 0.58177 0.11343 0.58681 0.10972 0.59202 0.10532 C 0.60608 0.08056 0.58906 0.10718 0.60174 0.09444 C 0.61493 0.08102 0.60504 0.08796 0.61458 0.07523 C 0.62136 0.0662 0.62847 0.0581 0.63403 0.04722 C 0.63629 0.03495 0.64011 0.02269 0.64358 0.01065 C 0.64184 -0.04884 0.64531 -0.02569 0.63872 -0.06018 C 0.63663 -0.07083 0.6316 -0.07523 0.62587 -0.08171 C 0.61198 -0.09768 0.59063 -0.11435 0.57257 -0.11829 C 0.56285 -0.125 0.55452 -0.12917 0.54358 -0.13125 C 0.53212 -0.1375 0.52031 -0.13727 0.50816 -0.13981 C 0.49861 -0.14491 0.48906 -0.14583 0.47917 -0.14838 C 0.46736 -0.14768 0.45521 -0.14745 0.44358 -0.1463 C 0.42327 -0.14421 0.40261 -0.13657 0.38229 -0.13333 C 0.37327 -0.12963 0.36406 -0.1287 0.35486 -0.12685 C 0.33455 -0.11806 0.31441 -0.11134 0.29358 -0.10556 C 0.28472 -0.10301 0.27518 -0.09768 0.26615 -0.09676 C 0.2559 -0.0956 0.24583 -0.09537 0.23559 -0.09468 C 0.22327 -0.09537 0.21077 -0.09514 0.19844 -0.09676 C 0.19132 -0.09768 0.18455 -0.10185 0.17743 -0.10324 C 0.16927 -0.10694 0.16233 -0.11065 0.15486 -0.1162 C 0.1507 -0.11921 0.14202 -0.12477 0.14202 -0.12477 C 0.13681 -0.13171 0.13056 -0.14306 0.12431 -0.14838 C 0.11649 -0.16412 0.11962 -0.15671 0.11458 -0.16991 C 0.11181 -0.18426 0.10972 -0.19653 0.10816 -0.21088 C 0.10938 -0.23611 0.1066 -0.24884 0.12101 -0.2625 C 0.12674 -0.26782 0.13333 -0.27616 0.14045 -0.27963 C 0.14254 -0.28056 0.14479 -0.28079 0.14688 -0.28171 C 0.15018 -0.2831 0.1566 -0.28611 0.1566 -0.28611 C 0.16545 -0.29444 0.15781 -0.28866 0.17431 -0.29259 C 0.18247 -0.29444 0.19011 -0.3 0.19844 -0.30116 C 0.21372 -0.30324 0.22847 -0.30718 0.24358 -0.30972 C 0.27535 -0.30694 0.29011 -0.30625 0.32587 -0.30764 C 0.34688 -0.31667 0.3717 -0.31389 0.3934 -0.3162 C 0.40521 -0.32106 0.41823 -0.32176 0.42917 -0.32917 C 0.44097 -0.33727 0.45278 -0.34491 0.46458 -0.35278 C 0.46771 -0.35486 0.47118 -0.35509 0.47431 -0.35718 C 0.48681 -0.36551 0.50347 -0.38009 0.51129 -0.39583 C 0.51372 -0.40764 0.51806 -0.41551 0.52431 -0.42384 C 0.52674 -0.4375 0.52917 -0.45139 0.53229 -0.46458 C 0.53177 -0.47893 0.5316 -0.49329 0.53073 -0.50764 C 0.52986 -0.52106 0.52483 -0.53356 0.52257 -0.5463 C 0.52066 -0.55671 0.5191 -0.56551 0.51458 -0.57431 C 0.50538 -0.61227 0.47257 -0.62037 0.44688 -0.62593 C 0.41893 -0.64468 0.45469 -0.6213 0.42726 -0.63657 C 0.41806 -0.64167 0.4132 -0.64907 0.4033 -0.65162 C 0.39306 -0.66088 0.37813 -0.65995 0.36597 -0.6625 C 0.32274 -0.66111 0.30608 -0.66018 0.27101 -0.65602 C 0.26302 -0.64884 0.25278 -0.64722 0.24358 -0.64306 C 0.23906 -0.64097 0.23542 -0.63611 0.23073 -0.63449 C 0.22865 -0.6338 0.22639 -0.6331 0.22431 -0.63241 C 0.21268 -0.62199 0.19445 -0.6162 0.18073 -0.61088 C 0.175 -0.60856 0.16945 -0.60764 0.16458 -0.60231 C 0.15868 -0.59583 0.15764 -0.58866 0.1533 -0.58079 C 0.15191 -0.57824 0.14983 -0.57662 0.14844 -0.57431 C 0.14445 -0.56782 0.14219 -0.55972 0.13872 -0.55278 C 0.13316 -0.5294 0.14202 -0.56458 0.13403 -0.53981 C 0.13351 -0.53819 0.13108 -0.52454 0.13073 -0.52268 C 0.13125 -0.51759 0.13125 -0.5125 0.13229 -0.50764 C 0.13629 -0.48981 0.1625 -0.48009 0.17431 -0.47755 C 0.19115 -0.46597 0.20764 -0.47014 0.22743 -0.46898 C 0.23455 -0.46643 0.23177 -0.46667 0.23559 -0.46667 " pathEditMode="relative" ptsTypes="ffffffffffffffffffffffffffffffffffffffffffffffffffffffffffffffffffffffffffffA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7 C 0.00955 0.01273 0.02413 0.01435 0.03715 0.01713 C 0.04652 0.02153 0.05503 0.02847 0.06302 0.03657 C 0.06614 0.04305 0.06788 0.04954 0.071 0.05602 C 0.07048 0.06319 0.07066 0.0706 0.06944 0.07755 C 0.06753 0.08866 0.0533 0.1 0.04687 0.10532 C 0.03854 0.11227 0.04288 0.11065 0.03559 0.1162 C 0.00937 0.13611 -0.0257 0.13958 -0.05469 0.1419 C -0.09757 0.13981 -0.09184 0.13958 -0.12084 0.13333 C -0.12518 0.12986 -0.13108 0.12824 -0.13386 0.12268 C -0.13594 0.11829 -0.14028 0.10972 -0.14028 0.10972 C -0.1408 0.10764 -0.14289 0.10509 -0.14184 0.10324 C -0.13698 0.09421 -0.12778 0.09352 -0.12084 0.09028 C -0.10052 0.0919 -0.08334 0.09259 -0.06441 0.10116 C -0.04879 0.1081 -0.06354 0.10208 -0.05 0.10972 C -0.04566 0.11204 -0.04132 0.11412 -0.03698 0.1162 C -0.03542 0.1169 -0.03212 0.11829 -0.03212 0.11829 C -0.029 0.12268 -0.0257 0.12685 -0.02257 0.13125 C -0.02136 0.13287 -0.02136 0.13565 -0.02084 0.13773 C -0.01771 0.15023 -0.01598 0.16111 -0.01441 0.1743 C -0.01476 0.17708 -0.01545 0.19259 -0.01771 0.19792 C -0.01962 0.20255 -0.02084 0.2081 -0.02414 0.21088 C -0.03559 0.22083 -0.05122 0.22384 -0.06441 0.22801 C -0.08594 0.22731 -0.10747 0.22731 -0.129 0.22592 C -0.14445 0.225 -0.13368 0.225 -0.14341 0.21944 C -0.1533 0.21389 -0.1665 0.20856 -0.17743 0.20648 C -0.20486 0.20139 -0.23212 0.1912 -0.25955 0.18704 C -0.28143 0.18356 -0.29792 0.18241 -0.31927 0.18055 C -0.33629 0.18194 -0.34723 0.1838 -0.36285 0.18704 C -0.37257 0.19143 -0.37865 0.19375 -0.38872 0.19583 C -0.39896 0.20023 -0.40712 0.20324 -0.41771 0.20648 C -0.44132 0.22245 -0.43056 0.21528 -0.45 0.22801 C -0.46511 0.23796 -0.48577 0.24352 -0.49827 0.26018 C -0.50712 0.27199 -0.51337 0.28704 -0.52257 0.29884 C -0.52761 0.31319 -0.53681 0.32292 -0.54341 0.33542 C -0.5533 0.35417 -0.53976 0.33542 -0.55157 0.35046 C -0.55261 0.35486 -0.5533 0.35926 -0.55469 0.36342 C -0.55556 0.36574 -0.55712 0.36759 -0.55799 0.36991 C -0.55938 0.37407 -0.56129 0.38287 -0.56129 0.38287 C -0.5632 0.40417 -0.56598 0.41574 -0.56285 0.43866 C -0.56111 0.45162 -0.54393 0.45231 -0.53872 0.4537 C -0.52101 0.45833 -0.5033 0.46551 -0.48542 0.46875 C -0.47066 0.47685 -0.46789 0.47569 -0.44827 0.47755 C -0.41389 0.48495 -0.37865 0.47755 -0.34514 0.46667 C -0.33542 0.46736 -0.3257 0.4669 -0.31615 0.46875 C -0.31077 0.46967 -0.30712 0.4794 -0.30157 0.48171 C -0.29427 0.49653 -0.29653 0.48981 -0.29341 0.50116 C -0.29393 0.50625 -0.29358 0.51157 -0.29514 0.5162 C -0.29601 0.51852 -0.3 0.52037 -0.3 0.52037 " pathEditMode="relative" ptsTypes="ffffffffffffffffffffffffffffffffffffffffffffffffA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7.40741E-7 C 0.01753 -0.00764 0.0368 -0.00371 0.05486 -0.00208 C 0.06128 0.00069 0.06458 0.00417 0.06944 0.01065 C 0.06996 0.01273 0.07031 0.01504 0.071 0.01713 C 0.07187 0.01944 0.07343 0.02129 0.0743 0.02361 C 0.07569 0.02778 0.07743 0.03657 0.07743 0.03657 C 0.07691 0.04375 0.07708 0.05116 0.07587 0.0581 C 0.07465 0.06481 0.07118 0.06481 0.06788 0.06875 C 0.05746 0.08125 0.04878 0.09491 0.03715 0.10532 C 0.03385 0.1118 0.03073 0.11829 0.02743 0.12477 C 0.02639 0.12685 0.0243 0.13125 0.0243 0.13125 C 0.01909 0.15671 0.02257 0.17014 0.04045 0.17639 C 0.04791 0.1831 0.0434 0.17986 0.05486 0.18495 C 0.05677 0.18588 0.05798 0.18819 0.05972 0.18912 C 0.06944 0.19467 0.08021 0.19977 0.09045 0.20417 C 0.09392 0.20903 0.09861 0.21204 0.10173 0.21713 C 0.10382 0.22037 0.10694 0.23379 0.10816 0.23866 C 0.10712 0.24838 0.10347 0.26875 0.09843 0.27731 C 0.09149 0.28912 0.07934 0.29051 0.06944 0.29467 C 0.04045 0.30694 0.01093 0.31065 -0.01927 0.3162 C -0.0316 0.31852 -0.0441 0.31991 -0.05643 0.32245 C -0.06233 0.32361 -0.07413 0.32685 -0.07413 0.32685 C -0.0849 0.32616 -0.09566 0.32639 -0.10643 0.32477 C -0.11268 0.32384 -0.11962 0.31667 -0.1257 0.31389 C -0.1316 0.30787 -0.13802 0.30555 -0.14358 0.29884 C -0.16146 0.27731 -0.14861 0.28935 -0.15955 0.27963 C -0.16545 0.26643 -0.17101 0.25486 -0.1757 0.24074 C -0.1783 0.23287 -0.17969 0.22384 -0.18386 0.21713 C -0.18663 0.21273 -0.19219 0.20116 -0.1967 0.2 C -0.20365 0.19838 -0.21077 0.19861 -0.21771 0.19792 C -0.23663 0.18889 -0.22691 0.19259 -0.26927 0.19792 C -0.27118 0.19815 -0.27413 0.20208 -0.27413 0.20208 " pathEditMode="relative" ptsTypes="fffffffffffffffffffffffffffffffA">
                                      <p:cBhvr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6 2.59259E-6 C 0.01424 -0.00602 0.02414 0.00093 0.03542 0.01088 C 0.03872 0.01366 0.04514 0.01945 0.04514 0.01945 C 0.04619 0.02153 0.04705 0.02408 0.04844 0.02593 C 0.04983 0.02778 0.05192 0.02824 0.05313 0.03009 C 0.05591 0.03472 0.05695 0.0463 0.05799 0.05162 C 0.05712 0.06088 0.05678 0.07292 0.05313 0.08172 C 0.05122 0.08611 0.04671 0.09468 0.04671 0.09468 C 0.04428 0.10486 0.0415 0.10718 0.03386 0.10972 C 0.02657 0.11713 0.02188 0.12037 0.01285 0.12269 C 0.00209 0.13009 -0.01076 0.13287 -0.02256 0.13565 C -0.03541 0.13426 -0.04357 0.13403 -0.05486 0.12917 C -0.06111 0.12084 -0.06354 0.11227 -0.06614 0.10116 C -0.06458 0.0838 -0.06597 0.08241 -0.05486 0.07755 C -0.02656 0.07894 -0.01145 0.07986 0.01285 0.08611 C 0.01962 0.09074 0.02674 0.0956 0.03386 0.09908 C 0.04306 0.11736 0.04619 0.1375 0.04844 0.15926 C 0.04567 0.19352 0.03699 0.22917 0.02587 0.26042 C 0.02327 0.27639 0.01181 0.30255 0.00313 0.31412 C -0.00121 0.31991 -0.00694 0.32338 -0.01128 0.32917 C -0.01319 0.33172 -0.01406 0.33542 -0.01614 0.33773 C -0.01805 0.33982 -0.02065 0.34028 -0.02256 0.34213 C -0.03697 0.35579 -0.04201 0.36273 -0.05972 0.36991 C -0.06996 0.37408 -0.07968 0.37662 -0.09027 0.37847 C -0.09895 0.38009 -0.11614 0.38287 -0.11614 0.38287 C -0.15138 0.38218 -0.2276 0.39653 -0.26944 0.36343 C -0.27326 0.35695 -0.2769 0.3507 -0.28072 0.34422 C -0.28367 0.33912 -0.28437 0.33241 -0.28715 0.32709 C -0.28992 0.31574 -0.29149 0.30417 -0.29357 0.29259 C -0.29305 0.28033 -0.29288 0.26806 -0.29201 0.25602 C -0.29062 0.23843 -0.26718 0.23658 -0.25815 0.23449 C -0.21805 0.2375 -0.24166 0.23426 -0.221 0.24306 C -0.21579 0.25371 -0.21406 0.25764 -0.21128 0.26898 C -0.21284 0.28195 -0.2151 0.29375 -0.21944 0.30556 C -0.22742 0.34931 -0.24409 0.38565 -0.2677 0.41736 C -0.27291 0.42454 -0.27881 0.43218 -0.28541 0.43658 C -0.29479 0.44908 -0.3052 0.45602 -0.31614 0.46459 C -0.32881 0.47454 -0.34045 0.48681 -0.35486 0.49259 C -0.37343 0.50023 -0.39531 0.50116 -0.41458 0.50324 C -0.43871 0.50602 -0.46336 0.51019 -0.48715 0.51621 C -0.49791 0.51551 -0.50867 0.51574 -0.51944 0.51412 C -0.52378 0.51343 -0.53229 0.50972 -0.53229 0.50972 C -0.53749 0.50533 -0.5434 0.50371 -0.54843 0.49908 C -0.55381 0.49398 -0.56336 0.48195 -0.5677 0.47547 C -0.56944 0.47269 -0.57048 0.46898 -0.57256 0.46667 C -0.5743 0.46459 -0.5769 0.46412 -0.57899 0.4625 C -0.58819 0.45486 -0.58315 0.45787 -0.59027 0.44746 C -0.59392 0.44213 -0.60156 0.43241 -0.60156 0.43241 C -0.61076 0.40185 -0.62621 0.3757 -0.63385 0.34422 C -0.63524 0.32246 -0.63767 0.30116 -0.64027 0.27963 C -0.64166 0.20486 -0.6434 0.1794 -0.64027 0.10972 C -0.63975 0.09746 -0.63975 0.08496 -0.63715 0.07315 C -0.63229 0.05023 -0.62968 0.02477 -0.62413 0.00232 C -0.61909 -0.01759 -0.61058 -0.03634 -0.60486 -0.05578 C -0.59253 -0.09791 -0.57795 -0.16481 -0.55329 -0.19768 C -0.55086 -0.20995 -0.54513 -0.21504 -0.53871 -0.22361 C -0.53628 -0.22685 -0.53472 -0.23102 -0.53229 -0.23426 C -0.51822 -0.25301 -0.49635 -0.26041 -0.47742 -0.26435 C -0.4592 -0.27315 -0.43697 -0.26481 -0.4177 -0.26227 C -0.39982 -0.25231 -0.38003 -0.25486 -0.36128 -0.2493 C -0.34479 -0.24421 -0.32881 -0.23495 -0.31284 -0.22778 C -0.30451 -0.22407 -0.29565 -0.22407 -0.28715 -0.22153 C -0.271 -0.21666 -0.25468 -0.21203 -0.23871 -0.20625 C -0.2269 -0.19606 -0.22222 -0.18634 -0.2177 -0.16991 C -0.22152 -0.14606 -0.22499 -0.15069 -0.24357 -0.14838 C -0.26145 -0.15231 -0.24687 -0.14722 -0.25815 -0.15486 C -0.25954 -0.15578 -0.26284 -0.15694 -0.26284 -0.15694 " pathEditMode="relative" ptsTypes="ffffffffffffffffffffffffffffffffffffffffffffffffffffffffffffffffffA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7.03704E-6 C 0.00347 0.0176 0.00504 0.01621 0.01788 0.01945 C 0.02813 0.01876 0.0382 0.01853 0.04844 0.01737 C 0.0566 0.01644 0.06302 0.01089 0.07101 0.0088 C 0.07622 0.00394 0.07952 -0.00161 0.08559 -0.00416 C 0.08768 -0.01272 0.09202 -0.01504 0.09688 -0.02129 C 0.10052 -0.0368 0.09809 -0.03055 0.1033 -0.04073 C 0.10816 -0.06782 0.10851 -0.08842 0.09688 -0.1118 C 0.08837 -0.12893 0.09896 -0.11758 0.08872 -0.12684 C 0.07986 -0.14698 0.06372 -0.16203 0.05 -0.17615 C 0.04827 -0.178 0.04566 -0.17731 0.04358 -0.17846 C 0.03837 -0.18101 0.03663 -0.18309 0.03229 -0.18703 C 0.02101 -0.18633 0.00972 -0.18587 -0.00156 -0.18471 C -0.00469 -0.18448 -0.01597 -0.17916 -0.01771 -0.17846 C -0.03663 -0.17036 -0.05642 -0.16157 -0.07569 -0.15462 C -0.08229 -0.14953 -0.08802 -0.14305 -0.09514 -0.13958 C -0.1033 -0.12893 -0.11302 -0.12013 -0.12257 -0.1118 C -0.12604 -0.10462 -0.13333 -0.0949 -0.13871 -0.09027 C -0.1408 -0.08587 -0.14271 -0.08147 -0.14514 -0.07731 C -0.14705 -0.07407 -0.14982 -0.07221 -0.15156 -0.06874 C -0.15364 -0.06434 -0.15521 -0.05462 -0.15642 -0.0493 C -0.15694 -0.04721 -0.15746 -0.0449 -0.15798 -0.04282 C -0.15903 -0.03911 -0.16042 -0.03587 -0.16128 -0.03217 C -0.16441 -0.01851 -0.16597 -0.00485 -0.16927 0.0088 C -0.16875 0.03172 -0.16857 0.05464 -0.16771 0.07755 C -0.16614 0.11806 -0.14948 0.16621 -0.11927 0.18079 C -0.11614 0.18218 -0.11285 0.18195 -0.10955 0.18288 C -0.10347 0.1845 -0.09792 0.18774 -0.09184 0.18936 C -0.0816 0.19214 -0.07118 0.19353 -0.06128 0.19792 C -0.03455 0.19561 -0.04028 0.19561 -0.02083 0.18728 C -0.01128 0.17755 -0.01667 0.18288 -0.00469 0.17223 C 0.00399 0.16459 0.01024 0.15464 0.01945 0.14862 C 0.02552 0.13612 0.02118 0.14399 0.03403 0.12709 C 0.03594 0.12454 0.03681 0.12084 0.03872 0.11829 C 0.04063 0.11575 0.04358 0.11459 0.04531 0.11204 C 0.06389 0.08496 0.04636 0.10742 0.0566 0.0882 C 0.05781 0.08589 0.0599 0.08427 0.06129 0.08195 C 0.07257 0.06158 0.07708 0.03612 0.08403 0.01297 C 0.08646 -0.00647 0.0908 -0.02569 0.09358 -0.04513 C 0.09306 -0.05879 0.09323 -0.07245 0.09202 -0.08587 C 0.09167 -0.0905 0.08976 -0.09444 0.08872 -0.09883 C 0.08611 -0.10925 0.08559 -0.11944 0.08073 -0.12893 C 0.07118 -0.14791 0.0592 -0.16296 0.04531 -0.17615 C 0.04132 -0.18008 0.03837 -0.18587 0.03403 -0.18911 C 0.02153 -0.1986 0.00243 -0.19791 -0.01128 -0.19999 C -0.02257 -0.20161 -0.04514 -0.20416 -0.04514 -0.20416 C -0.06337 -0.20346 -0.08177 -0.20346 -0.1 -0.20208 C -0.11024 -0.20138 -0.11823 -0.18772 -0.12569 -0.18055 C -0.13785 -0.16874 -0.15278 -0.1574 -0.16285 -0.14189 C -0.17014 -0.13055 -0.17604 -0.11782 -0.18385 -0.1074 C -0.19271 -0.08286 -0.1809 -0.1118 -0.19184 -0.09444 C -0.1934 -0.09189 -0.19375 -0.08842 -0.19514 -0.08587 C -0.20243 -0.07245 -0.21042 -0.05902 -0.21771 -0.04513 C -0.22743 -0.02661 -0.23576 -0.00231 -0.24028 0.01945 C -0.24271 0.03103 -0.24392 0.0426 -0.2467 0.05394 C -0.24826 0.07362 -0.24792 0.09746 -0.25642 0.11413 C -0.2592 0.12547 -0.25712 0.11876 -0.26441 0.13334 C -0.26667 0.13774 -0.27413 0.14214 -0.27413 0.14214 C -0.28646 0.14052 -0.29739 0.13797 -0.30955 0.13566 C -0.31823 0.13149 -0.32048 0.12454 -0.32569 0.11413 C -0.32673 0.11204 -0.32899 0.10765 -0.32899 0.10765 C -0.33055 0.10117 -0.33507 0.09515 -0.33542 0.0882 C -0.33576 0.07964 -0.33542 0.07107 -0.33542 0.06251 " pathEditMode="relative" ptsTypes="ffffffffffffffffffffffffffffffffffffffffffffffffffffffffffffffA"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48148E-6 C 0.00729 -0.01504 0.01979 -0.01504 0.03229 -0.01713 C 0.05468 -0.0243 0.0809 -0.01875 0.10312 -0.01065 C 0.11423 0.00394 0.10902 -0.00139 0.1177 0.00648 C 0.12378 0.03171 0.10555 0.04306 0.09027 0.04746 C 0.08125 0.05463 0.08472 0.05301 0.07586 0.05602 C 0.07152 0.05741 0.06284 0.06019 0.06284 0.06019 C 0.06076 0.06158 0.05833 0.06273 0.05642 0.06458 C 0.05451 0.06644 0.05347 0.06945 0.05156 0.07107 C 0.05017 0.07222 0.04097 0.075 0.04027 0.07523 C 0.02448 0.08611 0.04409 0.07361 0.02586 0.08171 C 0.0184 0.08496 0.0125 0.09121 0.00486 0.09468 C -0.00591 0.10579 -0.01441 0.11482 -0.02743 0.12037 C -0.03264 0.12523 -0.0349 0.13079 -0.04028 0.13542 C -0.04046 0.13611 -0.04358 0.14746 -0.04358 0.14838 C -0.04358 0.1632 -0.03664 0.1831 -0.02587 0.18935 C -0.01684 0.19445 -0.00625 0.19491 0.00312 0.19792 C 0.00642 0.2007 0.00954 0.20371 0.01284 0.20648 C 0.01823 0.21134 0.00885 0.2375 0.00486 0.24306 C -0.00157 0.25162 -0.01268 0.25509 -0.02101 0.2581 C -0.02379 0.25926 -0.03455 0.26412 -0.03542 0.26458 C -0.04306 0.26806 -0.05174 0.26713 -0.05973 0.26875 C -0.07379 0.27546 -0.08299 0.27408 -0.1 0.27523 C -0.12796 0.28102 -0.15573 0.29259 -0.18386 0.29676 C -0.204 0.29977 -0.23386 0.30023 -0.25157 0.30116 C -0.30677 0.31296 -0.32691 0.3125 -0.39514 0.31412 C -0.40921 0.31783 -0.42101 0.32107 -0.43542 0.32269 C -0.45157 0.32199 -0.46771 0.32222 -0.48386 0.32037 C -0.49566 0.31898 -0.50834 0.30949 -0.51771 0.30116 C -0.52483 0.29468 -0.53368 0.28912 -0.54028 0.28171 C -0.5507 0.27014 -0.55973 0.25556 -0.56945 0.24306 C -0.57448 0.23634 -0.57709 0.22315 -0.58073 0.21505 C -0.58351 0.1919 -0.59011 0.16945 -0.59358 0.1463 C -0.59289 0.09699 -0.59931 0.03287 -0.58386 -0.01713 C -0.58039 -0.0412 -0.58386 -0.03264 -0.57743 -0.04514 C -0.5757 -0.06018 -0.57136 -0.07454 -0.56615 -0.08819 C -0.56268 -0.10602 -0.56181 -0.1243 -0.55157 -0.1375 C -0.54931 -0.14815 -0.54566 -0.15717 -0.54358 -0.16759 C -0.54132 -0.17824 -0.53924 -0.19213 -0.53542 -0.20208 C -0.53282 -0.20903 -0.529 -0.21504 -0.52587 -0.22153 C -0.525 -0.22338 -0.51511 -0.22963 -0.51459 -0.23009 C -0.50851 -0.24213 -0.5007 -0.2412 -0.49028 -0.24305 C -0.46563 -0.2537 -0.43507 -0.23935 -0.40973 -0.23426 C -0.39931 -0.22523 -0.38473 -0.22801 -0.37257 -0.22569 C -0.36719 -0.22639 -0.36164 -0.22592 -0.35643 -0.22801 C -0.34618 -0.23241 -0.34219 -0.24653 -0.33386 -0.2537 C -0.32535 -0.27083 -0.32587 -0.26991 -0.32587 -0.29236 " pathEditMode="relative" ptsTypes="ffffffffffffffffffffffffffffffffffffffffffffffA">
                                      <p:cBhvr>
                                        <p:cTn id="5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451 0.00602 C 0.12396 0.00371 0.14306 -0.00023 0.1625 -0.00254 C 0.16788 -0.0074 0.17066 -0.01342 0.17535 -0.01967 C 0.17917 -0.03379 0.18246 -0.04814 0.18507 -0.06273 C 0.18455 -0.07916 0.1849 -0.09583 0.18351 -0.11226 C 0.1816 -0.13495 0.15625 -0.14166 0.14323 -0.14444 C 0.13246 -0.14375 0.1217 -0.14351 0.11094 -0.14236 C 0.1033 -0.14143 0.09462 -0.13541 0.08663 -0.13379 C 0.07865 -0.12986 0.07083 -0.12731 0.0625 -0.12523 C 0.04149 -0.11365 0.03403 -0.09791 0.01892 -0.07777 C 0.01753 -0.07592 0.01528 -0.07546 0.01406 -0.07361 C 0.0099 -0.06759 0.00278 -0.05416 0.00278 -0.05416 C 5.55556E-7 -0.04236 -0.00434 -0.03078 -0.00851 -0.01967 C -0.01094 -0.0037 -0.0125 0.01343 -0.00521 0.02755 C -0.00469 0.02963 -0.00486 0.03241 -0.00365 0.03403 C -0.00243 0.03565 -0.00035 0.03519 0.00121 0.03611 C 0.00746 0.03982 0.01215 0.0426 0.01892 0.04468 C 0.05121 0.0426 0.04705 0.04213 0.07222 0.03403 C 0.08594 0.02963 0.09549 0.01459 0.10608 0.00394 C 0.10955 0.00047 0.11389 -0.00115 0.11736 -0.00463 C 0.12621 -0.01365 0.13229 -0.02453 0.13993 -0.03472 C 0.14549 -0.04213 0.15243 -0.04861 0.15764 -0.05625 C 0.16962 -0.07361 0.17639 -0.09421 0.18507 -0.11435 C 0.18906 -0.12384 0.19479 -0.14444 0.19479 -0.14444 C 0.19618 -0.15902 0.19826 -0.17291 0.19965 -0.1875 C 0.19861 -0.20301 0.20052 -0.23634 0.18351 -0.2412 C 0.17326 -0.24421 0.17812 -0.24259 0.16892 -0.2456 C 0.16823 -0.2456 0.14358 -0.2449 0.13663 -0.2412 C 0.12552 -0.23518 0.11181 -0.22569 0.10121 -0.21759 C 0.09444 -0.2125 0.09062 -0.20509 0.08351 -0.20046 C 0.07708 -0.18773 0.08385 -0.1993 0.07066 -0.18541 C 0.06476 -0.17916 0.06354 -0.17569 0.0592 -0.16805 C 0.05729 -0.16041 0.0533 -0.15555 0.04965 -0.14884 C 0.04653 -0.14305 0.03993 -0.13148 0.03993 -0.13148 C 0.03437 -0.10926 0.01944 -0.08981 0.01094 -0.06921 C 0.00816 -0.06273 0.00573 -0.05601 0.00278 -0.04976 C 0.00087 -0.04537 -0.00365 -0.03703 -0.00365 -0.03703 C -0.00625 -0.02291 -0.01302 -0.01319 -0.01979 -0.00254 C -0.02379 0.00371 -0.03108 0.0169 -0.03108 0.0169 C -0.03438 0.02986 -0.04358 0.04121 -0.05035 0.05116 C -0.06181 0.06783 -0.075 0.08426 -0.08906 0.0963 C -0.10122 0.10672 -0.11545 0.11204 -0.12778 0.12223 C -0.14306 0.13473 -0.15521 0.15139 -0.16979 0.16528 C -0.19097 0.18565 -0.21389 0.20139 -0.23906 0.21042 C -0.25035 0.20973 -0.26163 0.20949 -0.27292 0.20811 C -0.28438 0.20672 -0.29583 0.19746 -0.30677 0.19306 C -0.32604 0.18542 -0.33872 0.1838 -0.36007 0.18241 C -0.36615 0.17986 -0.37153 0.17755 -0.37778 0.17593 C -0.38681 0.17107 -0.38941 0.16551 -0.39722 0.1588 C -0.40521 0.14491 -0.41719 0.13449 -0.42465 0.11991 C -0.42674 0.11574 -0.43108 0.10718 -0.43108 0.10718 C -0.43385 0.09584 -0.43854 0.08426 -0.44392 0.07477 C -0.44705 0.05394 -0.44323 0.07269 -0.44879 0.05764 C -0.4533 0.04561 -0.45521 0.0301 -0.45677 0.0169 C -0.45556 -0.00601 -0.45747 -0.01666 -0.4408 -0.02407 C -0.43281 -0.03194 -0.42552 -0.03379 -0.41649 -0.03912 C -0.40885 -0.04375 -0.40191 -0.05069 -0.39392 -0.05416 C -0.37986 -0.06828 -0.3533 -0.07754 -0.33594 -0.08217 C -0.2783 -0.08078 -0.26215 -0.09004 -0.22292 -0.07129 C -0.21389 -0.07384 -0.21198 -0.07662 -0.20677 -0.08634 C -0.20504 -0.09328 -0.20226 -0.09884 -0.20035 -0.10578 C -0.20226 -0.11273 -0.2033 -0.11759 -0.20851 -0.12083 " pathEditMode="relative" ptsTypes="fffffffffffffffffffffffffffffffffffffffffffffffffffffffffffffA"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VÝBORNĚ!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A ještě jednou.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Marie\AppData\Local\Microsoft\Windows\Temporary Internet Files\Content.IE5\X1K22ZNP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7786" y="1566797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16546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Rozděl podstatná jména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491880" y="1501685"/>
            <a:ext cx="18722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TI</a:t>
            </a:r>
            <a:endParaRPr lang="cs-CZ" sz="5400" dirty="0"/>
          </a:p>
        </p:txBody>
      </p:sp>
      <p:sp>
        <p:nvSpPr>
          <p:cNvPr id="5" name="Ovál 4"/>
          <p:cNvSpPr/>
          <p:nvPr/>
        </p:nvSpPr>
        <p:spPr>
          <a:xfrm>
            <a:off x="3457142" y="3284984"/>
            <a:ext cx="18722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TY</a:t>
            </a:r>
            <a:endParaRPr lang="cs-CZ" sz="5400" dirty="0"/>
          </a:p>
        </p:txBody>
      </p:sp>
      <p:sp>
        <p:nvSpPr>
          <p:cNvPr id="6" name="Ovál 5"/>
          <p:cNvSpPr/>
          <p:nvPr/>
        </p:nvSpPr>
        <p:spPr>
          <a:xfrm>
            <a:off x="3466708" y="4873515"/>
            <a:ext cx="187220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TA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6805" y="1329305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srnci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9323" y="1968709"/>
            <a:ext cx="19329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mláďata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9792" y="2711051"/>
            <a:ext cx="18659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stavení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4667" y="3366871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piloti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5066" y="4166030"/>
            <a:ext cx="17015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tulipány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5066" y="4873515"/>
            <a:ext cx="1431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hříbata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55085" y="5004965"/>
            <a:ext cx="10378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řidiči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19420" y="4166031"/>
            <a:ext cx="18333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úsměvy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11069" y="3366871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kluci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12828" y="2553484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růže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11069" y="1914080"/>
            <a:ext cx="14012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selata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11069" y="1328674"/>
            <a:ext cx="16201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dlaně</a:t>
            </a:r>
            <a:endParaRPr lang="cs-CZ" sz="32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689792" y="6301109"/>
            <a:ext cx="7842648" cy="44025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Toto jsou podstatná jména čísla množného.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166369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7.40741E-6 C 0.01094 0.01505 0.02188 0.01945 0.03698 0.02153 C 0.04306 0.02408 0.04636 0.02963 0.05157 0.0345 C 0.05365 0.03889 0.05573 0.04306 0.05799 0.04746 C 0.05903 0.04954 0.06129 0.05371 0.06129 0.05371 C 0.06181 0.05579 0.06216 0.05811 0.06285 0.06019 C 0.06372 0.06251 0.06528 0.06436 0.06598 0.06667 C 0.06945 0.07894 0.06632 0.08727 0.07726 0.0926 C 0.08438 0.09167 0.09271 0.09399 0.09827 0.0882 C 0.10191 0.0845 0.10799 0.07524 0.10799 0.07524 C 0.11598 0.04237 0.1283 -0.01157 0.15643 -0.02361 C 0.16407 -0.03055 0.17257 -0.03287 0.18056 -0.03865 C 0.18299 -0.04027 0.18473 -0.04328 0.18698 -0.04513 C 0.21355 -0.06481 0.25834 -0.07129 0.28872 -0.07523 C 0.30261 -0.07893 0.3165 -0.07939 0.33056 -0.08171 C 0.34306 -0.08379 0.35521 -0.08749 0.36771 -0.09027 C 0.3823 -0.08958 0.39671 -0.08958 0.41112 -0.08819 C 0.42292 -0.08703 0.43664 -0.07893 0.44827 -0.07523 C 0.45382 -0.07013 0.45799 -0.06874 0.46441 -0.06666 C 0.46771 -0.06388 0.47188 -0.06249 0.47414 -0.0581 C 0.47622 -0.0537 0.48056 -0.04513 0.48056 -0.04513 C 0.48421 -0.03009 0.48907 -0.01481 0.49323 7.40741E-6 C 0.49462 0.02663 0.49653 0.0382 0.49323 0.06251 C 0.49115 0.07755 0.48334 0.08889 0.47726 0.10116 C 0.47275 0.10973 0.46858 0.11829 0.46441 0.12686 C 0.46285 0.12987 0.45973 0.13079 0.45799 0.13334 C 0.4566 0.13519 0.45591 0.1382 0.45469 0.13982 C 0.44063 0.15602 0.41893 0.16227 0.40139 0.16551 C 0.36233 0.16297 0.37587 0.16991 0.35469 0.15047 C 0.35365 0.14838 0.35296 0.14584 0.35157 0.14422 C 0.34862 0.14075 0.34184 0.13542 0.34184 0.13542 C 0.34011 0.12848 0.34184 0.12917 0.33872 0.12917 " pathEditMode="relative" ptsTypes="fffffffffffffffffffffffffffffffA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48148E-6 C 0.07119 0.01157 0.14601 0.00046 0.21771 -0.00209 C 0.2441 -0.00811 0.27032 -0.01389 0.29671 -0.01945 C 0.31042 -0.02223 0.32396 -0.02454 0.33716 -0.0301 C 0.35921 -0.0294 0.38125 -0.02963 0.4033 -0.02801 C 0.42136 -0.02686 0.43994 -0.0213 0.45799 -0.01945 C 0.47223 -0.01297 0.48698 -0.00741 0.50157 -0.00209 C 0.51303 0.00787 0.525 0.01574 0.53716 0.02361 C 0.53872 0.02569 0.54063 0.02777 0.54202 0.03009 C 0.54445 0.03426 0.54844 0.04305 0.54844 0.04305 C 0.55035 0.05092 0.55105 0.06296 0.54514 0.06875 C 0.53976 0.07384 0.53507 0.07291 0.529 0.07523 C 0.51494 0.08032 0.50191 0.08611 0.48716 0.08819 C 0.48073 0.08912 0.47414 0.08958 0.46771 0.09027 C 0.43803 0.09884 0.40174 0.09676 0.37101 0.09884 C 0.33421 0.11643 0.27223 0.10694 0.24671 0.10763 C 0.23716 0.1118 0.23091 0.11412 0.22101 0.1162 C 0.21355 0.12106 0.20625 0.12152 0.19844 0.12476 C 0.18664 0.12986 0.17466 0.1331 0.16285 0.13773 C 0.15417 0.1412 0.15313 0.14328 0.14514 0.15046 C 0.14358 0.15185 0.14028 0.15486 0.14028 0.15486 C 0.13924 0.15694 0.13855 0.15949 0.13716 0.16134 C 0.13577 0.16319 0.13351 0.16342 0.1323 0.16551 C 0.13125 0.16736 0.13143 0.1699 0.13073 0.17199 C 0.12987 0.1743 0.12848 0.17638 0.12744 0.17847 C 0.12813 0.20185 0.125 0.23611 0.14202 0.25162 C 0.14619 0.26921 0.17674 0.28333 0.19028 0.28379 C 0.22362 0.28518 0.25695 0.28541 0.29028 0.28611 C 0.29671 0.2868 0.3033 0.28703 0.30973 0.28819 C 0.31893 0.28981 0.32813 0.29652 0.33716 0.29884 C 0.36164 0.30486 0.3856 0.31435 0.40973 0.32268 C 0.4224 0.32708 0.44132 0.32986 0.45157 0.34189 C 0.46042 0.35231 0.46754 0.36226 0.47257 0.37638 C 0.47553 0.38449 0.47587 0.39375 0.479 0.40208 C 0.48889 0.4287 0.49375 0.44791 0.49671 0.47754 C 0.49566 0.51319 0.49723 0.52152 0.49028 0.54838 C 0.48698 0.56157 0.47691 0.57013 0.46945 0.57847 C 0.44306 0.60787 0.42136 0.61203 0.38716 0.61504 C 0.37518 0.61435 0.36198 0.61875 0.35157 0.61088 C 0.33299 0.59699 0.34896 0.60787 0.33716 0.5956 C 0.32153 0.57939 0.31476 0.5743 0.3033 0.55046 C 0.30209 0.54768 0.3073 0.55486 0.30973 0.55486 L 0.3 0.55277 " pathEditMode="relative" ptsTypes="fffffffffffffffffffffffffffffffffffffffff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7.40741E-7 C -0.00746 0.00648 -0.0033 0.00347 -0.01441 0.00857 C -0.01597 0.00926 -0.01771 0.00996 -0.01927 0.01065 C -0.02083 0.01134 -0.02413 0.01273 -0.02413 0.01273 C -0.03507 0.02269 -0.04844 0.02801 -0.06128 0.03218 C -0.06562 0.03357 -0.07413 0.03634 -0.07413 0.03634 C -0.09705 0.05209 -0.12361 0.05787 -0.14514 0.07732 C -0.14896 0.08519 -0.15312 0.09051 -0.15642 0.09884 C -0.15694 0.10162 -0.15712 0.10463 -0.15798 0.10741 C -0.15868 0.10972 -0.16059 0.11134 -0.16128 0.11389 C -0.16232 0.11736 -0.16198 0.12107 -0.16285 0.12454 C -0.16354 0.12755 -0.1651 0.13033 -0.16614 0.13334 C -0.16875 0.14722 -0.16771 0.15949 -0.16285 0.17199 C -0.15903 0.19306 -0.14583 0.20579 -0.13055 0.21065 C -0.11632 0.22037 -0.10139 0.22384 -0.08541 0.2257 C -0.05191 0.23658 -0.02344 0.23519 0.01302 0.23634 C 0.02205 0.24259 0.03212 0.24468 0.04184 0.24722 C 0.05313 0.25695 0.05052 0.25093 0.0533 0.26227 C 0.05156 0.29329 0.05417 0.29005 0.04184 0.30949 C 0.03646 0.31852 0.04184 0.31459 0.03386 0.31806 C 0.02327 0.32778 0.00886 0.32801 -0.00312 0.33334 C -0.01927 0.34051 -0.01493 0.34259 -0.03055 0.34838 C -0.04132 0.35232 -0.05225 0.35533 -0.06285 0.35903 C -0.07621 0.36366 -0.08732 0.36922 -0.1 0.37616 C -0.10469 0.37871 -0.10955 0.38056 -0.11441 0.38264 C -0.11597 0.38334 -0.11927 0.38472 -0.11927 0.38472 C -0.13073 0.39514 -0.11684 0.38148 -0.12899 0.39769 C -0.13472 0.40533 -0.14114 0.41273 -0.1467 0.4213 C -0.15312 0.43125 -0.15469 0.44398 -0.15798 0.45579 C -0.15885 0.4588 -0.16041 0.46134 -0.16128 0.46435 C -0.16198 0.46644 -0.16232 0.46875 -0.16285 0.47084 C -0.16232 0.47732 -0.1625 0.48403 -0.16128 0.49028 C -0.15972 0.49838 -0.15312 0.50232 -0.14826 0.50533 C -0.14392 0.5081 -0.13941 0.51042 -0.13541 0.51389 C -0.13385 0.51528 -0.13229 0.5169 -0.13055 0.51806 C -0.125 0.52176 -0.11857 0.52199 -0.11285 0.52454 C -0.10469 0.53195 -0.11128 0.52709 -0.1 0.53102 C -0.09271 0.53357 -0.09687 0.53357 -0.08871 0.5375 C -0.07812 0.54259 -0.06597 0.54329 -0.05486 0.54607 C -0.03021 0.54491 -0.00781 0.54861 0.01302 0.53102 C 0.01927 0.5257 0.02465 0.51713 0.029 0.50949 C 0.0316 0.50556 0.03559 0.49676 0.03559 0.49676 C 0.03837 0.48496 0.04358 0.47292 0.04844 0.46227 C 0.05052 0.45787 0.05347 0.45417 0.05469 0.44931 C 0.05729 0.44051 0.06042 0.43148 0.06441 0.42361 C 0.06771 0.40625 0.07413 0.39051 0.079 0.37408 C 0.08334 0.36019 0.08507 0.34769 0.09184 0.33542 C 0.09618 0.31297 0.10903 0.27986 0.12431 0.26667 C 0.13472 0.24769 0.14983 0.23912 0.16615 0.23218 C 0.1684 0.23125 0.17031 0.22871 0.17257 0.22778 C 0.17674 0.22593 0.18559 0.22361 0.18559 0.22361 C 0.19254 0.21736 0.19827 0.2169 0.2066 0.21505 C 0.22084 0.20533 0.23629 0.20903 0.25174 0.21065 C 0.26875 0.21621 0.28525 0.22477 0.30174 0.23218 C 0.31007 0.23588 0.31945 0.23912 0.32743 0.24514 C 0.3309 0.24769 0.33368 0.25139 0.33715 0.25371 C 0.3533 0.26412 0.36007 0.26736 0.36459 0.29236 C 0.36354 0.30741 0.3658 0.32014 0.3566 0.32894 C 0.35434 0.33334 0.35347 0.34028 0.34983 0.3419 C 0.34844 0.34259 0.34514 0.34398 0.34514 0.34398 " pathEditMode="relative" ptsTypes="fffffffffffffffffffffffffffffffffffffffffffffffffffffffffffA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5.92593E-6 C 0.01094 -0.00231 0.02292 5.92593E-6 0.03229 -0.00856 C 0.03438 -0.01643 0.03837 -0.02082 0.04202 -0.02777 C 0.04514 -0.0405 0.05417 -0.05207 0.06302 -0.05786 C 0.07535 -0.05717 0.08768 -0.05694 0.1 -0.05578 C 0.1125 -0.05462 0.12518 -0.04721 0.13715 -0.04282 C 0.14948 -0.03217 0.15191 -0.01411 0.15816 0.00232 C 0.1599 0.01135 0.16285 0.01899 0.16458 0.02802 C 0.1625 0.06552 0.16233 0.09144 0.13403 0.10556 C 0.11997 0.11251 0.13594 0.10788 0.11788 0.11181 C 0.10504 0.1176 0.11146 0.11552 0.09844 0.1183 C 0.07813 0.11598 0.06684 0.1132 0.05486 0.09052 C 0.05434 0.08751 0.05417 0.0845 0.0533 0.08172 C 0.05261 0.07941 0.05018 0.07802 0.05 0.07547 C 0.04913 0.06043 0.05191 0.05186 0.05816 0.04098 C 0.06163 0.02663 0.05833 0.03566 0.07431 0.01945 C 0.08698 0.00649 0.10226 -0.00069 0.11788 -0.00416 C 0.12622 -0.00879 0.1316 -0.01087 0.14045 -0.01272 C 0.15955 -0.02175 0.1816 -0.02499 0.20174 -0.02777 C 0.23993 -0.02684 0.27969 -0.02869 0.31788 -0.02152 C 0.32952 -0.01573 0.34271 -0.0118 0.35486 -0.00856 C 0.3632 -0.00115 0.37083 0.00487 0.37917 0.01297 C 0.38073 0.01459 0.38403 0.01737 0.38403 0.01737 C 0.38993 0.0308 0.39913 0.03959 0.4066 0.05163 C 0.40955 0.05626 0.41458 0.06668 0.41458 0.06668 C 0.41858 0.08357 0.42622 0.09492 0.41302 0.11181 C 0.4092 0.11112 0.40521 0.11205 0.40174 0.10973 C 0.39618 0.10603 0.39202 0.09978 0.38715 0.09468 C 0.38577 0.0933 0.38386 0.09353 0.38229 0.0926 C 0.37743 0.08936 0.37274 0.08519 0.36788 0.08172 C 0.36511 0.07663 0.36077 0.07269 0.35972 0.06668 C 0.3566 0.04931 0.35261 0.03195 0.34844 0.01506 C 0.34601 -0.00809 0.3441 -0.03865 0.3533 -0.06018 C 0.35955 -0.07476 0.35712 -0.06249 0.36129 -0.07731 C 0.36615 -0.09444 0.37292 -0.10809 0.38073 -0.12244 C 0.38889 -0.13749 0.39653 -0.15416 0.4066 -0.16758 C 0.41024 -0.17754 0.41354 -0.18564 0.41945 -0.19351 C 0.42899 -0.21897 0.43698 -0.24744 0.44202 -0.27522 C 0.44149 -0.28587 0.44219 -0.29698 0.44045 -0.3074 C 0.43941 -0.31434 0.43333 -0.31805 0.42917 -0.32036 C 0.41754 -0.32707 0.40434 -0.32846 0.39202 -0.33101 C 0.37795 -0.33772 0.36476 -0.33795 0.35 -0.33957 C 0.32795 -0.34212 0.30608 -0.34444 0.28403 -0.34606 C 0.26302 -0.35115 0.2441 -0.34976 0.22257 -0.34837 C 0.21458 -0.34305 0.20712 -0.33772 0.19844 -0.33541 C 0.18872 -0.33008 0.1783 -0.32592 0.16945 -0.31828 C 0.16615 -0.3118 0.16458 -0.30532 0.16129 -0.29883 C 0.1592 -0.28981 0.15556 -0.28078 0.15174 -0.27291 C 0.15313 -0.25231 0.15156 -0.24282 0.16615 -0.23657 C 0.17101 -0.23819 0.17379 -0.23795 0.17743 -0.24282 C 0.17882 -0.24467 0.17917 -0.24768 0.18073 -0.2493 C 0.18212 -0.25069 0.18403 -0.25069 0.18559 -0.25161 C 0.19323 -0.2567 0.19948 -0.26018 0.20816 -0.26018 " pathEditMode="relative" ptsTypes="ffffffffffffffffffffffffffffffffffffffffffffffffffffA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11111E-6 C -0.00104 0.0044 -0.00209 0.00857 -0.00313 0.01296 C -0.00365 0.01505 -0.00486 0.01945 -0.00486 0.01945 C -0.00712 0.04375 -0.01441 0.07963 0.0033 0.09468 C 0.00712 0.09398 0.01094 0.09421 0.01458 0.09259 C 0.01719 0.09144 0.01875 0.08796 0.021 0.08611 C 0.02257 0.08495 0.0243 0.08472 0.02587 0.08403 C 0.04028 0.06945 0.0342 0.075 0.04357 0.06667 C 0.05364 0.04745 0.03889 0.07477 0.05173 0.05394 C 0.05885 0.04259 0.06423 0.02917 0.071 0.01736 C 0.07153 0.01528 0.07187 0.01296 0.07257 0.01088 C 0.07344 0.00787 0.075 0.00533 0.07587 0.00232 C 0.07916 -0.00926 0.0776 -0.00856 0.08715 -0.01273 C 0.09392 -0.00694 0.09479 0.00139 0.09844 0.01088 C 0.0993 0.01597 0.10173 0.0206 0.10173 0.02593 C 0.10173 0.02755 0.09896 0.03866 0.09844 0.04097 C 0.1 0.06829 0.09774 0.07616 0.11614 0.0882 C 0.12205 0.0875 0.1283 0.08889 0.13385 0.08611 C 0.13715 0.08449 0.13837 0.07917 0.14045 0.07546 C 0.14861 0.06134 0.15469 0.04375 0.16128 0.02801 C 0.16475 0.01968 0.16719 0.01042 0.171 0.00232 C 0.17361 -0.00347 0.17899 -0.01505 0.17899 -0.01505 C 0.18246 -0.03264 0.1875 -0.02778 0.2 -0.02569 C 0.20278 -0.02361 0.20538 -0.0213 0.20816 -0.01921 C 0.21232 -0.0162 0.221 -0.01065 0.221 -0.01065 C 0.22708 0.00116 0.22604 0.01574 0.23229 0.02801 C 0.23975 0.02616 0.24531 0.02523 0.25173 0.01945 C 0.25781 0.00671 0.26111 -0.00926 0.26458 -0.02361 C 0.26406 -0.0287 0.26302 -0.03866 0.26302 -0.03866 " pathEditMode="relative" ptsTypes="ffffffffffffffffffffffffffffA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899 0.01227 C -0.07604 0.03681 -0.06562 0.04792 -0.04826 0.05532 C -0.04062 0.05347 -0.0316 0.05556 -0.02569 0.04884 C -0.01875 0.04097 -0.01198 0.02639 -0.00642 0.01667 C -0.00295 0.00394 0.00104 -0.00602 0.00972 -0.01343 C 0.01354 -0.01273 0.01736 -0.01273 0.02101 -0.01134 C 0.02743 -0.0088 0.02743 0.00139 0.03073 0.0081 C 0.03281 0.01945 0.03177 0.02917 0.02917 0.04028 C 0.03038 0.07361 0.02518 0.09282 0.04688 0.10695 C 0.05608 0.10556 0.06545 0.10579 0.07431 0.10278 C 0.07778 0.10162 0.08299 0.0875 0.08403 0.08542 C 0.08663 0.08032 0.09202 0.07037 0.09202 0.07037 C 0.09393 0.06042 0.09757 0.05208 0.1 0.04236 C 0.10382 0.02708 0.10382 0.01343 0.11458 0.0037 C 0.11945 0.0044 0.12431 0.00463 0.12917 0.00579 C 0.13715 0.00764 0.14219 0.01736 0.14844 0.02315 C 0.15139 0.03056 0.15313 0.03773 0.1566 0.04468 C 0.16389 0.075 0.15972 0.0919 0.16129 0.13287 C 0.16163 0.14028 0.16268 0.15347 0.16615 0.16065 C 0.17066 0.16991 0.17604 0.17407 0.18229 0.18009 C 0.20052 0.19769 0.21545 0.21157 0.23715 0.22107 C 0.25313 0.22801 0.26927 0.23727 0.28559 0.24236 C 0.32656 0.25509 0.36788 0.26435 0.40972 0.27037 C 0.45695 0.26782 0.50504 0.26111 0.55174 0.25116 C 0.56077 0.24676 0.56962 0.24676 0.57743 0.2382 C 0.5809 0.23426 0.58715 0.22523 0.58715 0.22523 C 0.5882 0.21782 0.59184 0.21111 0.59202 0.2037 C 0.59306 0.15857 0.59254 0.125 0.57257 0.08982 C 0.56979 0.07847 0.56372 0.0669 0.55816 0.05741 C 0.54497 0.00486 0.51997 -0.02361 0.48229 -0.04352 C 0.47431 -0.04768 0.46024 -0.04838 0.45174 -0.05 C 0.43195 -0.0537 0.41198 -0.05486 0.39202 -0.05648 C 0.36615 -0.0618 0.34011 -0.06528 0.31458 -0.07361 C 0.30434 -0.07292 0.29427 -0.07268 0.28403 -0.07153 C 0.27674 -0.0706 0.26858 -0.06643 0.26129 -0.06505 C 0.25243 -0.05926 0.24479 -0.05 0.23559 -0.0456 C 0.23229 -0.03218 0.23698 -0.04537 0.22917 -0.03704 C 0.22761 -0.03542 0.22691 -0.03264 0.22587 -0.03055 C 0.22379 -0.02245 0.22101 -0.01528 0.21945 -0.00694 C 0.21997 0.00301 0.21962 0.0132 0.22101 0.02315 C 0.22136 0.0257 0.22274 0.02801 0.22431 0.02963 C 0.23038 0.03681 0.24774 0.04884 0.25486 0.04884 " pathEditMode="relative" ptsTypes="fffffffffffffffffffffffffffffffffffffffffA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0.00255 C -0.00139 -0.00185 -0.00156 -0.01828 -0.00434 -0.02546 C -0.01232 -0.04653 -0.0309 -0.04815 -0.04635 -0.05139 C -0.07395 -0.0493 -0.10208 -0.04375 -0.12847 -0.03194 C -0.13003 -0.02986 -0.13194 -0.02778 -0.13333 -0.02546 C -0.13576 -0.02129 -0.13975 -0.0125 -0.13975 -0.01227 C -0.14149 -0.0037 -0.14323 0.00301 -0.14635 0.01111 C -0.14965 0.03334 -0.1559 0.04746 -0.14791 0.07338 C -0.14097 0.0956 -0.14236 0.08982 -0.12691 0.10579 C -0.10659 0.12662 -0.08576 0.13056 -0.06076 0.13588 C -0.04288 0.13959 -0.02552 0.14722 -0.00764 0.15093 C 0.02136 0.14885 0.029 0.15579 0.0375 0.12084 C 0.03698 0.11574 0.03768 0.11042 0.03594 0.10579 C 0.03299 0.09792 0.00834 0.09236 0.00209 0.09074 C -0.00434 0.08912 -0.01718 0.08635 -0.01718 0.08658 C -0.04583 0.08797 -0.05 0.08912 -0.07205 0.09491 C -0.08941 0.10625 -0.10451 0.11922 -0.11892 0.13588 C -0.12448 0.14236 -0.13125 0.14653 -0.13663 0.15301 C -0.14218 0.15972 -0.14948 0.16945 -0.15277 0.17894 C -0.15468 0.18449 -0.15764 0.19607 -0.15764 0.1963 C -0.15885 0.20556 -0.16007 0.21482 -0.1625 0.22385 C -0.1618 0.24676 -0.16458 0.27107 -0.1592 0.29283 C -0.15555 0.30718 -0.14948 0.31736 -0.14305 0.3294 C -0.13645 0.3419 -0.14027 0.33773 -0.13333 0.34861 C -0.11996 0.36922 -0.09965 0.37847 -0.08177 0.38959 C -0.06736 0.39861 -0.05277 0.4051 -0.03819 0.4132 C -0.02708 0.41922 -0.02326 0.42616 -0.0092 0.42824 C 0.01164 0.43102 0.03177 0.43658 0.05209 0.44329 C 0.07552 0.4419 0.10643 0.44491 0.12153 0.41528 C 0.12275 0.41019 0.125 0.40533 0.12622 0.40023 C 0.12709 0.39607 0.12709 0.39167 0.12795 0.3875 C 0.12917 0.38148 0.13282 0.37014 0.13282 0.37037 C 0.1323 0.3544 0.13247 0.33866 0.13108 0.32292 C 0.13091 0.32037 0.12848 0.31898 0.12795 0.31644 C 0.12691 0.31158 0.12743 0.30625 0.12622 0.30139 C 0.11823 0.26922 0.08924 0.25926 0.06823 0.25185 C 0.05486 0.25255 0.04132 0.25278 0.02795 0.25394 C 0.01511 0.2551 0.00209 0.26204 -0.01076 0.26482 C -0.02066 0.27385 -0.03264 0.27431 -0.04305 0.28195 C -0.05052 0.2875 -0.05243 0.29422 -0.06076 0.29722 C -0.06597 0.30162 -0.071 0.30533 -0.07691 0.30787 C -0.08923 0.31875 -0.09861 0.33264 -0.1092 0.34653 C -0.12361 0.36551 -0.13784 0.38449 -0.15277 0.40255 C -0.17326 0.42755 -0.18333 0.44422 -0.21076 0.45417 C -0.21805 0.45996 -0.22517 0.46366 -0.23333 0.4669 C -0.23593 0.46806 -0.23889 0.46829 -0.24149 0.46898 C -0.24479 0.47037 -0.25104 0.47315 -0.25104 0.47338 C -0.26632 0.4706 -0.26041 0.47523 -0.26892 0.45834 C -0.26996 0.45625 -0.271 0.45394 -0.27205 0.45185 C -0.27291 0.45 -0.27378 0.4456 -0.27378 0.44584 " pathEditMode="relative" rAng="0" ptsTypes="fffffffffffffffffffffffffffffffffffffffffffffffffA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44" y="20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67362E-19 -4.81481E-6 C 0.00296 0.00811 0.00417 0.01875 0.00973 0.02362 C 0.01303 0.02639 0.01737 0.02639 0.02101 0.02801 C 0.03247 0.03843 0.03368 0.03635 0.05 0.03449 C 0.06112 0.01968 0.06667 -0.00532 0.06945 -0.02569 C 0.06893 -0.04004 0.0691 -0.05439 0.06771 -0.06875 C 0.06667 -0.07939 0.05313 -0.09606 0.04844 -0.10092 C 0.03907 -0.11041 0.02865 -0.125 0.01771 -0.13101 C 0.00157 -0.13981 -0.01059 -0.14398 -0.02743 -0.14629 C -0.06267 -0.14467 -0.09513 -0.14467 -0.12586 -0.12037 C -0.12916 -0.11134 -0.13072 -0.10486 -0.13541 -0.09676 C -0.13732 -0.0875 -0.14097 -0.08194 -0.14357 -0.07314 C -0.14548 -0.06666 -0.14843 -0.0537 -0.14843 -0.0537 C -0.15017 -0.03958 -0.15138 -0.02384 -0.15486 -0.01064 C -0.15329 0.00787 -0.15277 0.02686 -0.15 0.04514 C -0.14947 0.04862 -0.1467 0.0507 -0.14513 0.05371 C -0.1342 0.0757 -0.14045 0.06968 -0.121 0.09028 C -0.09079 0.12246 -0.06805 0.12639 -0.03055 0.13125 C 0.01823 0.12987 0.03559 0.1338 0.07257 0.12037 C 0.08334 0.10996 0.07709 0.11667 0.09028 0.09908 C 0.09184 0.09699 0.09514 0.0926 0.09514 0.0926 C 0.09723 0.08473 0.10487 0.07107 0.10487 0.07107 C 0.10955 0.05162 0.10886 0.03102 0.11129 0.01088 C 0.11059 -0.01782 0.11303 -0.05902 0.1033 -0.08819 C 0.09601 -0.10995 0.0849 -0.13888 0.06945 -0.15254 C 0.06094 -0.15995 0.05191 -0.16643 0.04358 -0.17407 C 0.03073 -0.18588 0.01667 -0.19722 0.00157 -0.20416 C -0.03402 -0.22037 -0.0743 -0.22129 -0.11128 -0.22361 C -0.14392 -0.22893 -0.17691 -0.225 -0.20972 -0.22152 C -0.22916 -0.21597 -0.24947 -0.21134 -0.26927 -0.20856 C -0.27829 -0.20555 -0.28784 -0.20555 -0.2967 -0.20208 C -0.3052 -0.19884 -0.3125 -0.19074 -0.321 -0.18703 C -0.33402 -0.18148 -0.35069 -0.175 -0.36458 -0.17199 C -0.37986 -0.16365 -0.3651 -0.1706 -0.38715 -0.16551 C -0.39982 -0.16273 -0.41354 -0.15717 -0.42586 -0.15254 C -0.44062 -0.14722 -0.45347 -0.13796 -0.4677 -0.13101 C -0.47291 -0.12847 -0.47864 -0.12754 -0.48385 -0.12476 C -0.49322 -0.1199 -0.51579 -0.10023 -0.521 -0.09676 C -0.54548 -0.08009 -0.56822 -0.05856 -0.58871 -0.03426 C -0.61128 -0.0074 -0.58055 -0.04305 -0.6 -0.01713 C -0.60954 -0.00439 -0.62048 0.00718 -0.62899 0.02153 C -0.63107 0.02524 -0.63281 0.0294 -0.63541 0.03241 C -0.63836 0.03588 -0.64236 0.03727 -0.64513 0.04098 C -0.64947 0.04676 -0.6526 0.05371 -0.65642 0.06019 C -0.6585 0.06389 -0.66041 0.06783 -0.66284 0.07107 C -0.66857 0.07871 -0.67517 0.08473 -0.68055 0.0926 C -0.68923 0.1051 -0.68507 0.10232 -0.69027 0.11412 C -0.69548 0.12593 -0.70225 0.13704 -0.70798 0.14838 C -0.71944 0.17107 -0.73281 0.19584 -0.74027 0.22153 C -0.74166 0.24144 -0.74583 0.25996 -0.74843 0.27963 C -0.74739 0.31297 -0.74687 0.35417 -0.73871 0.38704 C -0.73715 0.39977 -0.73437 0.41227 -0.72743 0.42153 C -0.72552 0.42917 -0.72395 0.4382 -0.721 0.44514 C -0.71041 0.47014 -0.68437 0.4926 -0.6677 0.50973 C -0.64288 0.53542 -0.68194 0.5 -0.65312 0.52686 C -0.62725 0.55093 -0.60121 0.57547 -0.57743 0.60232 C -0.56284 0.61875 -0.54218 0.62616 -0.52413 0.63241 C -0.50347 0.63959 -0.53263 0.62662 -0.50312 0.64098 C -0.50156 0.64167 -0.49843 0.64306 -0.49843 0.64306 C -0.48385 0.64121 -0.46944 0.6382 -0.45486 0.63658 C -0.44166 0.62987 -0.42795 0.62547 -0.41458 0.61945 C -0.4092 0.61436 -0.40312 0.61065 -0.39843 0.6044 C -0.39687 0.60232 -0.39548 0.59954 -0.39357 0.59792 C -0.3809 0.58681 -0.39566 0.6051 -0.38541 0.59144 " pathEditMode="relative" ptsTypes="fffffffffffffffffffffffffffffffffffffffffffffffffffffffffffffffA">
                                      <p:cBhvr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73472E-18 5.92593E-6 C 0.0066 0.00881 0.0125 0.00927 0.02101 0.01297 C 0.03438 0.01876 0.04827 0.02455 0.06129 0.03218 C 0.07292 0.03913 0.07865 0.05325 0.08716 0.06459 C 0.08907 0.06968 0.09184 0.07431 0.09358 0.07964 C 0.09445 0.08242 0.09445 0.08543 0.09514 0.0882 C 0.09601 0.09121 0.0974 0.09399 0.09844 0.09677 C 0.10209 0.11644 0.10816 0.13496 0.11129 0.15487 C 0.11372 0.16968 0.11389 0.18496 0.11615 0.20001 C 0.11493 0.23381 0.11355 0.27408 0.10157 0.30533 C 0.09983 0.31714 0.09757 0.32709 0.09358 0.33774 C 0.09184 0.35001 0.08733 0.36019 0.08386 0.372 C 0.079 0.38843 0.08421 0.38172 0.07587 0.38936 C 0.07223 0.39654 0.06667 0.40371 0.06129 0.40857 C 0.04792 0.42061 0.06528 0.39978 0.05157 0.41506 C 0.04323 0.42431 0.05122 0.42015 0.04028 0.42362 C 0.02466 0.43774 0.00764 0.44422 -0.00972 0.45371 C -0.03159 0.46575 -0.05347 0.47756 -0.07586 0.4882 C -0.09913 0.49908 -0.12083 0.51506 -0.14513 0.52038 C -0.17187 0.53867 -0.25156 0.52478 -0.25486 0.52478 C -0.29809 0.51922 -0.33888 0.50394 -0.38055 0.4882 C -0.39809 0.48172 -0.41423 0.47061 -0.43229 0.46668 C -0.44218 0.46019 -0.45277 0.45788 -0.46284 0.45163 C -0.471 0.44654 -0.47795 0.4389 -0.48541 0.43218 C -0.49114 0.42709 -0.49843 0.4264 -0.50486 0.42362 C -0.52378 0.41529 -0.54496 0.41066 -0.56458 0.40649 C -0.57361 0.40024 -0.58211 0.39515 -0.59184 0.39144 C -0.59861 0.38242 -0.60572 0.37478 -0.61284 0.36552 C -0.61441 0.36343 -0.6177 0.35927 -0.6177 0.35927 C -0.61875 0.35626 -0.61979 0.35325 -0.621 0.35047 C -0.62291 0.34607 -0.62743 0.33774 -0.62743 0.33774 C -0.62691 0.33334 -0.62725 0.32871 -0.62586 0.32478 C -0.625 0.32246 -0.62257 0.322 -0.621 0.32038 C -0.61284 0.31228 -0.60694 0.30626 -0.5967 0.30325 C -0.56545 0.29376 -0.53316 0.29144 -0.50156 0.28381 C -0.446 0.28543 -0.39305 0.28519 -0.33871 0.29677 C -0.32899 0.29631 -0.28038 0.29561 -0.26128 0.2926 C -0.2467 0.29029 -0.2335 0.28427 -0.21927 0.28172 C -0.2177 0.28033 -0.21632 0.27848 -0.21458 0.27756 C -0.21145 0.2757 -0.20486 0.27316 -0.20486 0.27316 C -0.19357 0.25811 -0.20798 0.27617 -0.19027 0.26019 C -0.18524 0.25556 -0.18072 0.25024 -0.17586 0.24515 C -0.17309 0.24237 -0.16961 0.24052 -0.1677 0.23658 C -0.16111 0.22293 -0.15208 0.21158 -0.14513 0.19793 C -0.14184 0.1845 -0.14045 0.17038 -0.13715 0.15695 C -0.13663 0.15186 -0.13541 0.147 -0.13541 0.14191 C -0.13541 0.12756 -0.13593 0.1132 -0.13715 0.09885 C -0.1375 0.09515 -0.13923 0.09168 -0.14027 0.0882 C -0.14878 0.05695 -0.16562 0.05857 -0.18871 0.05603 C -0.20382 0.05672 -0.21875 0.05695 -0.23385 0.05811 C -0.24201 0.05881 -0.25156 0.06482 -0.25972 0.06668 C -0.26111 0.0676 -0.26961 0.07316 -0.271 0.07524 C -0.27361 0.07918 -0.27743 0.0882 -0.27743 0.0882 C -0.27968 0.09769 -0.27864 0.09885 -0.271 0.09885 " pathEditMode="relative" ptsTypes="fffffffffffffffffffffffffffffffffffffffffffffffffffffA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7.40741E-6 C 0.00052 0.00441 0.0007 0.0088 0.00156 0.01297 C 0.00556 0.03103 0.0158 0.03265 0.02743 0.03866 C 0.03872 0.03797 0.05 0.03774 0.06129 0.03658 C 0.06771 0.03589 0.07587 0.03126 0.08229 0.0301 C 0.09636 0.01737 0.11094 0.01968 0.12413 0.00209 C 0.13142 -0.02245 0.12795 -0.01249 0.13386 -0.028 C 0.13281 -0.04235 0.13403 -0.0574 0.13056 -0.07106 C 0.12118 -0.10833 0.08108 -0.11087 0.05799 -0.1162 C 0.05139 -0.11759 0.04549 -0.12175 0.03872 -0.12268 C 0.02743 -0.12453 0.00486 -0.12684 0.00486 -0.12684 C -0.01892 -0.12569 -0.03125 -0.12916 -0.05017 -0.12036 C -0.05156 -0.11828 -0.05295 -0.1155 -0.05503 -0.11388 C -0.05625 -0.11272 -0.05851 -0.11319 -0.05972 -0.1118 C -0.06233 -0.10879 -0.06371 -0.10439 -0.06614 -0.10115 C -0.06753 -0.0993 -0.06944 -0.09814 -0.07118 -0.09675 C -0.08108 -0.07592 -0.06354 -0.11087 -0.08229 -0.08171 C -0.08333 -0.08009 -0.08281 -0.07708 -0.08385 -0.07522 C -0.09826 -0.04814 -0.08385 -0.08333 -0.09358 -0.05809 C -0.09653 -0.04235 -0.10017 -0.02592 -0.10486 -0.01087 C -0.10608 -0.0037 -0.10816 0.00325 -0.10816 0.01066 C -0.10816 0.02408 -0.10608 0.06621 -0.1 0.0838 C -0.09253 0.10556 -0.0967 0.09052 -0.08871 0.10116 C -0.07847 0.11482 -0.08715 0.11019 -0.07604 0.1139 C -0.06423 0.12408 -0.06996 0.12107 -0.05972 0.12478 C -0.04323 0.13936 -0.02691 0.13566 -0.00816 0.14191 C 0.01163 0.14862 0.03125 0.15093 0.05156 0.15279 C 0.06927 0.15209 0.08715 0.15209 0.10486 0.15047 C 0.12778 0.14839 0.14636 0.13033 0.16771 0.12478 C 0.17761 0.11158 0.18837 0.09931 0.19844 0.08612 C 0.20208 0.08149 0.20365 0.07454 0.20642 0.06876 C 0.21788 0.04468 0.22448 0.01876 0.23386 -0.00647 C 0.23577 -0.02291 0.23837 -0.03958 0.24028 -0.05601 C 0.23924 -0.09282 0.24358 -0.15323 0.21285 -0.1743 C 0.2066 -0.1868 0.21372 -0.17476 0.20313 -0.18495 C 0.18559 -0.20184 0.21372 -0.18009 0.19184 -0.19791 C 0.17622 -0.21064 0.15833 -0.21759 0.14028 -0.22152 C 0.06458 -0.21897 0.09792 -0.22661 0.06615 -0.21296 C 0.05816 -0.20485 0.05052 -0.19837 0.04184 -0.19143 C 0.03924 -0.18934 0.03785 -0.18541 0.03542 -0.18286 C 0.02847 -0.17569 0.02101 -0.17129 0.01441 -0.16342 C 0.00174 -0.1486 -0.0092 -0.13194 -0.02101 -0.1162 C -0.02743 -0.10763 -0.03437 -0.09976 -0.04028 -0.09027 C -0.07014 -0.04143 -0.08941 0.01667 -0.12743 0.05579 C -0.12951 0.05811 -0.13073 0.06181 -0.13229 0.06459 C -0.13437 0.0676 -0.13628 0.07084 -0.13871 0.07316 C -0.14601 0.08056 -0.15417 0.08797 -0.16285 0.09237 C -0.17413 0.10741 -0.19253 0.12362 -0.20816 0.12686 C -0.2283 0.13612 -0.24635 0.15093 -0.26771 0.15487 C -0.28229 0.16112 -0.29618 0.16366 -0.31128 0.16552 C -0.39062 0.16366 -0.375 0.16691 -0.41944 0.16135 C -0.45243 0.15718 -0.42274 0.16089 -0.45156 0.15695 C -0.46233 0.15556 -0.48385 0.15279 -0.48385 0.15279 C -0.51302 0.14283 -0.54323 0.14075 -0.57257 0.13126 C -0.5776 0.12663 -0.5842 0.12385 -0.58871 0.11829 C -0.59323 0.11297 -0.60156 0.10116 -0.60156 0.10116 C -0.60417 0.09121 -0.60955 0.08542 -0.61285 0.07524 C -0.61823 0.05927 -0.61858 0.04214 -0.62257 0.0257 C -0.62187 0.00348 -0.62552 -0.02013 -0.61944 -0.04096 C -0.61684 -0.04999 -0.61198 -0.05763 -0.60972 -0.06666 C -0.60156 -0.09884 -0.58993 -0.12291 -0.57413 -0.14837 C -0.57292 -0.15046 -0.57239 -0.15323 -0.57101 -0.15485 C -0.56423 -0.16272 -0.55573 -0.16735 -0.54844 -0.1743 C -0.54462 -0.17777 -0.53993 -0.17846 -0.53559 -0.18055 C -0.51476 -0.1905 -0.49132 -0.19351 -0.46944 -0.19791 C -0.44687 -0.20786 -0.45677 -0.20509 -0.44028 -0.20856 C -0.43437 -0.21134 -0.42847 -0.21249 -0.42257 -0.21504 C -0.40069 -0.21365 -0.37986 -0.21064 -0.35816 -0.20856 C -0.35451 -0.20115 -0.35625 -0.20393 -0.3533 -0.19999 " pathEditMode="relative" ptsTypes="ffffffffffffffffffffffffffffffffffffffffffffffffffffffffffffffffffffA"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C 0.00486 -0.02014 0.01354 -0.02639 0.02899 -0.0301 C 0.04809 -0.04237 0.0474 -0.03612 0.07899 -0.03426 C 0.08628 -0.03102 0.09201 -0.02917 0.09844 -0.02362 C 0.1026 -0.01621 0.10434 -0.00949 0.10816 -0.00209 C 0.1099 0.00532 0.11302 0.01203 0.11458 0.01944 C 0.1158 0.025 0.11771 0.03657 0.11771 0.03657 C 0.11649 0.07013 0.11806 0.07615 0.10642 0.09907 C 0.10365 0.11041 0.10677 0.10138 0.1 0.1118 C 0.09028 0.12708 0.08681 0.12407 0.07413 0.13125 C 0.06215 0.13819 0.07361 0.13402 0.05972 0.13773 C 0.05278 0.14259 0.04792 0.14421 0.04028 0.14629 C 0.02049 0.15995 -0.00504 0.15601 -0.02587 0.15717 C -0.03524 0.15926 -0.04392 0.16157 -0.05156 0.1699 C -0.0566 0.17546 -0.0599 0.1831 -0.06458 0.18935 C -0.06563 0.19398 -0.06892 0.19745 -0.06927 0.20231 C -0.07083 0.22338 -0.05573 0.22662 -0.04358 0.2324 C -0.03229 0.23171 -0.02101 0.23148 -0.00972 0.23009 C 0.00174 0.2287 0.01285 0.20879 0.02101 0.2 C 0.02378 0.18888 0.0309 0.18356 0.03542 0.1743 C 0.04653 0.15162 0.03437 0.16921 0.04514 0.15486 C 0.04913 0.14189 0.05226 0.12893 0.05642 0.1162 C 0.05799 0.11134 0.05799 0.10578 0.05972 0.10115 C 0.06198 0.09513 0.0651 0.08981 0.06771 0.08402 C 0.06979 0.07939 0.07066 0.07384 0.07257 0.06898 C 0.07882 0.05347 0.07812 0.06111 0.08073 0.04953 C 0.08333 0.0375 0.08698 0.02546 0.08871 0.01296 C 0.08941 0.00856 0.08941 0.00416 0.09028 4.07407E-6 C 0.09115 -0.0044 0.09358 -0.01274 0.09358 -0.01274 C 0.09184 -0.06088 0.09062 -0.11875 0.0533 -0.1419 C 0.03264 -0.15487 0.04392 -0.1507 0.02899 -0.15487 C 0.02066 -0.16019 0.01597 -0.16158 0.00642 -0.16343 C -0.00608 -0.17153 -0.01701 -0.17269 -0.03056 -0.17616 C -0.0434 -0.17477 -0.05573 -0.17454 -0.06771 -0.1676 C -0.08004 -0.16042 -0.09045 -0.14931 -0.10156 -0.13982 C -0.11823 -0.1257 -0.09375 -0.15093 -0.11129 -0.13334 C -0.11528 -0.12917 -0.12118 -0.12176 -0.12587 -0.11829 C -0.13889 -0.1088 -0.12882 -0.11899 -0.14028 -0.10949 C -0.15521 -0.09699 -0.16979 -0.07431 -0.18715 -0.06875 C -0.19705 -0.06204 -0.19149 -0.06621 -0.2033 -0.05579 C -0.20764 -0.05209 -0.21441 -0.05162 -0.21927 -0.04931 C -0.2316 -0.05 -0.2441 -0.05024 -0.25642 -0.05162 C -0.26181 -0.05232 -0.26719 -0.0544 -0.27257 -0.05579 C -0.27517 -0.05649 -0.28056 -0.05787 -0.28056 -0.05787 C -0.28281 -0.05926 -0.28507 -0.06042 -0.28715 -0.06227 C -0.29115 -0.06551 -0.29844 -0.07315 -0.29844 -0.07315 C -0.29896 -0.07524 -0.29879 -0.07778 -0.3 -0.0794 C -0.30226 -0.08241 -0.30556 -0.08334 -0.30799 -0.08588 C -0.31962 -0.09792 -0.30955 -0.0919 -0.31927 -0.09676 C -0.32691 -0.10903 -0.33542 -0.11852 -0.3467 -0.12454 C -0.34983 -0.12616 -0.3533 -0.12686 -0.35642 -0.12894 C -0.3625 -0.13287 -0.36806 -0.13797 -0.37413 -0.1419 C -0.38299 -0.14769 -0.39531 -0.15 -0.40486 -0.15255 C -0.41997 -0.15093 -0.43403 -0.14815 -0.44844 -0.1419 C -0.45139 -0.13912 -0.45521 -0.13843 -0.45799 -0.13542 C -0.4625 -0.13056 -0.46615 -0.12037 -0.46927 -0.11389 C -0.47465 -0.08704 -0.47014 -0.0676 -0.45 -0.06227 C -0.4375 -0.05371 -0.42674 -0.05625 -0.41285 -0.05787 C -0.41059 -0.05996 -0.40486 -0.06389 -0.40486 -0.06875 C -0.40486 -0.0713 -0.40642 -0.07362 -0.40799 -0.07524 C -0.40938 -0.07662 -0.41285 -0.07732 -0.41285 -0.07732 " pathEditMode="relative" ptsTypes="ffffffffffffffffffffffffffffffffffffffffffffffffffffffffffffA">
                                      <p:cBhvr>
                                        <p:cTn id="5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4.07407E-6 C 0.00539 -0.00232 0.0106 -0.00463 0.01615 -0.00648 C 0.04185 -0.0044 0.0658 0.00208 0.09028 0.01296 C 0.09306 0.01412 0.09584 0.01528 0.09844 0.01713 C 0.10018 0.01829 0.10139 0.0206 0.10313 0.02153 C 0.1073 0.02361 0.11199 0.02407 0.11615 0.02593 C 0.12292 0.02893 0.12952 0.03611 0.13542 0.04097 C 0.13907 0.05046 0.14237 0.06204 0.14671 0.07106 C 0.14619 0.07824 0.14671 0.08565 0.14514 0.09259 C 0.14254 0.10417 0.13247 0.1169 0.12414 0.12037 C 0.11667 0.12708 0.10712 0.13102 0.09844 0.13333 C 0.08907 0.1419 0.0757 0.14398 0.06459 0.1463 C 0.03889 0.15718 0.01216 0.16481 -0.01458 0.16782 C -0.04617 0.17616 -0.07795 0.18125 -0.10972 0.18704 C -0.12152 0.18634 -0.13333 0.18611 -0.14513 0.18495 C -0.14687 0.18472 -0.14878 0.18426 -0.14999 0.18287 C -0.1526 0.17986 -0.15399 0.17523 -0.15642 0.17199 C -0.16371 0.16227 -0.17152 0.15301 -0.17586 0.13981 C -0.17847 0.13171 -0.17708 0.13079 -0.17899 0.12037 C -0.18315 0.09792 -0.18836 0.07569 -0.19357 0.0537 C -0.19548 0.04537 -0.19999 0.01713 -0.20329 0.01065 C -0.21145 -0.00486 -0.21527 -0.00232 -0.22742 -0.00648 C -0.24826 -0.01389 -0.26874 -0.01482 -0.29027 -0.01713 C -0.30642 -0.01644 -0.32256 -0.0162 -0.33871 -0.01505 C -0.34704 -0.01435 -0.3592 -0.00718 -0.3677 -0.0044 C -0.38107 0.00486 -0.3901 0.02199 -0.39999 0.03657 C -0.40364 0.0419 -0.41128 0.05162 -0.41128 0.05162 C -0.41475 0.0662 -0.40989 0.05162 -0.4177 0.06018 C -0.41979 0.0625 -0.42065 0.0662 -0.42256 0.06875 C -0.42586 0.07315 -0.43038 0.07569 -0.43385 0.07963 C -0.44687 0.09468 -0.45659 0.10556 -0.47413 0.10764 C -0.48281 0.10856 -0.49131 0.10903 -0.49999 0.10972 C -0.51614 0.11227 -0.52673 0.11343 -0.54357 0.11181 C -0.56197 0.10579 -0.57326 0.07963 -0.58385 0.06018 C -0.60416 0.02268 -0.6276 -0.01968 -0.63715 -0.06458 C -0.64444 -0.09907 -0.64583 -0.13519 -0.65156 -0.16991 C -0.65538 -0.19282 -0.65902 -0.21736 -0.66128 -0.24074 C -0.66249 -0.25301 -0.66458 -0.27732 -0.66458 -0.27732 C -0.66406 -0.29028 -0.66371 -0.30324 -0.66284 -0.3162 C -0.66111 -0.34005 -0.65225 -0.3625 -0.64687 -0.38495 C -0.64131 -0.4081 -0.63472 -0.43357 -0.62413 -0.4537 C -0.6184 -0.46458 -0.61215 -0.47523 -0.60642 -0.48611 C -0.60121 -0.49607 -0.58558 -0.52384 -0.57742 -0.53125 C -0.5684 -0.54884 -0.5802 -0.52755 -0.56944 -0.5419 C -0.56041 -0.55394 -0.54913 -0.56829 -0.53715 -0.57639 C -0.50867 -0.59537 -0.47291 -0.59722 -0.44201 -0.60208 C -0.42256 -0.60532 -0.40329 -0.60833 -0.38385 -0.61065 C -0.36024 -0.60995 -0.33645 -0.61019 -0.31284 -0.60857 C -0.28489 -0.60671 -0.25815 -0.59444 -0.23072 -0.58935 C -0.22239 -0.5838 -0.21301 -0.58009 -0.20486 -0.57407 C -0.19878 -0.56944 -0.19444 -0.56204 -0.18871 -0.55694 C -0.18315 -0.53912 -0.17795 -0.52176 -0.17413 -0.50324 C -0.17447 -0.49884 -0.17465 -0.48241 -0.17742 -0.47523 C -0.18367 -0.4588 -0.19635 -0.45579 -0.20815 -0.4537 C -0.22499 -0.4463 -0.2144 -0.44884 -0.24027 -0.4537 C -0.23975 -0.45579 -0.23871 -0.46019 -0.23871 -0.46019 " pathEditMode="relative" ptsTypes="fffffffffffffffffffffffffffffffffffffffffffffffffffffffA"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VÝBORNĚ!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Už ti to jde dobře!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A teď si ověříme naše znalosti:</a:t>
            </a:r>
          </a:p>
          <a:p>
            <a:pPr marL="0" indent="0" algn="ctr">
              <a:buNone/>
            </a:pP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Marie\AppData\Local\Microsoft\Windows\Temporary Internet Files\Content.IE5\X1K22ZNP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7786" y="1566797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8995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Vypiš z textu podstatná jména: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785395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4000" b="1" dirty="0" smtClean="0"/>
              <a:t>V sobotu jsme šli na výlet. Maminka zabalila svačinu do batůžku. Tatínek naplánoval trasu a vyrazili jsme. Naším cílem byl nedaleký hrad. Sluníčko nám svítilo na cestu. Pěšina se vinula mezi loukami k lesu. Tam na kopci stál hrad. Jeho hradby se tyčily vysoko k nebi. Výstup k hlavní bráně byl namáhavý. Vyšplhali jsme až na vrchol hradní věže. Naše námaha byla odměněna nádherným výhledem do okolí a dobrotami z maminčina batůžku.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698888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Řešení 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785395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4000" b="1" dirty="0" smtClean="0"/>
              <a:t>V </a:t>
            </a:r>
            <a:r>
              <a:rPr lang="cs-CZ" sz="4000" b="1" dirty="0" smtClean="0">
                <a:solidFill>
                  <a:srgbClr val="FF0000"/>
                </a:solidFill>
              </a:rPr>
              <a:t>sobotu</a:t>
            </a:r>
            <a:r>
              <a:rPr lang="cs-CZ" sz="4000" b="1" dirty="0" smtClean="0"/>
              <a:t> jsme šli na </a:t>
            </a:r>
            <a:r>
              <a:rPr lang="cs-CZ" sz="4000" b="1" dirty="0" smtClean="0">
                <a:solidFill>
                  <a:srgbClr val="FF0000"/>
                </a:solidFill>
              </a:rPr>
              <a:t>výlet</a:t>
            </a:r>
            <a:r>
              <a:rPr lang="cs-CZ" sz="4000" b="1" dirty="0" smtClean="0"/>
              <a:t>. </a:t>
            </a:r>
            <a:r>
              <a:rPr lang="cs-CZ" sz="4000" b="1" dirty="0" smtClean="0">
                <a:solidFill>
                  <a:srgbClr val="FF0000"/>
                </a:solidFill>
              </a:rPr>
              <a:t>Maminka</a:t>
            </a:r>
            <a:r>
              <a:rPr lang="cs-CZ" sz="4000" b="1" dirty="0" smtClean="0"/>
              <a:t> zabalila </a:t>
            </a:r>
            <a:r>
              <a:rPr lang="cs-CZ" sz="4000" b="1" dirty="0" smtClean="0">
                <a:solidFill>
                  <a:srgbClr val="FF0000"/>
                </a:solidFill>
              </a:rPr>
              <a:t>svačinu</a:t>
            </a:r>
            <a:r>
              <a:rPr lang="cs-CZ" sz="4000" b="1" dirty="0" smtClean="0"/>
              <a:t> do </a:t>
            </a:r>
            <a:r>
              <a:rPr lang="cs-CZ" sz="4000" b="1" dirty="0" smtClean="0">
                <a:solidFill>
                  <a:srgbClr val="FF0000"/>
                </a:solidFill>
              </a:rPr>
              <a:t>batůžku</a:t>
            </a:r>
            <a:r>
              <a:rPr lang="cs-CZ" sz="4000" b="1" dirty="0" smtClean="0"/>
              <a:t>. </a:t>
            </a:r>
            <a:r>
              <a:rPr lang="cs-CZ" sz="4000" b="1" dirty="0" smtClean="0">
                <a:solidFill>
                  <a:srgbClr val="FF0000"/>
                </a:solidFill>
              </a:rPr>
              <a:t>Tatínek</a:t>
            </a:r>
            <a:r>
              <a:rPr lang="cs-CZ" sz="4000" b="1" dirty="0" smtClean="0"/>
              <a:t> naplánoval </a:t>
            </a:r>
            <a:r>
              <a:rPr lang="cs-CZ" sz="4000" b="1" dirty="0" smtClean="0">
                <a:solidFill>
                  <a:srgbClr val="FF0000"/>
                </a:solidFill>
              </a:rPr>
              <a:t>trasu</a:t>
            </a:r>
            <a:r>
              <a:rPr lang="cs-CZ" sz="4000" b="1" dirty="0" smtClean="0"/>
              <a:t> a vyrazili jsme. Naším </a:t>
            </a:r>
            <a:r>
              <a:rPr lang="cs-CZ" sz="4000" b="1" dirty="0" smtClean="0">
                <a:solidFill>
                  <a:srgbClr val="FF0000"/>
                </a:solidFill>
              </a:rPr>
              <a:t>cílem</a:t>
            </a:r>
            <a:r>
              <a:rPr lang="cs-CZ" sz="4000" b="1" dirty="0" smtClean="0"/>
              <a:t> byl nedaleký </a:t>
            </a:r>
            <a:r>
              <a:rPr lang="cs-CZ" sz="4000" b="1" dirty="0" smtClean="0">
                <a:solidFill>
                  <a:srgbClr val="FF0000"/>
                </a:solidFill>
              </a:rPr>
              <a:t>hrad</a:t>
            </a:r>
            <a:r>
              <a:rPr lang="cs-CZ" sz="4000" b="1" dirty="0" smtClean="0"/>
              <a:t>. </a:t>
            </a:r>
            <a:r>
              <a:rPr lang="cs-CZ" sz="4000" b="1" dirty="0" smtClean="0">
                <a:solidFill>
                  <a:srgbClr val="FF0000"/>
                </a:solidFill>
              </a:rPr>
              <a:t>Sluníčko</a:t>
            </a:r>
            <a:r>
              <a:rPr lang="cs-CZ" sz="4000" b="1" dirty="0" smtClean="0"/>
              <a:t> nám svítilo na </a:t>
            </a:r>
            <a:r>
              <a:rPr lang="cs-CZ" sz="4000" b="1" dirty="0" smtClean="0">
                <a:solidFill>
                  <a:srgbClr val="FF0000"/>
                </a:solidFill>
              </a:rPr>
              <a:t>cestu</a:t>
            </a:r>
            <a:r>
              <a:rPr lang="cs-CZ" sz="4000" b="1" dirty="0" smtClean="0"/>
              <a:t>. </a:t>
            </a:r>
            <a:r>
              <a:rPr lang="cs-CZ" sz="4000" b="1" dirty="0" smtClean="0">
                <a:solidFill>
                  <a:srgbClr val="FF0000"/>
                </a:solidFill>
              </a:rPr>
              <a:t>Pěšina</a:t>
            </a:r>
            <a:r>
              <a:rPr lang="cs-CZ" sz="4000" b="1" dirty="0" smtClean="0"/>
              <a:t> se vinula mezi </a:t>
            </a:r>
            <a:r>
              <a:rPr lang="cs-CZ" sz="4000" b="1" dirty="0" smtClean="0">
                <a:solidFill>
                  <a:srgbClr val="FF0000"/>
                </a:solidFill>
              </a:rPr>
              <a:t>loukami</a:t>
            </a:r>
            <a:r>
              <a:rPr lang="cs-CZ" sz="4000" b="1" dirty="0" smtClean="0"/>
              <a:t> k </a:t>
            </a:r>
            <a:r>
              <a:rPr lang="cs-CZ" sz="4000" b="1" dirty="0" smtClean="0">
                <a:solidFill>
                  <a:srgbClr val="FF0000"/>
                </a:solidFill>
              </a:rPr>
              <a:t>lesu</a:t>
            </a:r>
            <a:r>
              <a:rPr lang="cs-CZ" sz="4000" b="1" dirty="0" smtClean="0"/>
              <a:t>. Tam na </a:t>
            </a:r>
            <a:r>
              <a:rPr lang="cs-CZ" sz="4000" b="1" dirty="0" smtClean="0">
                <a:solidFill>
                  <a:srgbClr val="FF0000"/>
                </a:solidFill>
              </a:rPr>
              <a:t>kopci</a:t>
            </a:r>
            <a:r>
              <a:rPr lang="cs-CZ" sz="4000" b="1" dirty="0" smtClean="0"/>
              <a:t> stál </a:t>
            </a:r>
            <a:r>
              <a:rPr lang="cs-CZ" sz="4000" b="1" dirty="0" smtClean="0">
                <a:solidFill>
                  <a:srgbClr val="FF0000"/>
                </a:solidFill>
              </a:rPr>
              <a:t>hrad</a:t>
            </a:r>
            <a:r>
              <a:rPr lang="cs-CZ" sz="4000" b="1" dirty="0" smtClean="0"/>
              <a:t>. Jeho </a:t>
            </a:r>
            <a:r>
              <a:rPr lang="cs-CZ" sz="4000" b="1" dirty="0" smtClean="0">
                <a:solidFill>
                  <a:srgbClr val="FF0000"/>
                </a:solidFill>
              </a:rPr>
              <a:t>hradby</a:t>
            </a:r>
            <a:r>
              <a:rPr lang="cs-CZ" sz="4000" b="1" dirty="0" smtClean="0"/>
              <a:t> se tyčily vysoko k </a:t>
            </a:r>
            <a:r>
              <a:rPr lang="cs-CZ" sz="4000" b="1" dirty="0" smtClean="0">
                <a:solidFill>
                  <a:srgbClr val="FF0000"/>
                </a:solidFill>
              </a:rPr>
              <a:t>nebi</a:t>
            </a:r>
            <a:r>
              <a:rPr lang="cs-CZ" sz="4000" b="1" dirty="0" smtClean="0"/>
              <a:t>. </a:t>
            </a:r>
            <a:r>
              <a:rPr lang="cs-CZ" sz="4000" b="1" dirty="0" smtClean="0">
                <a:solidFill>
                  <a:srgbClr val="FF0000"/>
                </a:solidFill>
              </a:rPr>
              <a:t>Výstup</a:t>
            </a:r>
            <a:r>
              <a:rPr lang="cs-CZ" sz="4000" b="1" dirty="0" smtClean="0"/>
              <a:t> k hlavní </a:t>
            </a:r>
            <a:r>
              <a:rPr lang="cs-CZ" sz="4000" b="1" dirty="0" smtClean="0">
                <a:solidFill>
                  <a:srgbClr val="FF0000"/>
                </a:solidFill>
              </a:rPr>
              <a:t>bráně</a:t>
            </a:r>
            <a:r>
              <a:rPr lang="cs-CZ" sz="4000" b="1" dirty="0" smtClean="0"/>
              <a:t> byl namáhavý. Vyšplhali jsme až na </a:t>
            </a:r>
            <a:r>
              <a:rPr lang="cs-CZ" sz="4000" b="1" dirty="0" smtClean="0">
                <a:solidFill>
                  <a:srgbClr val="FF0000"/>
                </a:solidFill>
              </a:rPr>
              <a:t>vrchol</a:t>
            </a:r>
            <a:r>
              <a:rPr lang="cs-CZ" sz="4000" b="1" dirty="0" smtClean="0"/>
              <a:t> hradní </a:t>
            </a:r>
            <a:r>
              <a:rPr lang="cs-CZ" sz="4000" b="1" dirty="0" smtClean="0">
                <a:solidFill>
                  <a:srgbClr val="FF0000"/>
                </a:solidFill>
              </a:rPr>
              <a:t>věže</a:t>
            </a:r>
            <a:r>
              <a:rPr lang="cs-CZ" sz="4000" b="1" dirty="0" smtClean="0"/>
              <a:t>. Naše </a:t>
            </a:r>
            <a:r>
              <a:rPr lang="cs-CZ" sz="4000" b="1" dirty="0" smtClean="0">
                <a:solidFill>
                  <a:srgbClr val="FF0000"/>
                </a:solidFill>
              </a:rPr>
              <a:t>námaha</a:t>
            </a:r>
            <a:r>
              <a:rPr lang="cs-CZ" sz="4000" b="1" dirty="0" smtClean="0"/>
              <a:t> byla odměněna nádherným </a:t>
            </a:r>
            <a:r>
              <a:rPr lang="cs-CZ" sz="4000" b="1" dirty="0" smtClean="0">
                <a:solidFill>
                  <a:srgbClr val="FF0000"/>
                </a:solidFill>
              </a:rPr>
              <a:t>výhledem</a:t>
            </a:r>
            <a:r>
              <a:rPr lang="cs-CZ" sz="4000" b="1" dirty="0" smtClean="0"/>
              <a:t> do </a:t>
            </a:r>
            <a:r>
              <a:rPr lang="cs-CZ" sz="4000" b="1" dirty="0" smtClean="0">
                <a:solidFill>
                  <a:srgbClr val="FF0000"/>
                </a:solidFill>
              </a:rPr>
              <a:t>okolí</a:t>
            </a:r>
            <a:r>
              <a:rPr lang="cs-CZ" sz="4000" b="1" dirty="0" smtClean="0"/>
              <a:t> a </a:t>
            </a:r>
            <a:r>
              <a:rPr lang="cs-CZ" sz="4000" b="1" dirty="0" smtClean="0">
                <a:solidFill>
                  <a:srgbClr val="FF0000"/>
                </a:solidFill>
              </a:rPr>
              <a:t>dobrotami</a:t>
            </a:r>
            <a:r>
              <a:rPr lang="cs-CZ" sz="4000" b="1" dirty="0" smtClean="0"/>
              <a:t> z maminčina </a:t>
            </a:r>
            <a:r>
              <a:rPr lang="cs-CZ" sz="4000" b="1" dirty="0" smtClean="0">
                <a:solidFill>
                  <a:srgbClr val="FF0000"/>
                </a:solidFill>
              </a:rPr>
              <a:t>batůžku.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75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Hodnocení 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099674865"/>
              </p:ext>
            </p:extLst>
          </p:nvPr>
        </p:nvGraphicFramePr>
        <p:xfrm>
          <a:off x="179512" y="1289109"/>
          <a:ext cx="8856985" cy="533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6264"/>
                <a:gridCol w="936104"/>
                <a:gridCol w="554461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27 –</a:t>
                      </a:r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25 bodů</a:t>
                      </a:r>
                    </a:p>
                    <a:p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Výborně, chválím, podstatná jména už poznáš.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24 – 22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Chválím, ale sem tam ti ještě něco unikne, procvičuj!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21 – 19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Ještě</a:t>
                      </a:r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to ujde, musíš ale hodně procvičovat!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18 – 16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Podstatná jména ještě moc nepoznáš, hodně se uč!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15 – méně</a:t>
                      </a: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        bodů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Tohle opravdu nestačí, máš před sebou hodně práce!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 descr="C:\Users\Marie\AppData\Local\Microsoft\Windows\Temporary Internet Files\Content.IE5\KAZF3G12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2720" y="2564904"/>
            <a:ext cx="1011291" cy="83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4II3G4ER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7653" y="3589363"/>
            <a:ext cx="764034" cy="72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9REBFI0U\MC900434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0601" y="1484784"/>
            <a:ext cx="720080" cy="72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WQ2ZLYAU\MC900434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7798" y="5583450"/>
            <a:ext cx="865686" cy="88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KAZF3G12\MC9004344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3211" y="4567097"/>
            <a:ext cx="814860" cy="76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86969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</TotalTime>
  <Words>730</Words>
  <Application>Microsoft Office PowerPoint</Application>
  <PresentationFormat>Předvádění na obrazovce (4:3)</PresentationFormat>
  <Paragraphs>127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Věta se skládá ze slov</vt:lpstr>
      <vt:lpstr>Anotace:</vt:lpstr>
      <vt:lpstr>SLOVNÍ DRUHY</vt:lpstr>
      <vt:lpstr>Podstatná jména jsou názvy</vt:lpstr>
      <vt:lpstr>Ptáme se na ně</vt:lpstr>
      <vt:lpstr>Ukazujeme na ně </vt:lpstr>
      <vt:lpstr>V řádcích najdi podstatná jména :</vt:lpstr>
      <vt:lpstr>Najdi vetřelce  v každém řádku se schovalo jedno slovo, které není podstatným jménem</vt:lpstr>
      <vt:lpstr>Rozděl podstatná jména</vt:lpstr>
      <vt:lpstr>VÝBORNĚ!</vt:lpstr>
      <vt:lpstr>Rozděl podstatná jména</vt:lpstr>
      <vt:lpstr>VÝBORNĚ!</vt:lpstr>
      <vt:lpstr>Vypiš z textu podstatná jména:</vt:lpstr>
      <vt:lpstr>Řešení :</vt:lpstr>
      <vt:lpstr>Hodnocení 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Marie</dc:creator>
  <cp:lastModifiedBy>Dum</cp:lastModifiedBy>
  <cp:revision>37</cp:revision>
  <dcterms:created xsi:type="dcterms:W3CDTF">2012-11-17T10:23:48Z</dcterms:created>
  <dcterms:modified xsi:type="dcterms:W3CDTF">2013-02-01T22:05:53Z</dcterms:modified>
</cp:coreProperties>
</file>