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850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222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6964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635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818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7743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504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27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7890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7790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255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23757-7B26-462F-8700-4C84A1463AB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5ED76-8428-45CB-916D-6554CDE0FB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10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Řazení čísel do 16 –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61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upevňování, procvičování                      a prohlubování učiva. V prvním úkolu spojují dvojice stejných čísel, čtou je. Pracují tužkou – rukopisné poznámky v rámci nového softwaru Microsoft 2010. V dalším úkolu podobným způsobem pracují s trojicí čísel. Další dvě stránky jsou interaktivní – kliknutím na dané číslo mají žáci možnost okamžité kontroly. V posledním úkole žáci stejná čísla spojují tužkou (rukopisné poznámky).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</a:t>
            </a:r>
            <a:r>
              <a:rPr lang="cs-CZ" b="1" dirty="0" smtClean="0"/>
              <a:t>: </a:t>
            </a:r>
            <a:r>
              <a:rPr lang="cs-CZ" dirty="0" smtClean="0"/>
              <a:t>Žák (</a:t>
            </a:r>
            <a:r>
              <a:rPr lang="cs-CZ" smtClean="0"/>
              <a:t>s </a:t>
            </a:r>
            <a:r>
              <a:rPr lang="cs-CZ" smtClean="0"/>
              <a:t>autismem, lehkou </a:t>
            </a:r>
            <a:r>
              <a:rPr lang="cs-CZ" dirty="0" smtClean="0"/>
              <a:t>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b="1" dirty="0" smtClean="0"/>
              <a:t> </a:t>
            </a:r>
            <a:r>
              <a:rPr lang="cs-CZ" dirty="0" smtClean="0"/>
              <a:t>ZŠ praktická, </a:t>
            </a:r>
            <a:r>
              <a:rPr lang="cs-CZ" dirty="0" smtClean="0"/>
              <a:t>1.stupeň, 3.ročník.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b="1" dirty="0" smtClean="0"/>
              <a:t>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734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lačítko akce: Vlastní 3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383" y="476672"/>
            <a:ext cx="2288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 stejná čísla.</a:t>
            </a:r>
            <a:endParaRPr lang="cs-CZ" sz="24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747082" y="1139146"/>
            <a:ext cx="967642" cy="1336134"/>
            <a:chOff x="4324705" y="1174105"/>
            <a:chExt cx="967642" cy="1336134"/>
          </a:xfrm>
        </p:grpSpPr>
        <p:pic>
          <p:nvPicPr>
            <p:cNvPr id="17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4705" y="1174105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427984" y="160357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10</a:t>
              </a:r>
              <a:endParaRPr lang="cs-CZ" sz="4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51520" y="4181719"/>
            <a:ext cx="1283717" cy="1283717"/>
            <a:chOff x="251520" y="4469534"/>
            <a:chExt cx="1283717" cy="1283717"/>
          </a:xfrm>
        </p:grpSpPr>
        <p:pic>
          <p:nvPicPr>
            <p:cNvPr id="12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446953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78383" y="482614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10</a:t>
              </a:r>
              <a:endParaRPr lang="cs-CZ" sz="44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304128" y="4677137"/>
            <a:ext cx="967642" cy="1336134"/>
            <a:chOff x="7164288" y="5085184"/>
            <a:chExt cx="967642" cy="1336134"/>
          </a:xfrm>
        </p:grpSpPr>
        <p:pic>
          <p:nvPicPr>
            <p:cNvPr id="19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5085184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7345919" y="556377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11</a:t>
              </a:r>
              <a:endParaRPr lang="cs-CZ" sz="4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465236" y="2431786"/>
            <a:ext cx="1283717" cy="1283717"/>
            <a:chOff x="2949057" y="2326376"/>
            <a:chExt cx="1283717" cy="1283717"/>
          </a:xfrm>
        </p:grpSpPr>
        <p:pic>
          <p:nvPicPr>
            <p:cNvPr id="11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9057" y="2326376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213249" y="268892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11</a:t>
              </a:r>
              <a:endParaRPr lang="cs-CZ" sz="4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386389" y="3047436"/>
            <a:ext cx="967666" cy="1336134"/>
            <a:chOff x="4224947" y="3513597"/>
            <a:chExt cx="967666" cy="1336134"/>
          </a:xfrm>
        </p:grpSpPr>
        <p:pic>
          <p:nvPicPr>
            <p:cNvPr id="16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4947" y="3513597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437278" y="397113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497942" y="4181719"/>
            <a:ext cx="967642" cy="1336134"/>
            <a:chOff x="2465236" y="4370145"/>
            <a:chExt cx="967642" cy="1336134"/>
          </a:xfrm>
        </p:grpSpPr>
        <p:pic>
          <p:nvPicPr>
            <p:cNvPr id="20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5236" y="4370145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2677543" y="4764189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230903" y="4469533"/>
            <a:ext cx="1283717" cy="1283717"/>
            <a:chOff x="5292080" y="4725144"/>
            <a:chExt cx="1283717" cy="1283717"/>
          </a:xfrm>
        </p:grpSpPr>
        <p:pic>
          <p:nvPicPr>
            <p:cNvPr id="13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4725144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596032" y="511139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233718" y="1266918"/>
            <a:ext cx="967642" cy="1336134"/>
            <a:chOff x="850588" y="1540553"/>
            <a:chExt cx="967642" cy="1336134"/>
          </a:xfrm>
        </p:grpSpPr>
        <p:pic>
          <p:nvPicPr>
            <p:cNvPr id="18" name="Picture 6" descr="C:\Users\pc\AppData\Local\Microsoft\Windows\Temporary Internet Files\Content.IE5\XWRTYRPH\MC9001935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0588" y="1540553"/>
              <a:ext cx="967642" cy="1336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029889" y="193498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263118" y="2876687"/>
            <a:ext cx="1283717" cy="1283717"/>
            <a:chOff x="6263118" y="2876687"/>
            <a:chExt cx="1283717" cy="1283717"/>
          </a:xfrm>
        </p:grpSpPr>
        <p:pic>
          <p:nvPicPr>
            <p:cNvPr id="14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3118" y="2876687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6569876" y="326140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8885808" y="404664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6504232" y="576999"/>
            <a:ext cx="1283717" cy="1283717"/>
            <a:chOff x="6536686" y="796479"/>
            <a:chExt cx="1283717" cy="1283717"/>
          </a:xfrm>
        </p:grpSpPr>
        <p:pic>
          <p:nvPicPr>
            <p:cNvPr id="15" name="Picture 7" descr="C:\Users\pc\AppData\Local\Microsoft\Windows\Temporary Internet Files\Content.IE5\HBOG70SQ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6686" y="796479"/>
              <a:ext cx="1283717" cy="1283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800876" y="121885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1203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29454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Hledej stejná čísla. Spojuj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142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" y="-675456"/>
            <a:ext cx="9178518" cy="753345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109302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1689399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440" y="3183565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pc\AppData\Local\Microsoft\Windows\Temporary Internet Files\Content.IE5\5CFFTATP\MC9001123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8100" y="4837946"/>
            <a:ext cx="925548" cy="14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8992" y="483267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124" y="1984484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1299" y="3561231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AppData\Local\Microsoft\Windows\Temporary Internet Files\Content.IE5\XWRTYRPH\MP900406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124" y="5229200"/>
            <a:ext cx="1777578" cy="118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2865" y="48326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15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12695" y="199223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14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12694" y="353142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12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29464" y="511941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11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79" y="5126561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779" y="3440991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548" y="1668319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YNWDX9XP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5386"/>
            <a:ext cx="1350420" cy="135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128852" y="228840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15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28853" y="377736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28854" y="542537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13080" y="75320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11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17617" y="55892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34386" y="216973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15215" y="63715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07045" y="389376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92588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lačítko akce: Vlastní 7168">
            <a:hlinkClick r:id="" action="ppaction://noaction" highlightClick="1"/>
          </p:cNvPr>
          <p:cNvSpPr/>
          <p:nvPr/>
        </p:nvSpPr>
        <p:spPr>
          <a:xfrm>
            <a:off x="-1" y="0"/>
            <a:ext cx="9154379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004048" y="151462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7606116" y="150796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6305023" y="1521904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3517032" y="1532999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1835696" y="1532999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251520" y="151462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grpSp>
        <p:nvGrpSpPr>
          <p:cNvPr id="7168" name="Skupina 7167"/>
          <p:cNvGrpSpPr/>
          <p:nvPr/>
        </p:nvGrpSpPr>
        <p:grpSpPr>
          <a:xfrm>
            <a:off x="7690403" y="5304676"/>
            <a:ext cx="1440160" cy="1440160"/>
            <a:chOff x="7518543" y="5304676"/>
            <a:chExt cx="1440160" cy="1440160"/>
          </a:xfrm>
        </p:grpSpPr>
        <p:pic>
          <p:nvPicPr>
            <p:cNvPr id="13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8543" y="5304676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869565" y="58052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</a:t>
              </a:r>
              <a:endParaRPr lang="cs-CZ" sz="40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98917" y="5392302"/>
            <a:ext cx="1440160" cy="1440160"/>
            <a:chOff x="163946" y="5344720"/>
            <a:chExt cx="1440160" cy="1440160"/>
          </a:xfrm>
        </p:grpSpPr>
        <p:pic>
          <p:nvPicPr>
            <p:cNvPr id="15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3946" y="5344720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27601" y="58052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14</a:t>
              </a:r>
              <a:endParaRPr lang="cs-CZ" sz="4000" b="1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32007" y="206084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15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30455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13</a:t>
            </a:r>
            <a:endParaRPr lang="cs-CZ" sz="4000" b="1" dirty="0">
              <a:solidFill>
                <a:srgbClr val="FFFF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110375" y="5329970"/>
            <a:ext cx="1440160" cy="1440160"/>
            <a:chOff x="3100710" y="5324150"/>
            <a:chExt cx="1440160" cy="1440160"/>
          </a:xfrm>
        </p:grpSpPr>
        <p:pic>
          <p:nvPicPr>
            <p:cNvPr id="11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0710" y="5324150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445500" y="570088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129876" y="5304676"/>
            <a:ext cx="1440160" cy="1440160"/>
            <a:chOff x="6137776" y="5334744"/>
            <a:chExt cx="1440160" cy="1440160"/>
          </a:xfrm>
        </p:grpSpPr>
        <p:pic>
          <p:nvPicPr>
            <p:cNvPr id="12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7776" y="5334744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505836" y="572922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11</a:t>
              </a:r>
              <a:endParaRPr lang="cs-CZ" sz="40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094618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12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85510" y="211270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14</a:t>
            </a:r>
            <a:endParaRPr lang="cs-CZ" sz="4000" b="1" dirty="0">
              <a:solidFill>
                <a:srgbClr val="FFFF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4613900" y="5329970"/>
            <a:ext cx="1440160" cy="1440160"/>
            <a:chOff x="4629941" y="5304676"/>
            <a:chExt cx="1440160" cy="1440160"/>
          </a:xfrm>
        </p:grpSpPr>
        <p:pic>
          <p:nvPicPr>
            <p:cNvPr id="7171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9941" y="5304676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4932516" y="569610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660550" y="5334824"/>
            <a:ext cx="1440160" cy="1440160"/>
            <a:chOff x="1687177" y="5334744"/>
            <a:chExt cx="1440160" cy="1440160"/>
          </a:xfrm>
        </p:grpSpPr>
        <p:pic>
          <p:nvPicPr>
            <p:cNvPr id="14" name="Picture 3" descr="C:\Users\pc\AppData\Local\Microsoft\Windows\Temporary Internet Files\Content.IE5\HBOG70SQ\MP90042771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7177" y="5334744"/>
              <a:ext cx="1440160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2080530" y="580054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5350021" y="213934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11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86603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10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7667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04664"/>
            <a:ext cx="7728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Ozdob vánoční stromeček tím, že přiřadíš stejná čísla. Klikni na ozdobu.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2641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542E-6 L -0.64028 -0.32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-16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62642E-8 L 0.70086 -0.314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35" y="-15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15845E-7 L 0.19687 -0.3358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16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6.08374E-7 L -0.50399 -0.3252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08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55448E-6 L 0.52326 -0.307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63" y="-15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8 -0.00486 L -0.12396 -0.3196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-15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AppData\Local\Microsoft\Windows\Temporary Internet Files\Content.IE5\YNWDX9XP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0380"/>
            <a:ext cx="962759" cy="12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\AppData\Local\Microsoft\Windows\Temporary Internet Files\Content.IE5\YNWDX9XP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1891" y="1590380"/>
            <a:ext cx="962759" cy="12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\AppData\Local\Microsoft\Windows\Temporary Internet Files\Content.IE5\YNWDX9XP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4330" y="1650532"/>
            <a:ext cx="962759" cy="12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\AppData\Local\Microsoft\Windows\Temporary Internet Files\Content.IE5\YNWDX9XP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0820" y="1650532"/>
            <a:ext cx="962759" cy="12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\AppData\Local\Microsoft\Windows\Temporary Internet Files\Content.IE5\YNWDX9XP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2846" y="1650532"/>
            <a:ext cx="962759" cy="120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32656"/>
            <a:ext cx="8367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Zařaď obrázek moře ke správné rybičce. Klikni  na obrázek moře.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043190" y="5675332"/>
            <a:ext cx="1440160" cy="909790"/>
            <a:chOff x="2281891" y="5747930"/>
            <a:chExt cx="1440160" cy="909790"/>
          </a:xfrm>
        </p:grpSpPr>
        <p:pic>
          <p:nvPicPr>
            <p:cNvPr id="7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1891" y="5747930"/>
              <a:ext cx="1440160" cy="909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434199" y="577628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249771" y="5721616"/>
            <a:ext cx="1440160" cy="936104"/>
            <a:chOff x="249771" y="5721616"/>
            <a:chExt cx="1440160" cy="936104"/>
          </a:xfrm>
        </p:grpSpPr>
        <p:pic>
          <p:nvPicPr>
            <p:cNvPr id="6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771" y="5721616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63596" y="57216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652120" y="5602319"/>
            <a:ext cx="1440160" cy="936104"/>
            <a:chOff x="5652120" y="5602319"/>
            <a:chExt cx="1440160" cy="936104"/>
          </a:xfrm>
        </p:grpSpPr>
        <p:pic>
          <p:nvPicPr>
            <p:cNvPr id="9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5602319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940152" y="574793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13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380312" y="5548066"/>
            <a:ext cx="1440160" cy="936104"/>
            <a:chOff x="7380312" y="5548066"/>
            <a:chExt cx="1440160" cy="936104"/>
          </a:xfrm>
        </p:grpSpPr>
        <p:pic>
          <p:nvPicPr>
            <p:cNvPr id="11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80312" y="5548066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656528" y="562402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14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923928" y="5607507"/>
            <a:ext cx="1440160" cy="936104"/>
            <a:chOff x="3923928" y="5607507"/>
            <a:chExt cx="1440160" cy="936104"/>
          </a:xfrm>
        </p:grpSpPr>
        <p:pic>
          <p:nvPicPr>
            <p:cNvPr id="8" name="Picture 3" descr="C:\Users\pc\AppData\Local\Microsoft\Windows\Temporary Internet Files\Content.IE5\5CFFTATP\MP90041405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5607507"/>
              <a:ext cx="1440160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200018" y="566217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571218" y="285832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70314" y="279817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91988" y="285832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13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40151" y="285832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48372" y="312853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11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39052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113E-8 L 0.20486 -0.297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-148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0359E-7 L 0.38576 -0.2623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13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82 0.0155 L -0.17222 -0.299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10" y="-157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8.99838E-7 L -0.18108 -0.2694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13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0.02174 L -0.18888 -0.261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lačítko akce: Vlastní 2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c\AppData\Local\Microsoft\Windows\Temporary Internet Files\Content.IE5\HBOG70SQ\MC900240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3636" y="1463888"/>
            <a:ext cx="1438498" cy="123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HBOG70SQ\MC900240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92186"/>
            <a:ext cx="1438498" cy="123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AppData\Local\Microsoft\Windows\Temporary Internet Files\Content.IE5\HBOG70SQ\MC900240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215" y="1478619"/>
            <a:ext cx="1438498" cy="123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AppData\Local\Microsoft\Windows\Temporary Internet Files\Content.IE5\HBOG70SQ\MC900240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57161"/>
            <a:ext cx="1438498" cy="123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\AppData\Local\Microsoft\Windows\Temporary Internet Files\Content.IE5\HBOG70SQ\MC900240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92186"/>
            <a:ext cx="1571850" cy="123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96800" y="3898847"/>
            <a:ext cx="802668" cy="2435430"/>
            <a:chOff x="496800" y="3898847"/>
            <a:chExt cx="802668" cy="2435430"/>
          </a:xfrm>
        </p:grpSpPr>
        <p:pic>
          <p:nvPicPr>
            <p:cNvPr id="2051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53" y="3898847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96800" y="55648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13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979712" y="3861048"/>
            <a:ext cx="945431" cy="2509981"/>
            <a:chOff x="1979712" y="3861048"/>
            <a:chExt cx="945431" cy="2509981"/>
          </a:xfrm>
        </p:grpSpPr>
        <p:pic>
          <p:nvPicPr>
            <p:cNvPr id="11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3861048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979712" y="560158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14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832920" y="3861048"/>
            <a:ext cx="820415" cy="2569641"/>
            <a:chOff x="3832920" y="3861048"/>
            <a:chExt cx="820415" cy="2569641"/>
          </a:xfrm>
        </p:grpSpPr>
        <p:pic>
          <p:nvPicPr>
            <p:cNvPr id="12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861048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832920" y="566124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11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400010" y="3789040"/>
            <a:ext cx="981517" cy="2545237"/>
            <a:chOff x="5400010" y="3789040"/>
            <a:chExt cx="981517" cy="2545237"/>
          </a:xfrm>
        </p:grpSpPr>
        <p:pic>
          <p:nvPicPr>
            <p:cNvPr id="13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112" y="3789040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400010" y="55648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15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452320" y="3789040"/>
            <a:ext cx="898600" cy="2487038"/>
            <a:chOff x="7452320" y="3789040"/>
            <a:chExt cx="898600" cy="2487038"/>
          </a:xfrm>
        </p:grpSpPr>
        <p:pic>
          <p:nvPicPr>
            <p:cNvPr id="14" name="Picture 3" descr="C:\Users\pc\AppData\Local\Microsoft\Windows\Temporary Internet Files\Content.IE5\XWRTYRPH\MC90042814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49505" y="3789040"/>
              <a:ext cx="801415" cy="1607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452320" y="550663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12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323528" y="2204864"/>
            <a:ext cx="72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5174" y="198081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11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185092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15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32920" y="192292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12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85131" y="189747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13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85170" y="192292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14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404664"/>
            <a:ext cx="3721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Spojuj stejná čísla. Přečti je.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643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3471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276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Řazení čísel do 16 – II. VY_32_INOVACE_4B_02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10</cp:revision>
  <dcterms:created xsi:type="dcterms:W3CDTF">2012-02-09T13:20:38Z</dcterms:created>
  <dcterms:modified xsi:type="dcterms:W3CDTF">2013-01-23T19:00:35Z</dcterms:modified>
</cp:coreProperties>
</file>